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9" r:id="rId2"/>
  </p:sldMasterIdLst>
  <p:notesMasterIdLst>
    <p:notesMasterId r:id="rId13"/>
  </p:notesMasterIdLst>
  <p:handoutMasterIdLst>
    <p:handoutMasterId r:id="rId14"/>
  </p:handoutMasterIdLst>
  <p:sldIdLst>
    <p:sldId id="259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373" r:id="rId12"/>
  </p:sldIdLst>
  <p:sldSz cx="9144000" cy="6858000" type="screen4x3"/>
  <p:notesSz cx="672465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ED"/>
    <a:srgbClr val="000000"/>
    <a:srgbClr val="004388"/>
    <a:srgbClr val="8E2138"/>
    <a:srgbClr val="31A8D7"/>
    <a:srgbClr val="E6325E"/>
    <a:srgbClr val="9E9FA2"/>
    <a:srgbClr val="457296"/>
    <a:srgbClr val="39B2B6"/>
    <a:srgbClr val="00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6" autoAdjust="0"/>
    <p:restoredTop sz="94070" autoAdjust="0"/>
  </p:normalViewPr>
  <p:slideViewPr>
    <p:cSldViewPr snapToGrid="0" snapToObjects="1">
      <p:cViewPr varScale="1">
        <p:scale>
          <a:sx n="108" d="100"/>
          <a:sy n="108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15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ad-its.credit-agricole.fr\DFS\HOMEDIRS\AMUNDI_ACBA_ARM\amirjany\Desktop\Investment\NAV%20fil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ad-its.credit-agricole.fr\DFS\HOMEDIRS\AMUNDI_ACBA_ARM\amirjany\Desktop\Investment\NAV%20fil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ad-its.credit-agricole.fr\DFS\HOMEDIRS\AMUNDI_ACBA_ARM\amirjany\Desktop\Investment\NAV%20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00672848116845"/>
          <c:y val="0.10222246506575504"/>
          <c:w val="0.75660884549109708"/>
          <c:h val="0.79217324457631311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cat>
            <c:strRef>
              <c:f>Data!$A$2:$A$7</c:f>
              <c:strCache>
                <c:ptCount val="6"/>
                <c:pt idx="0">
                  <c:v>Կանխիկ</c:v>
                </c:pt>
                <c:pt idx="1">
                  <c:v>Ավանդներ</c:v>
                </c:pt>
                <c:pt idx="2">
                  <c:v>ՀՀ պետ․ պարտատոմսեր</c:v>
                </c:pt>
                <c:pt idx="3">
                  <c:v>ՀՀ կորպ․ պարտատոմսեր</c:v>
                </c:pt>
                <c:pt idx="4">
                  <c:v>Ատրասահմանյան պարտատոմսերի ֆոնդեր</c:v>
                </c:pt>
                <c:pt idx="5">
                  <c:v>Արտասահմանյան բաժնետոմսերի ֆոնդեր</c:v>
                </c:pt>
              </c:strCache>
            </c:strRef>
          </c:cat>
          <c:val>
            <c:numRef>
              <c:f>Data!$C$2:$C$7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3-4609-A801-1675A21BE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68536383449627E-2"/>
          <c:y val="3.8849322245114018E-2"/>
          <c:w val="0.74595245738228388"/>
          <c:h val="0.7086713333406096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Chart title on one line</c:v>
                </c:pt>
              </c:strCache>
            </c:strRef>
          </c:tx>
          <c:dPt>
            <c:idx val="0"/>
            <c:bubble3D val="0"/>
            <c:spPr>
              <a:solidFill>
                <a:srgbClr val="003C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AE-433D-8640-C25D481B5DDD}"/>
              </c:ext>
            </c:extLst>
          </c:dPt>
          <c:dPt>
            <c:idx val="1"/>
            <c:bubble3D val="0"/>
            <c:spPr>
              <a:solidFill>
                <a:srgbClr val="39B2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AE-433D-8640-C25D481B5DDD}"/>
              </c:ext>
            </c:extLst>
          </c:dPt>
          <c:dPt>
            <c:idx val="2"/>
            <c:bubble3D val="0"/>
            <c:spPr>
              <a:solidFill>
                <a:srgbClr val="4572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AE-433D-8640-C25D481B5DDD}"/>
              </c:ext>
            </c:extLst>
          </c:dPt>
          <c:dPt>
            <c:idx val="3"/>
            <c:bubble3D val="0"/>
            <c:spPr>
              <a:solidFill>
                <a:srgbClr val="00B6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AE-433D-8640-C25D481B5DDD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AE-433D-8640-C25D481B5DDD}"/>
              </c:ext>
            </c:extLst>
          </c:dPt>
          <c:dPt>
            <c:idx val="5"/>
            <c:bubble3D val="0"/>
            <c:spPr>
              <a:solidFill>
                <a:srgbClr val="E6325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AE-433D-8640-C25D481B5DDD}"/>
              </c:ext>
            </c:extLst>
          </c:dPt>
          <c:dPt>
            <c:idx val="6"/>
            <c:bubble3D val="0"/>
            <c:spPr>
              <a:solidFill>
                <a:srgbClr val="0043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895-4347-8B98-93524670338F}"/>
              </c:ext>
            </c:extLst>
          </c:dPt>
          <c:dLbls>
            <c:dLbl>
              <c:idx val="0"/>
              <c:layout>
                <c:manualLayout>
                  <c:x val="1.1364949568331954E-2"/>
                  <c:y val="-2.4916392146993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DCAE-433D-8640-C25D481B5DDD}"/>
                </c:ext>
              </c:extLst>
            </c:dLbl>
            <c:dLbl>
              <c:idx val="1"/>
              <c:layout>
                <c:manualLayout>
                  <c:x val="6.5931169643007994E-3"/>
                  <c:y val="4.07654492353147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DCAE-433D-8640-C25D481B5DDD}"/>
                </c:ext>
              </c:extLst>
            </c:dLbl>
            <c:dLbl>
              <c:idx val="2"/>
              <c:layout>
                <c:manualLayout>
                  <c:x val="-1.5786717126493098E-3"/>
                  <c:y val="2.3443584200764141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8750"/>
                        <a:gd name="adj2" fmla="val -8333"/>
                        <a:gd name="adj3" fmla="val 82764"/>
                        <a:gd name="adj4" fmla="val 85440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DCAE-433D-8640-C25D481B5DDD}"/>
                </c:ext>
              </c:extLst>
            </c:dLbl>
            <c:dLbl>
              <c:idx val="3"/>
              <c:layout>
                <c:manualLayout>
                  <c:x val="-6.7820034127962963E-3"/>
                  <c:y val="2.2791927677040311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DCAE-433D-8640-C25D481B5DDD}"/>
                </c:ext>
              </c:extLst>
            </c:dLbl>
            <c:dLbl>
              <c:idx val="4"/>
              <c:layout>
                <c:manualLayout>
                  <c:x val="9.0023484093328145E-3"/>
                  <c:y val="-1.0204042324930709E-2"/>
                </c:manualLayout>
              </c:layout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06649"/>
                        <a:gd name="adj2" fmla="val 77806"/>
                        <a:gd name="adj3" fmla="val 222593"/>
                        <a:gd name="adj4" fmla="val 15998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DCAE-433D-8640-C25D481B5DDD}"/>
                </c:ext>
              </c:extLst>
            </c:dLbl>
            <c:dLbl>
              <c:idx val="5"/>
              <c:layout>
                <c:manualLayout>
                  <c:x val="8.0302083157343038E-3"/>
                  <c:y val="3.3754523876630828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8750"/>
                        <a:gd name="adj2" fmla="val -8333"/>
                        <a:gd name="adj3" fmla="val 46147"/>
                        <a:gd name="adj4" fmla="val 7049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B-DCAE-433D-8640-C25D481B5DD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95-4347-8B98-935246703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C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Feuil1!$A$2:$A$8</c:f>
              <c:strCache>
                <c:ptCount val="7"/>
                <c:pt idx="0">
                  <c:v>Կանխիկ</c:v>
                </c:pt>
                <c:pt idx="1">
                  <c:v>Ավանդներ</c:v>
                </c:pt>
                <c:pt idx="2">
                  <c:v>ՀՀ ՊՊ</c:v>
                </c:pt>
                <c:pt idx="3">
                  <c:v>ԿԿ ԿՊ</c:v>
                </c:pt>
                <c:pt idx="4">
                  <c:v>Պարտատոմսերի ֆոնդեր</c:v>
                </c:pt>
                <c:pt idx="5">
                  <c:v>Բաժնետոմսերի ֆոնդեր</c:v>
                </c:pt>
                <c:pt idx="6">
                  <c:v>Այլընտրանքային</c:v>
                </c:pt>
              </c:strCache>
            </c:strRef>
          </c:cat>
          <c:val>
            <c:numRef>
              <c:f>Feuil1!$B$2:$B$8</c:f>
              <c:numCache>
                <c:formatCode>_(* #,##0.00_);_(* \(#,##0.00\);_(* "-"??_);_(@_)</c:formatCode>
                <c:ptCount val="7"/>
                <c:pt idx="0">
                  <c:v>20204006918.970001</c:v>
                </c:pt>
                <c:pt idx="1">
                  <c:v>64668898904.120003</c:v>
                </c:pt>
                <c:pt idx="2" formatCode="#,##0.00">
                  <c:v>98361285926.920013</c:v>
                </c:pt>
                <c:pt idx="3">
                  <c:v>12698018241.25</c:v>
                </c:pt>
                <c:pt idx="4" formatCode="#,##0.00">
                  <c:v>22571683106.339996</c:v>
                </c:pt>
                <c:pt idx="5" formatCode="#,##0.00">
                  <c:v>42726332563.160004</c:v>
                </c:pt>
                <c:pt idx="6" formatCode="#,##0.00">
                  <c:v>249228455.72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AE-433D-8640-C25D481B5DD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1049200337108E-2"/>
          <c:y val="1.9419108708782176E-2"/>
          <c:w val="0.91579863079019863"/>
          <c:h val="0.8633351855380244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Chart title on one line</c:v>
                </c:pt>
              </c:strCache>
            </c:strRef>
          </c:tx>
          <c:dPt>
            <c:idx val="0"/>
            <c:bubble3D val="0"/>
            <c:spPr>
              <a:solidFill>
                <a:srgbClr val="003C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8E-4DFA-8301-7531872563E2}"/>
              </c:ext>
            </c:extLst>
          </c:dPt>
          <c:dPt>
            <c:idx val="1"/>
            <c:bubble3D val="0"/>
            <c:spPr>
              <a:solidFill>
                <a:srgbClr val="39B2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8E-4DFA-8301-7531872563E2}"/>
              </c:ext>
            </c:extLst>
          </c:dPt>
          <c:dPt>
            <c:idx val="2"/>
            <c:bubble3D val="0"/>
            <c:spPr>
              <a:solidFill>
                <a:srgbClr val="4572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8E-4DFA-8301-7531872563E2}"/>
              </c:ext>
            </c:extLst>
          </c:dPt>
          <c:dPt>
            <c:idx val="3"/>
            <c:bubble3D val="0"/>
            <c:spPr>
              <a:solidFill>
                <a:srgbClr val="00B6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8E-4DFA-8301-7531872563E2}"/>
              </c:ext>
            </c:extLst>
          </c:dPt>
          <c:dPt>
            <c:idx val="4"/>
            <c:bubble3D val="0"/>
            <c:spPr>
              <a:solidFill>
                <a:srgbClr val="9E9F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8E-4DFA-8301-7531872563E2}"/>
              </c:ext>
            </c:extLst>
          </c:dPt>
          <c:dPt>
            <c:idx val="5"/>
            <c:bubble3D val="0"/>
            <c:spPr>
              <a:solidFill>
                <a:srgbClr val="E6325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08E-4DFA-8301-7531872563E2}"/>
              </c:ext>
            </c:extLst>
          </c:dPt>
          <c:dPt>
            <c:idx val="6"/>
            <c:bubble3D val="0"/>
            <c:spPr>
              <a:solidFill>
                <a:srgbClr val="0043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4F0-497D-813E-C5B7D2CAC36D}"/>
              </c:ext>
            </c:extLst>
          </c:dPt>
          <c:dLbls>
            <c:dLbl>
              <c:idx val="0"/>
              <c:layout>
                <c:manualLayout>
                  <c:x val="2.0111595530654152E-2"/>
                  <c:y val="-1.20372778531619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8E-4DFA-8301-7531872563E2}"/>
                </c:ext>
              </c:extLst>
            </c:dLbl>
            <c:dLbl>
              <c:idx val="1"/>
              <c:layout>
                <c:manualLayout>
                  <c:x val="8.9501242252228615E-3"/>
                  <c:y val="9.196667190693287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8E-4DFA-8301-7531872563E2}"/>
                </c:ext>
              </c:extLst>
            </c:dLbl>
            <c:dLbl>
              <c:idx val="2"/>
              <c:layout>
                <c:manualLayout>
                  <c:x val="7.6175387094185145E-3"/>
                  <c:y val="-1.21962876215345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08E-4DFA-8301-7531872563E2}"/>
                </c:ext>
              </c:extLst>
            </c:dLbl>
            <c:dLbl>
              <c:idx val="3"/>
              <c:layout>
                <c:manualLayout>
                  <c:x val="5.4980462403696152E-3"/>
                  <c:y val="-1.464220069161115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08E-4DFA-8301-7531872563E2}"/>
                </c:ext>
              </c:extLst>
            </c:dLbl>
            <c:dLbl>
              <c:idx val="4"/>
              <c:layout>
                <c:manualLayout>
                  <c:x val="-1.0038726663527484E-2"/>
                  <c:y val="-5.2812463713114823E-3"/>
                </c:manualLayout>
              </c:layout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06649"/>
                        <a:gd name="adj2" fmla="val 77806"/>
                        <a:gd name="adj3" fmla="val 222593"/>
                        <a:gd name="adj4" fmla="val 15998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908E-4DFA-8301-7531872563E2}"/>
                </c:ext>
              </c:extLst>
            </c:dLbl>
            <c:dLbl>
              <c:idx val="5"/>
              <c:layout>
                <c:manualLayout>
                  <c:x val="5.6941036371365014E-3"/>
                  <c:y val="-1.33304403200088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08E-4DFA-8301-7531872563E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F0-497D-813E-C5B7D2CAC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Feuil1!$A$2:$A$8</c:f>
              <c:strCache>
                <c:ptCount val="7"/>
                <c:pt idx="0">
                  <c:v>Կանխիկ</c:v>
                </c:pt>
                <c:pt idx="1">
                  <c:v>Ավանդներ</c:v>
                </c:pt>
                <c:pt idx="2">
                  <c:v>ՀՀ ՊՊ</c:v>
                </c:pt>
                <c:pt idx="3">
                  <c:v>ԿԿ ԿՊ</c:v>
                </c:pt>
                <c:pt idx="4">
                  <c:v>Պարտատոմսերի ֆոնդեր</c:v>
                </c:pt>
                <c:pt idx="5">
                  <c:v>Բաժնետոմսերի ֆոնդեր</c:v>
                </c:pt>
                <c:pt idx="6">
                  <c:v>Այլընտրանքային</c:v>
                </c:pt>
              </c:strCache>
            </c:strRef>
          </c:cat>
          <c:val>
            <c:numRef>
              <c:f>Feuil1!$B$2:$B$8</c:f>
              <c:numCache>
                <c:formatCode>_(* #,##0.00_);_(* \(#,##0.00\);_(* "-"??_);_(@_)</c:formatCode>
                <c:ptCount val="7"/>
                <c:pt idx="0">
                  <c:v>220878967.98000002</c:v>
                </c:pt>
                <c:pt idx="1">
                  <c:v>1084416835.6099999</c:v>
                </c:pt>
                <c:pt idx="2" formatCode="#,##0.00">
                  <c:v>1314135657.45</c:v>
                </c:pt>
                <c:pt idx="3">
                  <c:v>228062001.32000002</c:v>
                </c:pt>
                <c:pt idx="4" formatCode="#,##0.00">
                  <c:v>283084240.56999999</c:v>
                </c:pt>
                <c:pt idx="5" formatCode="#,##0.00">
                  <c:v>796403375.33000016</c:v>
                </c:pt>
                <c:pt idx="6" formatCode="#,##0.00">
                  <c:v>4224212.01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8E-4DFA-8301-7531872563E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43848223144993E-2"/>
          <c:y val="6.3696688364165727E-2"/>
          <c:w val="0.81194396360121057"/>
          <c:h val="0.737164832901888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Chart title on one line</c:v>
                </c:pt>
              </c:strCache>
            </c:strRef>
          </c:tx>
          <c:dPt>
            <c:idx val="0"/>
            <c:bubble3D val="0"/>
            <c:spPr>
              <a:solidFill>
                <a:srgbClr val="003C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FE-4C42-B259-94EFB301490D}"/>
              </c:ext>
            </c:extLst>
          </c:dPt>
          <c:dPt>
            <c:idx val="1"/>
            <c:bubble3D val="0"/>
            <c:spPr>
              <a:solidFill>
                <a:srgbClr val="39B2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FE-4C42-B259-94EFB301490D}"/>
              </c:ext>
            </c:extLst>
          </c:dPt>
          <c:dPt>
            <c:idx val="2"/>
            <c:bubble3D val="0"/>
            <c:spPr>
              <a:solidFill>
                <a:srgbClr val="4572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FE-4C42-B259-94EFB301490D}"/>
              </c:ext>
            </c:extLst>
          </c:dPt>
          <c:dPt>
            <c:idx val="3"/>
            <c:bubble3D val="0"/>
            <c:spPr>
              <a:solidFill>
                <a:srgbClr val="00B6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FE-4C42-B259-94EFB301490D}"/>
              </c:ext>
            </c:extLst>
          </c:dPt>
          <c:dPt>
            <c:idx val="4"/>
            <c:bubble3D val="0"/>
            <c:spPr>
              <a:solidFill>
                <a:srgbClr val="9E9F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FE-4C42-B259-94EFB301490D}"/>
              </c:ext>
            </c:extLst>
          </c:dPt>
          <c:dPt>
            <c:idx val="5"/>
            <c:bubble3D val="0"/>
            <c:spPr>
              <a:solidFill>
                <a:srgbClr val="95AA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FE-4C42-B259-94EFB301490D}"/>
              </c:ext>
            </c:extLst>
          </c:dPt>
          <c:dLbls>
            <c:dLbl>
              <c:idx val="0"/>
              <c:layout>
                <c:manualLayout>
                  <c:x val="1.7495858947791553E-2"/>
                  <c:y val="-2.26416674750394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48282150556163"/>
                      <c:h val="0.12328994990633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FE-4C42-B259-94EFB301490D}"/>
                </c:ext>
              </c:extLst>
            </c:dLbl>
            <c:dLbl>
              <c:idx val="1"/>
              <c:layout>
                <c:manualLayout>
                  <c:x val="8.9976920997733682E-3"/>
                  <c:y val="1.15822995817539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FE-4C42-B259-94EFB301490D}"/>
                </c:ext>
              </c:extLst>
            </c:dLbl>
            <c:dLbl>
              <c:idx val="2"/>
              <c:layout>
                <c:manualLayout>
                  <c:x val="2.2859301253751203E-2"/>
                  <c:y val="-8.755257044348381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2FE-4C42-B259-94EFB301490D}"/>
                </c:ext>
              </c:extLst>
            </c:dLbl>
            <c:dLbl>
              <c:idx val="3"/>
              <c:layout>
                <c:manualLayout>
                  <c:x val="1.2271375799621587E-2"/>
                  <c:y val="7.20185692893584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2FE-4C42-B259-94EFB301490D}"/>
                </c:ext>
              </c:extLst>
            </c:dLbl>
            <c:dLbl>
              <c:idx val="4"/>
              <c:layout>
                <c:manualLayout>
                  <c:x val="1.6318171422234851E-2"/>
                  <c:y val="-7.7160151512793863E-3"/>
                </c:manualLayout>
              </c:layout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06649"/>
                        <a:gd name="adj2" fmla="val 77806"/>
                        <a:gd name="adj3" fmla="val 222593"/>
                        <a:gd name="adj4" fmla="val 15998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92FE-4C42-B259-94EFB301490D}"/>
                </c:ext>
              </c:extLst>
            </c:dLbl>
            <c:dLbl>
              <c:idx val="5"/>
              <c:layout>
                <c:manualLayout>
                  <c:x val="-0.10354466628666717"/>
                  <c:y val="-9.8546341129277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FE-4C42-B259-94EFB3014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Feuil1!$A$2:$A$6</c:f>
              <c:strCache>
                <c:ptCount val="5"/>
                <c:pt idx="0">
                  <c:v>Կանխիկ</c:v>
                </c:pt>
                <c:pt idx="1">
                  <c:v>Ավանդներ</c:v>
                </c:pt>
                <c:pt idx="2">
                  <c:v>ՀՀ ՊՊ</c:v>
                </c:pt>
                <c:pt idx="3">
                  <c:v>ԿԿ ԿՊ</c:v>
                </c:pt>
                <c:pt idx="4">
                  <c:v>Պարտատոմսերի ֆոնդեր</c:v>
                </c:pt>
              </c:strCache>
            </c:strRef>
          </c:cat>
          <c:val>
            <c:numRef>
              <c:f>Feuil1!$B$2:$B$6</c:f>
              <c:numCache>
                <c:formatCode>_(* #,##0.00_);_(* \(#,##0.00\);_(* "-"??_);_(@_)</c:formatCode>
                <c:ptCount val="5"/>
                <c:pt idx="0">
                  <c:v>128739218.2</c:v>
                </c:pt>
                <c:pt idx="1">
                  <c:v>718059260.2700001</c:v>
                </c:pt>
                <c:pt idx="2" formatCode="#,##0.00">
                  <c:v>961201958.15999985</c:v>
                </c:pt>
                <c:pt idx="3">
                  <c:v>207943381.06</c:v>
                </c:pt>
                <c:pt idx="4" formatCode="#,##0.00">
                  <c:v>424678881.02999997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FE-4C42-B259-94EFB301490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3"/>
          <c:order val="0"/>
          <c:tx>
            <c:strRef>
              <c:f>Sheet1!$C$8</c:f>
              <c:strCache>
                <c:ptCount val="1"/>
                <c:pt idx="0">
                  <c:v>Եվրոգոտի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9B2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1-4C93-B9E5-B02EDA1D5142}"/>
              </c:ext>
            </c:extLst>
          </c:dPt>
          <c:dLbls>
            <c:dLbl>
              <c:idx val="0"/>
              <c:layout>
                <c:manualLayout>
                  <c:x val="6.7229013585037314E-2"/>
                  <c:y val="-0.32895728609569402"/>
                </c:manualLayout>
              </c:layout>
              <c:tx>
                <c:rich>
                  <a:bodyPr/>
                  <a:lstStyle/>
                  <a:p>
                    <a:fld id="{4ECECEAE-73B9-4D86-99F0-56B587A671D6}" type="SERIESNAME">
                      <a:rPr lang="hy-AM"/>
                      <a:pPr/>
                      <a:t>[SERIES NAME]</a:t>
                    </a:fld>
                    <a:endParaRPr lang="hy-AM" dirty="0"/>
                  </a:p>
                  <a:p>
                    <a:r>
                      <a:rPr lang="hy-AM" dirty="0"/>
                      <a:t> </a:t>
                    </a:r>
                    <a:r>
                      <a:rPr lang="hy-AM" dirty="0" smtClean="0"/>
                      <a:t>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81-4C93-B9E5-B02EDA1D5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6ED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Sheet1!$D$8</c:f>
              <c:numCache>
                <c:formatCode>0%</c:formatCode>
                <c:ptCount val="1"/>
                <c:pt idx="0">
                  <c:v>3.44E-2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81-4C93-B9E5-B02EDA1D5142}"/>
            </c:ext>
          </c:extLst>
        </c:ser>
        <c:ser>
          <c:idx val="0"/>
          <c:order val="1"/>
          <c:tx>
            <c:strRef>
              <c:f>Sheet1!$C$5</c:f>
              <c:strCache>
                <c:ptCount val="1"/>
                <c:pt idx="0">
                  <c:v>Հայաստան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81-4C93-B9E5-B02EDA1D5142}"/>
              </c:ext>
            </c:extLst>
          </c:dPt>
          <c:dLbls>
            <c:dLbl>
              <c:idx val="0"/>
              <c:layout>
                <c:manualLayout>
                  <c:x val="-7.6166619126653943E-4"/>
                  <c:y val="-0.32588361233070107"/>
                </c:manualLayout>
              </c:layout>
              <c:tx>
                <c:rich>
                  <a:bodyPr/>
                  <a:lstStyle/>
                  <a:p>
                    <a:fld id="{AA45D5F8-ABEF-4806-A675-BFD3B6BEDA36}" type="SERIESNAME">
                      <a:rPr lang="hy-AM" smtClean="0"/>
                      <a:pPr/>
                      <a:t>[SERIES NAME]</a:t>
                    </a:fld>
                    <a:endParaRPr lang="hy-AM" dirty="0" smtClean="0"/>
                  </a:p>
                  <a:p>
                    <a:r>
                      <a:rPr lang="hy-AM" baseline="0" dirty="0" smtClean="0"/>
                      <a:t> 73%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F81-4C93-B9E5-B02EDA1D5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6ED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Sheet1!$D$5</c:f>
              <c:numCache>
                <c:formatCode>0%</c:formatCode>
                <c:ptCount val="1"/>
                <c:pt idx="0">
                  <c:v>0.73319999999999996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81-4C93-B9E5-B02EDA1D5142}"/>
            </c:ext>
          </c:extLst>
        </c:ser>
        <c:ser>
          <c:idx val="1"/>
          <c:order val="2"/>
          <c:tx>
            <c:strRef>
              <c:f>Sheet1!$C$6</c:f>
              <c:strCache>
                <c:ptCount val="1"/>
                <c:pt idx="0">
                  <c:v>Եվրոպա եվրոգոտուց դուրս</c:v>
                </c:pt>
              </c:strCache>
            </c:strRef>
          </c:tx>
          <c:spPr>
            <a:solidFill>
              <a:srgbClr val="226F7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9210558291346488"/>
                  <c:y val="0.346870626929580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0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032B38-6F32-4FB8-9356-EDE53FBAF10A}" type="SERIESNAME">
                      <a:rPr lang="hy-AM" b="1"/>
                      <a:pPr algn="ctr">
                        <a:defRPr b="1"/>
                      </a:pPr>
                      <a:t>[SERIES NAME]</a:t>
                    </a:fld>
                    <a:endParaRPr lang="hy-AM" b="1" dirty="0"/>
                  </a:p>
                  <a:p>
                    <a:pPr algn="ctr">
                      <a:defRPr b="1"/>
                    </a:pPr>
                    <a:r>
                      <a:rPr lang="hy-AM" dirty="0" smtClean="0"/>
                      <a:t>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66101151781591"/>
                      <c:h val="0.306258746140838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F81-4C93-B9E5-B02EDA1D5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6ED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Sheet1!$D$6</c:f>
              <c:numCache>
                <c:formatCode>0%</c:formatCode>
                <c:ptCount val="1"/>
                <c:pt idx="0">
                  <c:v>1.1299999999999999E-2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1-4C93-B9E5-B02EDA1D5142}"/>
            </c:ext>
          </c:extLst>
        </c:ser>
        <c:ser>
          <c:idx val="2"/>
          <c:order val="3"/>
          <c:tx>
            <c:strRef>
              <c:f>Sheet1!$C$7</c:f>
              <c:strCache>
                <c:ptCount val="1"/>
                <c:pt idx="0">
                  <c:v>Հյուսիսային Ամերիկա</c:v>
                </c:pt>
              </c:strCache>
            </c:strRef>
          </c:tx>
          <c:spPr>
            <a:solidFill>
              <a:srgbClr val="E58F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572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81-4C93-B9E5-B02EDA1D5142}"/>
              </c:ext>
            </c:extLst>
          </c:dPt>
          <c:dLbls>
            <c:dLbl>
              <c:idx val="0"/>
              <c:layout>
                <c:manualLayout>
                  <c:x val="-4.6325357648872991E-4"/>
                  <c:y val="0.3566607195494671"/>
                </c:manualLayout>
              </c:layout>
              <c:tx>
                <c:rich>
                  <a:bodyPr/>
                  <a:lstStyle/>
                  <a:p>
                    <a:fld id="{D1287BA5-6A5E-4965-BC9D-9FB744CF2420}" type="SERIESNAME">
                      <a:rPr lang="hy-AM"/>
                      <a:pPr/>
                      <a:t>[SERIES NAME]</a:t>
                    </a:fld>
                    <a:endParaRPr lang="hy-AM" dirty="0"/>
                  </a:p>
                  <a:p>
                    <a:r>
                      <a:rPr lang="hy-AM" dirty="0"/>
                      <a:t> </a:t>
                    </a:r>
                    <a:r>
                      <a:rPr lang="hy-AM" dirty="0" smtClean="0"/>
                      <a:t>18%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03236755077969"/>
                      <c:h val="0.255391346168763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F81-4C93-B9E5-B02EDA1D5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6ED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Sheet1!$D$7</c:f>
              <c:numCache>
                <c:formatCode>0%</c:formatCode>
                <c:ptCount val="1"/>
                <c:pt idx="0">
                  <c:v>0.18029999999999999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81-4C93-B9E5-B02EDA1D5142}"/>
            </c:ext>
          </c:extLst>
        </c:ser>
        <c:ser>
          <c:idx val="5"/>
          <c:order val="5"/>
          <c:tx>
            <c:strRef>
              <c:f>Sheet1!$C$10</c:f>
              <c:strCache>
                <c:ptCount val="1"/>
                <c:pt idx="0">
                  <c:v>Զարգացած ասիական երկրներ</c:v>
                </c:pt>
              </c:strCache>
            </c:strRef>
          </c:tx>
          <c:spPr>
            <a:solidFill>
              <a:srgbClr val="EDBF9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6BF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F81-4C93-B9E5-B02EDA1D5142}"/>
              </c:ext>
            </c:extLst>
          </c:dPt>
          <c:dLbls>
            <c:dLbl>
              <c:idx val="0"/>
              <c:layout>
                <c:manualLayout>
                  <c:x val="-5.256284607830549E-2"/>
                  <c:y val="-0.309607645407015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y-AM" sz="1000" b="1" dirty="0"/>
                      <a:t>Զարգացած ասիական երկրներ</a:t>
                    </a:r>
                  </a:p>
                  <a:p>
                    <a:pPr>
                      <a:defRPr b="1"/>
                    </a:pPr>
                    <a:r>
                      <a:rPr lang="hy-AM" sz="1000" b="1" dirty="0" smtClean="0"/>
                      <a:t>3%</a:t>
                    </a:r>
                    <a:endParaRPr lang="hy-AM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61560823544951"/>
                      <c:h val="0.27308438183595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F81-4C93-B9E5-B02EDA1D5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6ED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Sheet1!$D$10</c:f>
              <c:numCache>
                <c:formatCode>0%</c:formatCode>
                <c:ptCount val="1"/>
                <c:pt idx="0">
                  <c:v>2.5499999999999998E-2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F81-4C93-B9E5-B02EDA1D5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297485616"/>
        <c:axId val="297488896"/>
      </c:barChart>
      <c:barChart>
        <c:barDir val="bar"/>
        <c:grouping val="stacked"/>
        <c:varyColors val="0"/>
        <c:ser>
          <c:idx val="4"/>
          <c:order val="4"/>
          <c:tx>
            <c:strRef>
              <c:f>Sheet1!$C$9</c:f>
              <c:strCache>
                <c:ptCount val="1"/>
                <c:pt idx="0">
                  <c:v>Զարգացող երկրներ</c:v>
                </c:pt>
              </c:strCache>
            </c:strRef>
          </c:tx>
          <c:spPr>
            <a:solidFill>
              <a:srgbClr val="E58F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8F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81-4C93-B9E5-B02EDA1D5142}"/>
              </c:ext>
            </c:extLst>
          </c:dPt>
          <c:dLbls>
            <c:dLbl>
              <c:idx val="0"/>
              <c:layout>
                <c:manualLayout>
                  <c:x val="5.5503022843461036E-2"/>
                  <c:y val="0.3289580513172907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0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4716FF-CEFB-4C06-9190-D4C6122579B0}" type="SERIESNAME">
                      <a:rPr lang="hy-AM" b="1"/>
                      <a:pPr algn="ctr">
                        <a:defRPr b="1"/>
                      </a:pPr>
                      <a:t>[SERIES NAME]</a:t>
                    </a:fld>
                    <a:endParaRPr lang="hy-AM" b="1" dirty="0"/>
                  </a:p>
                  <a:p>
                    <a:pPr algn="ctr">
                      <a:defRPr b="1"/>
                    </a:pPr>
                    <a:r>
                      <a:rPr lang="hy-AM" b="1" dirty="0" smtClean="0"/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9798240325809"/>
                      <c:h val="0.34208466258701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F81-4C93-B9E5-B02EDA1D5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6ED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Sheet1!$D$9</c:f>
              <c:numCache>
                <c:formatCode>0%</c:formatCode>
                <c:ptCount val="1"/>
                <c:pt idx="0">
                  <c:v>1.5299999999999999E-2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81-4C93-B9E5-B02EDA1D5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297483648"/>
        <c:axId val="297486928"/>
      </c:barChart>
      <c:catAx>
        <c:axId val="297485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7488896"/>
        <c:crosses val="autoZero"/>
        <c:auto val="1"/>
        <c:lblAlgn val="ctr"/>
        <c:lblOffset val="100"/>
        <c:noMultiLvlLbl val="0"/>
      </c:catAx>
      <c:valAx>
        <c:axId val="29748889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297485616"/>
        <c:crosses val="autoZero"/>
        <c:crossBetween val="between"/>
      </c:valAx>
      <c:valAx>
        <c:axId val="2974869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7483648"/>
        <c:crosses val="max"/>
        <c:crossBetween val="between"/>
      </c:valAx>
      <c:catAx>
        <c:axId val="297483648"/>
        <c:scaling>
          <c:orientation val="minMax"/>
        </c:scaling>
        <c:delete val="1"/>
        <c:axPos val="l"/>
        <c:majorTickMark val="out"/>
        <c:minorTickMark val="none"/>
        <c:tickLblPos val="nextTo"/>
        <c:crossAx val="297486928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2">
              <a:lumMod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883515092079371E-2"/>
          <c:y val="3.8529335784946883E-2"/>
          <c:w val="0.80758694316340907"/>
          <c:h val="0.71015425733008963"/>
        </c:manualLayout>
      </c:layout>
      <c:areaChart>
        <c:grouping val="stacked"/>
        <c:varyColors val="0"/>
        <c:ser>
          <c:idx val="1"/>
          <c:order val="0"/>
          <c:tx>
            <c:strRef>
              <c:f>'AUM (2)'!$DC$8</c:f>
              <c:strCache>
                <c:ptCount val="1"/>
                <c:pt idx="0">
                  <c:v>Եկամուտ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'AUM (2)'!$DD$6:$EL$6</c:f>
              <c:strCache>
                <c:ptCount val="35"/>
                <c:pt idx="0">
                  <c:v>I-2014</c:v>
                </c:pt>
                <c:pt idx="1">
                  <c:v>II-2014</c:v>
                </c:pt>
                <c:pt idx="2">
                  <c:v>III-2014</c:v>
                </c:pt>
                <c:pt idx="3">
                  <c:v>IV-2014</c:v>
                </c:pt>
                <c:pt idx="4">
                  <c:v>I-2015</c:v>
                </c:pt>
                <c:pt idx="5">
                  <c:v>II-2015</c:v>
                </c:pt>
                <c:pt idx="6">
                  <c:v>III-2015</c:v>
                </c:pt>
                <c:pt idx="7">
                  <c:v>IV-2015</c:v>
                </c:pt>
                <c:pt idx="8">
                  <c:v>I-2016</c:v>
                </c:pt>
                <c:pt idx="9">
                  <c:v>II-2016</c:v>
                </c:pt>
                <c:pt idx="10">
                  <c:v>III-2016</c:v>
                </c:pt>
                <c:pt idx="11">
                  <c:v>IV-2016</c:v>
                </c:pt>
                <c:pt idx="12">
                  <c:v>I-2017</c:v>
                </c:pt>
                <c:pt idx="13">
                  <c:v>II-2017</c:v>
                </c:pt>
                <c:pt idx="14">
                  <c:v>III-2017</c:v>
                </c:pt>
                <c:pt idx="15">
                  <c:v>IV-2017</c:v>
                </c:pt>
                <c:pt idx="16">
                  <c:v>I-2018</c:v>
                </c:pt>
                <c:pt idx="17">
                  <c:v>II-2018</c:v>
                </c:pt>
                <c:pt idx="18">
                  <c:v>III-2018</c:v>
                </c:pt>
                <c:pt idx="19">
                  <c:v>IV-2018</c:v>
                </c:pt>
                <c:pt idx="20">
                  <c:v>I-2019</c:v>
                </c:pt>
                <c:pt idx="21">
                  <c:v>II-2019</c:v>
                </c:pt>
                <c:pt idx="22">
                  <c:v>III-2019</c:v>
                </c:pt>
                <c:pt idx="23">
                  <c:v>IV-2019</c:v>
                </c:pt>
                <c:pt idx="24">
                  <c:v>I-2020</c:v>
                </c:pt>
                <c:pt idx="25">
                  <c:v>II-2020</c:v>
                </c:pt>
                <c:pt idx="26">
                  <c:v>III-2020</c:v>
                </c:pt>
                <c:pt idx="27">
                  <c:v>IV-2020</c:v>
                </c:pt>
                <c:pt idx="28">
                  <c:v>I-2021</c:v>
                </c:pt>
                <c:pt idx="29">
                  <c:v>II-2021</c:v>
                </c:pt>
                <c:pt idx="30">
                  <c:v>III-2021</c:v>
                </c:pt>
                <c:pt idx="31">
                  <c:v>IV-2021</c:v>
                </c:pt>
                <c:pt idx="32">
                  <c:v>I-2022</c:v>
                </c:pt>
                <c:pt idx="33">
                  <c:v>II-2022</c:v>
                </c:pt>
                <c:pt idx="34">
                  <c:v>III-2022</c:v>
                </c:pt>
              </c:strCache>
            </c:strRef>
          </c:cat>
          <c:val>
            <c:numRef>
              <c:f>'AUM (2)'!$DD$8:$EL$8</c:f>
              <c:numCache>
                <c:formatCode>_-* #,##0.0_-;\-* #,##0.0_-;_-* "-"??_-;_-@_-</c:formatCode>
                <c:ptCount val="35"/>
                <c:pt idx="0">
                  <c:v>0.20399761459636778</c:v>
                </c:pt>
                <c:pt idx="1">
                  <c:v>2.4615785084053847</c:v>
                </c:pt>
                <c:pt idx="2">
                  <c:v>4.7016466178962339</c:v>
                </c:pt>
                <c:pt idx="3">
                  <c:v>5.7112861584205774</c:v>
                </c:pt>
                <c:pt idx="4">
                  <c:v>12.716594101422555</c:v>
                </c:pt>
                <c:pt idx="5">
                  <c:v>43.874104086394496</c:v>
                </c:pt>
                <c:pt idx="6">
                  <c:v>40.708880663901112</c:v>
                </c:pt>
                <c:pt idx="7">
                  <c:v>58.341276457658729</c:v>
                </c:pt>
                <c:pt idx="8">
                  <c:v>71.850444463304001</c:v>
                </c:pt>
                <c:pt idx="9">
                  <c:v>92.795075679899242</c:v>
                </c:pt>
                <c:pt idx="10">
                  <c:v>140.29698042013862</c:v>
                </c:pt>
                <c:pt idx="11">
                  <c:v>169.82491673355923</c:v>
                </c:pt>
                <c:pt idx="12">
                  <c:v>200.22951120468804</c:v>
                </c:pt>
                <c:pt idx="13">
                  <c:v>233.19740030206049</c:v>
                </c:pt>
                <c:pt idx="14">
                  <c:v>264.70011750716844</c:v>
                </c:pt>
                <c:pt idx="15">
                  <c:v>308.84296138430858</c:v>
                </c:pt>
                <c:pt idx="16">
                  <c:v>330.96265035954349</c:v>
                </c:pt>
                <c:pt idx="17">
                  <c:v>345.65236187013829</c:v>
                </c:pt>
                <c:pt idx="18">
                  <c:v>382.80664909927714</c:v>
                </c:pt>
                <c:pt idx="19">
                  <c:v>362.62300912520436</c:v>
                </c:pt>
                <c:pt idx="20">
                  <c:v>420.12169733368717</c:v>
                </c:pt>
                <c:pt idx="21">
                  <c:v>454.24253583695224</c:v>
                </c:pt>
                <c:pt idx="22">
                  <c:v>492.95945007044662</c:v>
                </c:pt>
                <c:pt idx="23">
                  <c:v>592.77706540614497</c:v>
                </c:pt>
                <c:pt idx="24">
                  <c:v>559.06499854210801</c:v>
                </c:pt>
                <c:pt idx="25">
                  <c:v>640.32361422693464</c:v>
                </c:pt>
                <c:pt idx="26">
                  <c:v>713.06815951064721</c:v>
                </c:pt>
                <c:pt idx="27">
                  <c:v>871.71125714941229</c:v>
                </c:pt>
                <c:pt idx="28">
                  <c:v>941.07453900228029</c:v>
                </c:pt>
                <c:pt idx="29">
                  <c:v>948.24486731326476</c:v>
                </c:pt>
                <c:pt idx="30">
                  <c:v>912.35253203761124</c:v>
                </c:pt>
                <c:pt idx="31">
                  <c:v>989.54805288812997</c:v>
                </c:pt>
                <c:pt idx="32" formatCode="_(* #,##0.00_);_(* \(#,##0.00\);_(* &quot;-&quot;??_);_(@_)">
                  <c:v>931.1526666822657</c:v>
                </c:pt>
                <c:pt idx="33" formatCode="_(* #,##0.00_);_(* \(#,##0.00\);_(* &quot;-&quot;??_);_(@_)">
                  <c:v>568.00540281504595</c:v>
                </c:pt>
                <c:pt idx="34" formatCode="_(* #,##0.00_);_(* \(#,##0.00\);_(* &quot;-&quot;??_);_(@_)">
                  <c:v>517.50139770999579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3-4160-8D3D-3ACEAEE8261F}"/>
            </c:ext>
          </c:extLst>
        </c:ser>
        <c:ser>
          <c:idx val="0"/>
          <c:order val="1"/>
          <c:tx>
            <c:strRef>
              <c:f>'AUM (2)'!$DC$7</c:f>
              <c:strCache>
                <c:ptCount val="1"/>
                <c:pt idx="0">
                  <c:v>Կուտակային հատկացում</c:v>
                </c:pt>
              </c:strCache>
            </c:strRef>
          </c:tx>
          <c:spPr>
            <a:solidFill>
              <a:srgbClr val="385D78"/>
            </a:solidFill>
            <a:ln>
              <a:noFill/>
            </a:ln>
            <a:effectLst/>
          </c:spPr>
          <c:cat>
            <c:strRef>
              <c:f>'AUM (2)'!$DD$6:$EL$6</c:f>
              <c:strCache>
                <c:ptCount val="35"/>
                <c:pt idx="0">
                  <c:v>I-2014</c:v>
                </c:pt>
                <c:pt idx="1">
                  <c:v>II-2014</c:v>
                </c:pt>
                <c:pt idx="2">
                  <c:v>III-2014</c:v>
                </c:pt>
                <c:pt idx="3">
                  <c:v>IV-2014</c:v>
                </c:pt>
                <c:pt idx="4">
                  <c:v>I-2015</c:v>
                </c:pt>
                <c:pt idx="5">
                  <c:v>II-2015</c:v>
                </c:pt>
                <c:pt idx="6">
                  <c:v>III-2015</c:v>
                </c:pt>
                <c:pt idx="7">
                  <c:v>IV-2015</c:v>
                </c:pt>
                <c:pt idx="8">
                  <c:v>I-2016</c:v>
                </c:pt>
                <c:pt idx="9">
                  <c:v>II-2016</c:v>
                </c:pt>
                <c:pt idx="10">
                  <c:v>III-2016</c:v>
                </c:pt>
                <c:pt idx="11">
                  <c:v>IV-2016</c:v>
                </c:pt>
                <c:pt idx="12">
                  <c:v>I-2017</c:v>
                </c:pt>
                <c:pt idx="13">
                  <c:v>II-2017</c:v>
                </c:pt>
                <c:pt idx="14">
                  <c:v>III-2017</c:v>
                </c:pt>
                <c:pt idx="15">
                  <c:v>IV-2017</c:v>
                </c:pt>
                <c:pt idx="16">
                  <c:v>I-2018</c:v>
                </c:pt>
                <c:pt idx="17">
                  <c:v>II-2018</c:v>
                </c:pt>
                <c:pt idx="18">
                  <c:v>III-2018</c:v>
                </c:pt>
                <c:pt idx="19">
                  <c:v>IV-2018</c:v>
                </c:pt>
                <c:pt idx="20">
                  <c:v>I-2019</c:v>
                </c:pt>
                <c:pt idx="21">
                  <c:v>II-2019</c:v>
                </c:pt>
                <c:pt idx="22">
                  <c:v>III-2019</c:v>
                </c:pt>
                <c:pt idx="23">
                  <c:v>IV-2019</c:v>
                </c:pt>
                <c:pt idx="24">
                  <c:v>I-2020</c:v>
                </c:pt>
                <c:pt idx="25">
                  <c:v>II-2020</c:v>
                </c:pt>
                <c:pt idx="26">
                  <c:v>III-2020</c:v>
                </c:pt>
                <c:pt idx="27">
                  <c:v>IV-2020</c:v>
                </c:pt>
                <c:pt idx="28">
                  <c:v>I-2021</c:v>
                </c:pt>
                <c:pt idx="29">
                  <c:v>II-2021</c:v>
                </c:pt>
                <c:pt idx="30">
                  <c:v>III-2021</c:v>
                </c:pt>
                <c:pt idx="31">
                  <c:v>IV-2021</c:v>
                </c:pt>
                <c:pt idx="32">
                  <c:v>I-2022</c:v>
                </c:pt>
                <c:pt idx="33">
                  <c:v>II-2022</c:v>
                </c:pt>
                <c:pt idx="34">
                  <c:v>III-2022</c:v>
                </c:pt>
              </c:strCache>
            </c:strRef>
          </c:cat>
          <c:val>
            <c:numRef>
              <c:f>'AUM (2)'!$DD$7:$EL$7</c:f>
              <c:numCache>
                <c:formatCode>_-* #,##0.0_-;\-* #,##0.0_-;_-* "-"??_-;_-@_-</c:formatCode>
                <c:ptCount val="35"/>
                <c:pt idx="0">
                  <c:v>63.854886999999998</c:v>
                </c:pt>
                <c:pt idx="1">
                  <c:v>124.36087699999999</c:v>
                </c:pt>
                <c:pt idx="2">
                  <c:v>144.36087699999999</c:v>
                </c:pt>
                <c:pt idx="3">
                  <c:v>289.61394306</c:v>
                </c:pt>
                <c:pt idx="4">
                  <c:v>330.83033005999999</c:v>
                </c:pt>
                <c:pt idx="5">
                  <c:v>355.49808008999997</c:v>
                </c:pt>
                <c:pt idx="6">
                  <c:v>403.07709908999999</c:v>
                </c:pt>
                <c:pt idx="7">
                  <c:v>479.84865038999999</c:v>
                </c:pt>
                <c:pt idx="8">
                  <c:v>523.34976619999998</c:v>
                </c:pt>
                <c:pt idx="9">
                  <c:v>591.14748420000001</c:v>
                </c:pt>
                <c:pt idx="10">
                  <c:v>638.84242619999998</c:v>
                </c:pt>
                <c:pt idx="11">
                  <c:v>751.5123284</c:v>
                </c:pt>
                <c:pt idx="12">
                  <c:v>766.21391019999999</c:v>
                </c:pt>
                <c:pt idx="13">
                  <c:v>834.78511535999996</c:v>
                </c:pt>
                <c:pt idx="14">
                  <c:v>909.22413430999995</c:v>
                </c:pt>
                <c:pt idx="15">
                  <c:v>1016.3553622699999</c:v>
                </c:pt>
                <c:pt idx="16">
                  <c:v>1072.52870805</c:v>
                </c:pt>
                <c:pt idx="17">
                  <c:v>1152.7280324599999</c:v>
                </c:pt>
                <c:pt idx="18">
                  <c:v>1271.0576497499999</c:v>
                </c:pt>
                <c:pt idx="19">
                  <c:v>1357.5622069199999</c:v>
                </c:pt>
                <c:pt idx="20">
                  <c:v>1464.3499564299998</c:v>
                </c:pt>
                <c:pt idx="21">
                  <c:v>1541.4732279799998</c:v>
                </c:pt>
                <c:pt idx="22">
                  <c:v>1639.8784587899997</c:v>
                </c:pt>
                <c:pt idx="23">
                  <c:v>1742.5627717399998</c:v>
                </c:pt>
                <c:pt idx="24">
                  <c:v>1836.0185174599999</c:v>
                </c:pt>
                <c:pt idx="25">
                  <c:v>1924.57539888</c:v>
                </c:pt>
                <c:pt idx="26">
                  <c:v>2047.7119196799999</c:v>
                </c:pt>
                <c:pt idx="27">
                  <c:v>2221.5784107899999</c:v>
                </c:pt>
                <c:pt idx="28">
                  <c:v>2383.2412879499998</c:v>
                </c:pt>
                <c:pt idx="29">
                  <c:v>2470.4363768599997</c:v>
                </c:pt>
                <c:pt idx="30">
                  <c:v>2578.8856982699995</c:v>
                </c:pt>
                <c:pt idx="31">
                  <c:v>2836.8400910099995</c:v>
                </c:pt>
                <c:pt idx="32" formatCode="_(* #,##0.00_);_(* \(#,##0.00\);_(* &quot;-&quot;??_);_(@_)">
                  <c:v>3025.7533756799994</c:v>
                </c:pt>
                <c:pt idx="33" formatCode="_(* #,##0.00_);_(* \(#,##0.00\);_(* &quot;-&quot;??_);_(@_)">
                  <c:v>3209.3562730399995</c:v>
                </c:pt>
                <c:pt idx="34" formatCode="_(* #,##0.00_);_(* \(#,##0.00\);_(* &quot;-&quot;??_);_(@_)">
                  <c:v>3409.4986022899993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3-4160-8D3D-3ACEAEE82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058992"/>
        <c:axId val="404637448"/>
        <c:extLst>
          <c:ext xmlns:c15="http://schemas.microsoft.com/office/drawing/2012/chart" uri="{02D57815-91ED-43cb-92C2-25804820EDAC}">
            <c15:filteredArea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'AUM (2)'!$DC$9</c15:sqref>
                        </c15:formulaRef>
                      </c:ext>
                    </c:extLst>
                    <c:strCache>
                      <c:ptCount val="1"/>
                      <c:pt idx="0">
                        <c:v>Ակտիվներ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25400"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'AUM (2)'!$DD$6:$EL$6</c15:sqref>
                        </c15:formulaRef>
                      </c:ext>
                    </c:extLst>
                    <c:strCache>
                      <c:ptCount val="35"/>
                      <c:pt idx="0">
                        <c:v>I-2014</c:v>
                      </c:pt>
                      <c:pt idx="1">
                        <c:v>II-2014</c:v>
                      </c:pt>
                      <c:pt idx="2">
                        <c:v>III-2014</c:v>
                      </c:pt>
                      <c:pt idx="3">
                        <c:v>IV-2014</c:v>
                      </c:pt>
                      <c:pt idx="4">
                        <c:v>I-2015</c:v>
                      </c:pt>
                      <c:pt idx="5">
                        <c:v>II-2015</c:v>
                      </c:pt>
                      <c:pt idx="6">
                        <c:v>III-2015</c:v>
                      </c:pt>
                      <c:pt idx="7">
                        <c:v>IV-2015</c:v>
                      </c:pt>
                      <c:pt idx="8">
                        <c:v>I-2016</c:v>
                      </c:pt>
                      <c:pt idx="9">
                        <c:v>II-2016</c:v>
                      </c:pt>
                      <c:pt idx="10">
                        <c:v>III-2016</c:v>
                      </c:pt>
                      <c:pt idx="11">
                        <c:v>IV-2016</c:v>
                      </c:pt>
                      <c:pt idx="12">
                        <c:v>I-2017</c:v>
                      </c:pt>
                      <c:pt idx="13">
                        <c:v>II-2017</c:v>
                      </c:pt>
                      <c:pt idx="14">
                        <c:v>III-2017</c:v>
                      </c:pt>
                      <c:pt idx="15">
                        <c:v>IV-2017</c:v>
                      </c:pt>
                      <c:pt idx="16">
                        <c:v>I-2018</c:v>
                      </c:pt>
                      <c:pt idx="17">
                        <c:v>II-2018</c:v>
                      </c:pt>
                      <c:pt idx="18">
                        <c:v>III-2018</c:v>
                      </c:pt>
                      <c:pt idx="19">
                        <c:v>IV-2018</c:v>
                      </c:pt>
                      <c:pt idx="20">
                        <c:v>I-2019</c:v>
                      </c:pt>
                      <c:pt idx="21">
                        <c:v>II-2019</c:v>
                      </c:pt>
                      <c:pt idx="22">
                        <c:v>III-2019</c:v>
                      </c:pt>
                      <c:pt idx="23">
                        <c:v>IV-2019</c:v>
                      </c:pt>
                      <c:pt idx="24">
                        <c:v>I-2020</c:v>
                      </c:pt>
                      <c:pt idx="25">
                        <c:v>II-2020</c:v>
                      </c:pt>
                      <c:pt idx="26">
                        <c:v>III-2020</c:v>
                      </c:pt>
                      <c:pt idx="27">
                        <c:v>IV-2020</c:v>
                      </c:pt>
                      <c:pt idx="28">
                        <c:v>I-2021</c:v>
                      </c:pt>
                      <c:pt idx="29">
                        <c:v>II-2021</c:v>
                      </c:pt>
                      <c:pt idx="30">
                        <c:v>III-2021</c:v>
                      </c:pt>
                      <c:pt idx="31">
                        <c:v>IV-2021</c:v>
                      </c:pt>
                      <c:pt idx="32">
                        <c:v>I-2022</c:v>
                      </c:pt>
                      <c:pt idx="33">
                        <c:v>II-2022</c:v>
                      </c:pt>
                      <c:pt idx="34">
                        <c:v>III-2022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'AUM (2)'!$DD$9:$EJ$9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3"/>
                      <c:pt idx="0">
                        <c:v>64.058884614596366</c:v>
                      </c:pt>
                      <c:pt idx="1">
                        <c:v>126.82245550840537</c:v>
                      </c:pt>
                      <c:pt idx="2">
                        <c:v>149.06252361789623</c:v>
                      </c:pt>
                      <c:pt idx="3">
                        <c:v>295.32522921842059</c:v>
                      </c:pt>
                      <c:pt idx="4">
                        <c:v>343.54692416142257</c:v>
                      </c:pt>
                      <c:pt idx="5">
                        <c:v>399.37218417639446</c:v>
                      </c:pt>
                      <c:pt idx="6">
                        <c:v>443.78597975390107</c:v>
                      </c:pt>
                      <c:pt idx="7">
                        <c:v>538.18992684765874</c:v>
                      </c:pt>
                      <c:pt idx="8">
                        <c:v>595.20021066330401</c:v>
                      </c:pt>
                      <c:pt idx="9">
                        <c:v>683.94255987989925</c:v>
                      </c:pt>
                      <c:pt idx="10">
                        <c:v>779.13940662013863</c:v>
                      </c:pt>
                      <c:pt idx="11">
                        <c:v>921.33724513355924</c:v>
                      </c:pt>
                      <c:pt idx="12">
                        <c:v>966.44342140468802</c:v>
                      </c:pt>
                      <c:pt idx="13">
                        <c:v>1067.9825156620605</c:v>
                      </c:pt>
                      <c:pt idx="14">
                        <c:v>1173.9242518171684</c:v>
                      </c:pt>
                      <c:pt idx="15">
                        <c:v>1325.1983236543085</c:v>
                      </c:pt>
                      <c:pt idx="16">
                        <c:v>1403.4913584095434</c:v>
                      </c:pt>
                      <c:pt idx="17">
                        <c:v>1498.3803943301382</c:v>
                      </c:pt>
                      <c:pt idx="18">
                        <c:v>1653.864298849277</c:v>
                      </c:pt>
                      <c:pt idx="19">
                        <c:v>1720.1852160452042</c:v>
                      </c:pt>
                      <c:pt idx="20">
                        <c:v>1884.4716537636868</c:v>
                      </c:pt>
                      <c:pt idx="21">
                        <c:v>1995.7157638169519</c:v>
                      </c:pt>
                      <c:pt idx="22">
                        <c:v>2132.8379088604465</c:v>
                      </c:pt>
                      <c:pt idx="23">
                        <c:v>2335.3398371461449</c:v>
                      </c:pt>
                      <c:pt idx="24">
                        <c:v>2395.0835160021079</c:v>
                      </c:pt>
                      <c:pt idx="25">
                        <c:v>2564.8990131069345</c:v>
                      </c:pt>
                      <c:pt idx="26">
                        <c:v>2760.780079190647</c:v>
                      </c:pt>
                      <c:pt idx="27">
                        <c:v>3093.2896679394121</c:v>
                      </c:pt>
                      <c:pt idx="28">
                        <c:v>3324.3158269522801</c:v>
                      </c:pt>
                      <c:pt idx="29">
                        <c:v>3418.6812441732645</c:v>
                      </c:pt>
                      <c:pt idx="30">
                        <c:v>3491.2382303076106</c:v>
                      </c:pt>
                      <c:pt idx="31">
                        <c:v>3826.3881438981293</c:v>
                      </c:pt>
                      <c:pt idx="32">
                        <c:v>3956.906042362265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163-4160-8D3D-3ACEAEE8261F}"/>
                  </c:ext>
                </c:extLst>
              </c15:ser>
            </c15:filteredAreaSeries>
          </c:ext>
        </c:extLst>
      </c:areaChart>
      <c:catAx>
        <c:axId val="52805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637448"/>
        <c:crosses val="autoZero"/>
        <c:auto val="1"/>
        <c:lblAlgn val="ctr"/>
        <c:lblOffset val="500"/>
        <c:noMultiLvlLbl val="0"/>
      </c:catAx>
      <c:valAx>
        <c:axId val="404637448"/>
        <c:scaling>
          <c:orientation val="minMax"/>
        </c:scaling>
        <c:delete val="0"/>
        <c:axPos val="l"/>
        <c:numFmt formatCode="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058992"/>
        <c:crossesAt val="1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295872892685352E-2"/>
          <c:y val="3.2700939496755392E-2"/>
          <c:w val="0.81516071739000939"/>
          <c:h val="0.70195326117316914"/>
        </c:manualLayout>
      </c:layout>
      <c:areaChart>
        <c:grouping val="stacked"/>
        <c:varyColors val="0"/>
        <c:ser>
          <c:idx val="1"/>
          <c:order val="0"/>
          <c:tx>
            <c:strRef>
              <c:f>'AUM (2)'!$DC$3</c:f>
              <c:strCache>
                <c:ptCount val="1"/>
                <c:pt idx="0">
                  <c:v>Եկամուտ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'AUM (2)'!$DD$1:$EL$1</c:f>
              <c:strCache>
                <c:ptCount val="35"/>
                <c:pt idx="0">
                  <c:v>I-2014</c:v>
                </c:pt>
                <c:pt idx="1">
                  <c:v>II-2014</c:v>
                </c:pt>
                <c:pt idx="2">
                  <c:v>III-2014</c:v>
                </c:pt>
                <c:pt idx="3">
                  <c:v>IV-2014</c:v>
                </c:pt>
                <c:pt idx="4">
                  <c:v>I-2015</c:v>
                </c:pt>
                <c:pt idx="5">
                  <c:v>II-2015</c:v>
                </c:pt>
                <c:pt idx="6">
                  <c:v>III-2015</c:v>
                </c:pt>
                <c:pt idx="7">
                  <c:v>IV-2015</c:v>
                </c:pt>
                <c:pt idx="8">
                  <c:v>I-2016</c:v>
                </c:pt>
                <c:pt idx="9">
                  <c:v>II-2016</c:v>
                </c:pt>
                <c:pt idx="10">
                  <c:v>III-2016</c:v>
                </c:pt>
                <c:pt idx="11">
                  <c:v>IV-2016</c:v>
                </c:pt>
                <c:pt idx="12">
                  <c:v>I-2017</c:v>
                </c:pt>
                <c:pt idx="13">
                  <c:v>II-2017</c:v>
                </c:pt>
                <c:pt idx="14">
                  <c:v>III-2017</c:v>
                </c:pt>
                <c:pt idx="15">
                  <c:v>IV-2017</c:v>
                </c:pt>
                <c:pt idx="16">
                  <c:v>I-2018</c:v>
                </c:pt>
                <c:pt idx="17">
                  <c:v>II-2018</c:v>
                </c:pt>
                <c:pt idx="18">
                  <c:v>III-2018</c:v>
                </c:pt>
                <c:pt idx="19">
                  <c:v>IV-2018</c:v>
                </c:pt>
                <c:pt idx="20">
                  <c:v>I-2019</c:v>
                </c:pt>
                <c:pt idx="21">
                  <c:v>II-2019</c:v>
                </c:pt>
                <c:pt idx="22">
                  <c:v>III-2019</c:v>
                </c:pt>
                <c:pt idx="23">
                  <c:v>IV-2019</c:v>
                </c:pt>
                <c:pt idx="24">
                  <c:v>I-2020</c:v>
                </c:pt>
                <c:pt idx="25">
                  <c:v>II-2020</c:v>
                </c:pt>
                <c:pt idx="26">
                  <c:v>III-2020</c:v>
                </c:pt>
                <c:pt idx="27">
                  <c:v>IV-2020</c:v>
                </c:pt>
                <c:pt idx="28">
                  <c:v>I-2021</c:v>
                </c:pt>
                <c:pt idx="29">
                  <c:v>II-2021</c:v>
                </c:pt>
                <c:pt idx="30">
                  <c:v>III-2021</c:v>
                </c:pt>
                <c:pt idx="31">
                  <c:v>IV-2021</c:v>
                </c:pt>
                <c:pt idx="32">
                  <c:v>I-2022</c:v>
                </c:pt>
                <c:pt idx="33">
                  <c:v>II-2022</c:v>
                </c:pt>
                <c:pt idx="34">
                  <c:v>III-2022</c:v>
                </c:pt>
              </c:strCache>
            </c:strRef>
          </c:cat>
          <c:val>
            <c:numRef>
              <c:f>'AUM (2)'!$DD$3:$EL$3</c:f>
              <c:numCache>
                <c:formatCode>_-* #,##0.0_-;\-* #,##0.0_-;_-* "-"??_-;_-@_-</c:formatCode>
                <c:ptCount val="35"/>
                <c:pt idx="0">
                  <c:v>0.23351505200000133</c:v>
                </c:pt>
                <c:pt idx="1">
                  <c:v>39.712688258244498</c:v>
                </c:pt>
                <c:pt idx="2">
                  <c:v>99.553850952549254</c:v>
                </c:pt>
                <c:pt idx="3">
                  <c:v>2.5409138576381736</c:v>
                </c:pt>
                <c:pt idx="4">
                  <c:v>120.52196042395221</c:v>
                </c:pt>
                <c:pt idx="5">
                  <c:v>365.70083738340082</c:v>
                </c:pt>
                <c:pt idx="6">
                  <c:v>330.37390771298425</c:v>
                </c:pt>
                <c:pt idx="7">
                  <c:v>788.88747322535846</c:v>
                </c:pt>
                <c:pt idx="8">
                  <c:v>1222.7895842867733</c:v>
                </c:pt>
                <c:pt idx="9">
                  <c:v>1868.365968838425</c:v>
                </c:pt>
                <c:pt idx="10">
                  <c:v>3217.376766746007</c:v>
                </c:pt>
                <c:pt idx="11">
                  <c:v>4074.4466107285407</c:v>
                </c:pt>
                <c:pt idx="12">
                  <c:v>5107.0661693086477</c:v>
                </c:pt>
                <c:pt idx="13">
                  <c:v>6213.6295323500217</c:v>
                </c:pt>
                <c:pt idx="14">
                  <c:v>7373.721194993037</c:v>
                </c:pt>
                <c:pt idx="15">
                  <c:v>9062.0788356852481</c:v>
                </c:pt>
                <c:pt idx="16">
                  <c:v>9881.7868860952076</c:v>
                </c:pt>
                <c:pt idx="17">
                  <c:v>10492.123002836444</c:v>
                </c:pt>
                <c:pt idx="18">
                  <c:v>11965.573843359214</c:v>
                </c:pt>
                <c:pt idx="19">
                  <c:v>11211.505361269123</c:v>
                </c:pt>
                <c:pt idx="20">
                  <c:v>13888.290699420962</c:v>
                </c:pt>
                <c:pt idx="21">
                  <c:v>15657.519964786659</c:v>
                </c:pt>
                <c:pt idx="22">
                  <c:v>17803.433259177829</c:v>
                </c:pt>
                <c:pt idx="23">
                  <c:v>23155.991961227184</c:v>
                </c:pt>
                <c:pt idx="24">
                  <c:v>21538.634112677122</c:v>
                </c:pt>
                <c:pt idx="25">
                  <c:v>26664.140051710579</c:v>
                </c:pt>
                <c:pt idx="26">
                  <c:v>31016.431404627565</c:v>
                </c:pt>
                <c:pt idx="27">
                  <c:v>39239.772853250339</c:v>
                </c:pt>
                <c:pt idx="28">
                  <c:v>43100.4661563267</c:v>
                </c:pt>
                <c:pt idx="29">
                  <c:v>43196.349996282624</c:v>
                </c:pt>
                <c:pt idx="30">
                  <c:v>41026.27363610654</c:v>
                </c:pt>
                <c:pt idx="31">
                  <c:v>45464.776449320612</c:v>
                </c:pt>
                <c:pt idx="32" formatCode="_(* #,##0.00_);_(* \(#,##0.00\);_(* &quot;-&quot;??_);_(@_)">
                  <c:v>41888.034844403133</c:v>
                </c:pt>
                <c:pt idx="33" formatCode="_(* #,##0.00_);_(* \(#,##0.00\);_(* &quot;-&quot;??_);_(@_)">
                  <c:v>21106.32709023912</c:v>
                </c:pt>
                <c:pt idx="34" formatCode="_(* #,##0.00_);_(* \(#,##0.00\);_(* &quot;-&quot;??_);_(@_)">
                  <c:v>18484.733052699121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6-4C55-9013-DBD5D9C23B67}"/>
            </c:ext>
          </c:extLst>
        </c:ser>
        <c:ser>
          <c:idx val="0"/>
          <c:order val="1"/>
          <c:tx>
            <c:strRef>
              <c:f>'AUM (2)'!$DC$2</c:f>
              <c:strCache>
                <c:ptCount val="1"/>
                <c:pt idx="0">
                  <c:v>Կուտակային հատկացում</c:v>
                </c:pt>
              </c:strCache>
            </c:strRef>
          </c:tx>
          <c:spPr>
            <a:solidFill>
              <a:srgbClr val="385D78"/>
            </a:solidFill>
            <a:ln>
              <a:noFill/>
            </a:ln>
            <a:effectLst/>
          </c:spPr>
          <c:cat>
            <c:strRef>
              <c:f>'AUM (2)'!$DD$1:$EL$1</c:f>
              <c:strCache>
                <c:ptCount val="35"/>
                <c:pt idx="0">
                  <c:v>I-2014</c:v>
                </c:pt>
                <c:pt idx="1">
                  <c:v>II-2014</c:v>
                </c:pt>
                <c:pt idx="2">
                  <c:v>III-2014</c:v>
                </c:pt>
                <c:pt idx="3">
                  <c:v>IV-2014</c:v>
                </c:pt>
                <c:pt idx="4">
                  <c:v>I-2015</c:v>
                </c:pt>
                <c:pt idx="5">
                  <c:v>II-2015</c:v>
                </c:pt>
                <c:pt idx="6">
                  <c:v>III-2015</c:v>
                </c:pt>
                <c:pt idx="7">
                  <c:v>IV-2015</c:v>
                </c:pt>
                <c:pt idx="8">
                  <c:v>I-2016</c:v>
                </c:pt>
                <c:pt idx="9">
                  <c:v>II-2016</c:v>
                </c:pt>
                <c:pt idx="10">
                  <c:v>III-2016</c:v>
                </c:pt>
                <c:pt idx="11">
                  <c:v>IV-2016</c:v>
                </c:pt>
                <c:pt idx="12">
                  <c:v>I-2017</c:v>
                </c:pt>
                <c:pt idx="13">
                  <c:v>II-2017</c:v>
                </c:pt>
                <c:pt idx="14">
                  <c:v>III-2017</c:v>
                </c:pt>
                <c:pt idx="15">
                  <c:v>IV-2017</c:v>
                </c:pt>
                <c:pt idx="16">
                  <c:v>I-2018</c:v>
                </c:pt>
                <c:pt idx="17">
                  <c:v>II-2018</c:v>
                </c:pt>
                <c:pt idx="18">
                  <c:v>III-2018</c:v>
                </c:pt>
                <c:pt idx="19">
                  <c:v>IV-2018</c:v>
                </c:pt>
                <c:pt idx="20">
                  <c:v>I-2019</c:v>
                </c:pt>
                <c:pt idx="21">
                  <c:v>II-2019</c:v>
                </c:pt>
                <c:pt idx="22">
                  <c:v>III-2019</c:v>
                </c:pt>
                <c:pt idx="23">
                  <c:v>IV-2019</c:v>
                </c:pt>
                <c:pt idx="24">
                  <c:v>I-2020</c:v>
                </c:pt>
                <c:pt idx="25">
                  <c:v>II-2020</c:v>
                </c:pt>
                <c:pt idx="26">
                  <c:v>III-2020</c:v>
                </c:pt>
                <c:pt idx="27">
                  <c:v>IV-2020</c:v>
                </c:pt>
                <c:pt idx="28">
                  <c:v>I-2021</c:v>
                </c:pt>
                <c:pt idx="29">
                  <c:v>II-2021</c:v>
                </c:pt>
                <c:pt idx="30">
                  <c:v>III-2021</c:v>
                </c:pt>
                <c:pt idx="31">
                  <c:v>IV-2021</c:v>
                </c:pt>
                <c:pt idx="32">
                  <c:v>I-2022</c:v>
                </c:pt>
                <c:pt idx="33">
                  <c:v>II-2022</c:v>
                </c:pt>
                <c:pt idx="34">
                  <c:v>III-2022</c:v>
                </c:pt>
              </c:strCache>
            </c:strRef>
          </c:cat>
          <c:val>
            <c:numRef>
              <c:f>'AUM (2)'!$DD$2:$EL$2</c:f>
              <c:numCache>
                <c:formatCode>_-* #,##0.0_-;\-* #,##0.0_-;_-* "-"??_-;_-@_-</c:formatCode>
                <c:ptCount val="35"/>
                <c:pt idx="0">
                  <c:v>67.288768000000005</c:v>
                </c:pt>
                <c:pt idx="1">
                  <c:v>2272.7128671599999</c:v>
                </c:pt>
                <c:pt idx="2">
                  <c:v>2478.6489782899998</c:v>
                </c:pt>
                <c:pt idx="3">
                  <c:v>5820.1287890000003</c:v>
                </c:pt>
                <c:pt idx="4">
                  <c:v>7495.4676426400001</c:v>
                </c:pt>
                <c:pt idx="5">
                  <c:v>8792.370790590001</c:v>
                </c:pt>
                <c:pt idx="6">
                  <c:v>11261.370790590001</c:v>
                </c:pt>
                <c:pt idx="7">
                  <c:v>14564.739884190001</c:v>
                </c:pt>
                <c:pt idx="8">
                  <c:v>16486.20963162</c:v>
                </c:pt>
                <c:pt idx="9">
                  <c:v>19533.99888422</c:v>
                </c:pt>
                <c:pt idx="10">
                  <c:v>21949.603245220002</c:v>
                </c:pt>
                <c:pt idx="11">
                  <c:v>27298.534766620003</c:v>
                </c:pt>
                <c:pt idx="12">
                  <c:v>30024.534766620003</c:v>
                </c:pt>
                <c:pt idx="13">
                  <c:v>33431.534882600004</c:v>
                </c:pt>
                <c:pt idx="14">
                  <c:v>37151.919743710008</c:v>
                </c:pt>
                <c:pt idx="15">
                  <c:v>42790.011769200006</c:v>
                </c:pt>
                <c:pt idx="16">
                  <c:v>46084.527479680008</c:v>
                </c:pt>
                <c:pt idx="17">
                  <c:v>50212.568678040006</c:v>
                </c:pt>
                <c:pt idx="18">
                  <c:v>57455.618540780008</c:v>
                </c:pt>
                <c:pt idx="19">
                  <c:v>65847.864935400008</c:v>
                </c:pt>
                <c:pt idx="20">
                  <c:v>73946.007230020012</c:v>
                </c:pt>
                <c:pt idx="21">
                  <c:v>81430.615317930016</c:v>
                </c:pt>
                <c:pt idx="22">
                  <c:v>90627.665982010018</c:v>
                </c:pt>
                <c:pt idx="23">
                  <c:v>100640.56118868002</c:v>
                </c:pt>
                <c:pt idx="24">
                  <c:v>110224.62170847002</c:v>
                </c:pt>
                <c:pt idx="25">
                  <c:v>118421.66836159001</c:v>
                </c:pt>
                <c:pt idx="26">
                  <c:v>130847.68954437001</c:v>
                </c:pt>
                <c:pt idx="27">
                  <c:v>144110.09789152001</c:v>
                </c:pt>
                <c:pt idx="28">
                  <c:v>155683.73887828999</c:v>
                </c:pt>
                <c:pt idx="29">
                  <c:v>163666.41699132998</c:v>
                </c:pt>
                <c:pt idx="30">
                  <c:v>173085.62894100038</c:v>
                </c:pt>
                <c:pt idx="31">
                  <c:v>196924.65344804036</c:v>
                </c:pt>
                <c:pt idx="32" formatCode="_(* #,##0.00_);_(* \(#,##0.00\);_(* &quot;-&quot;??_);_(@_)">
                  <c:v>212442.11360924036</c:v>
                </c:pt>
                <c:pt idx="33" formatCode="_(* #,##0.00_);_(* \(#,##0.00\);_(* &quot;-&quot;??_);_(@_)">
                  <c:v>227257.83442050038</c:v>
                </c:pt>
                <c:pt idx="34" formatCode="_(* #,##0.00_);_(* \(#,##0.00\);_(* &quot;-&quot;??_);_(@_)">
                  <c:v>242732.26694730038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6-4C55-9013-DBD5D9C23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639088"/>
        <c:axId val="404640728"/>
        <c:extLst>
          <c:ext xmlns:c15="http://schemas.microsoft.com/office/drawing/2012/chart" uri="{02D57815-91ED-43cb-92C2-25804820EDAC}">
            <c15:filteredArea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'AUM (2)'!$DC$4</c15:sqref>
                        </c15:formulaRef>
                      </c:ext>
                    </c:extLst>
                    <c:strCache>
                      <c:ptCount val="1"/>
                      <c:pt idx="0">
                        <c:v>Ակտիվներ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25400"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'AUM (2)'!$DD$1:$EL$1</c15:sqref>
                        </c15:formulaRef>
                      </c:ext>
                    </c:extLst>
                    <c:strCache>
                      <c:ptCount val="35"/>
                      <c:pt idx="0">
                        <c:v>I-2014</c:v>
                      </c:pt>
                      <c:pt idx="1">
                        <c:v>II-2014</c:v>
                      </c:pt>
                      <c:pt idx="2">
                        <c:v>III-2014</c:v>
                      </c:pt>
                      <c:pt idx="3">
                        <c:v>IV-2014</c:v>
                      </c:pt>
                      <c:pt idx="4">
                        <c:v>I-2015</c:v>
                      </c:pt>
                      <c:pt idx="5">
                        <c:v>II-2015</c:v>
                      </c:pt>
                      <c:pt idx="6">
                        <c:v>III-2015</c:v>
                      </c:pt>
                      <c:pt idx="7">
                        <c:v>IV-2015</c:v>
                      </c:pt>
                      <c:pt idx="8">
                        <c:v>I-2016</c:v>
                      </c:pt>
                      <c:pt idx="9">
                        <c:v>II-2016</c:v>
                      </c:pt>
                      <c:pt idx="10">
                        <c:v>III-2016</c:v>
                      </c:pt>
                      <c:pt idx="11">
                        <c:v>IV-2016</c:v>
                      </c:pt>
                      <c:pt idx="12">
                        <c:v>I-2017</c:v>
                      </c:pt>
                      <c:pt idx="13">
                        <c:v>II-2017</c:v>
                      </c:pt>
                      <c:pt idx="14">
                        <c:v>III-2017</c:v>
                      </c:pt>
                      <c:pt idx="15">
                        <c:v>IV-2017</c:v>
                      </c:pt>
                      <c:pt idx="16">
                        <c:v>I-2018</c:v>
                      </c:pt>
                      <c:pt idx="17">
                        <c:v>II-2018</c:v>
                      </c:pt>
                      <c:pt idx="18">
                        <c:v>III-2018</c:v>
                      </c:pt>
                      <c:pt idx="19">
                        <c:v>IV-2018</c:v>
                      </c:pt>
                      <c:pt idx="20">
                        <c:v>I-2019</c:v>
                      </c:pt>
                      <c:pt idx="21">
                        <c:v>II-2019</c:v>
                      </c:pt>
                      <c:pt idx="22">
                        <c:v>III-2019</c:v>
                      </c:pt>
                      <c:pt idx="23">
                        <c:v>IV-2019</c:v>
                      </c:pt>
                      <c:pt idx="24">
                        <c:v>I-2020</c:v>
                      </c:pt>
                      <c:pt idx="25">
                        <c:v>II-2020</c:v>
                      </c:pt>
                      <c:pt idx="26">
                        <c:v>III-2020</c:v>
                      </c:pt>
                      <c:pt idx="27">
                        <c:v>IV-2020</c:v>
                      </c:pt>
                      <c:pt idx="28">
                        <c:v>I-2021</c:v>
                      </c:pt>
                      <c:pt idx="29">
                        <c:v>II-2021</c:v>
                      </c:pt>
                      <c:pt idx="30">
                        <c:v>III-2021</c:v>
                      </c:pt>
                      <c:pt idx="31">
                        <c:v>IV-2021</c:v>
                      </c:pt>
                      <c:pt idx="32">
                        <c:v>I-2022</c:v>
                      </c:pt>
                      <c:pt idx="33">
                        <c:v>II-2022</c:v>
                      </c:pt>
                      <c:pt idx="34">
                        <c:v>III-2022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'AUM (2)'!$DD$4:$EJ$4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3"/>
                      <c:pt idx="0">
                        <c:v>67.522283052000006</c:v>
                      </c:pt>
                      <c:pt idx="1">
                        <c:v>2312.4255554182446</c:v>
                      </c:pt>
                      <c:pt idx="2">
                        <c:v>2578.2028292425489</c:v>
                      </c:pt>
                      <c:pt idx="3">
                        <c:v>5822.6697028576382</c:v>
                      </c:pt>
                      <c:pt idx="4">
                        <c:v>7615.989603063952</c:v>
                      </c:pt>
                      <c:pt idx="5">
                        <c:v>9158.0716279734024</c:v>
                      </c:pt>
                      <c:pt idx="6">
                        <c:v>11591.744698302986</c:v>
                      </c:pt>
                      <c:pt idx="7">
                        <c:v>15353.62735741536</c:v>
                      </c:pt>
                      <c:pt idx="8">
                        <c:v>17708.999215906773</c:v>
                      </c:pt>
                      <c:pt idx="9">
                        <c:v>21402.364853058425</c:v>
                      </c:pt>
                      <c:pt idx="10">
                        <c:v>25166.980011966007</c:v>
                      </c:pt>
                      <c:pt idx="11">
                        <c:v>31372.981377348544</c:v>
                      </c:pt>
                      <c:pt idx="12">
                        <c:v>35131.600935928655</c:v>
                      </c:pt>
                      <c:pt idx="13">
                        <c:v>39645.164414950028</c:v>
                      </c:pt>
                      <c:pt idx="14">
                        <c:v>44525.640938703044</c:v>
                      </c:pt>
                      <c:pt idx="15">
                        <c:v>51852.090604885256</c:v>
                      </c:pt>
                      <c:pt idx="16">
                        <c:v>55966.314365775215</c:v>
                      </c:pt>
                      <c:pt idx="17">
                        <c:v>60704.691680876451</c:v>
                      </c:pt>
                      <c:pt idx="18">
                        <c:v>69421.192384139227</c:v>
                      </c:pt>
                      <c:pt idx="19">
                        <c:v>77059.370296669134</c:v>
                      </c:pt>
                      <c:pt idx="20">
                        <c:v>87834.297929440974</c:v>
                      </c:pt>
                      <c:pt idx="21">
                        <c:v>97088.13528271667</c:v>
                      </c:pt>
                      <c:pt idx="22">
                        <c:v>108431.09924118785</c:v>
                      </c:pt>
                      <c:pt idx="23">
                        <c:v>123796.55314990721</c:v>
                      </c:pt>
                      <c:pt idx="24">
                        <c:v>131763.25582114715</c:v>
                      </c:pt>
                      <c:pt idx="25">
                        <c:v>145085.80841330061</c:v>
                      </c:pt>
                      <c:pt idx="26">
                        <c:v>161864.12094899756</c:v>
                      </c:pt>
                      <c:pt idx="27">
                        <c:v>183349.87074477033</c:v>
                      </c:pt>
                      <c:pt idx="28">
                        <c:v>198784.20503461669</c:v>
                      </c:pt>
                      <c:pt idx="29">
                        <c:v>206862.76698761262</c:v>
                      </c:pt>
                      <c:pt idx="30">
                        <c:v>214111.90257710693</c:v>
                      </c:pt>
                      <c:pt idx="31">
                        <c:v>242389.42989736097</c:v>
                      </c:pt>
                      <c:pt idx="32">
                        <c:v>254330.14845364349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F96-4C55-9013-DBD5D9C23B67}"/>
                  </c:ext>
                </c:extLst>
              </c15:ser>
            </c15:filteredAreaSeries>
          </c:ext>
        </c:extLst>
      </c:areaChart>
      <c:catAx>
        <c:axId val="40463908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640728"/>
        <c:crosses val="autoZero"/>
        <c:auto val="0"/>
        <c:lblAlgn val="ctr"/>
        <c:lblOffset val="500"/>
        <c:noMultiLvlLbl val="0"/>
      </c:catAx>
      <c:valAx>
        <c:axId val="404640728"/>
        <c:scaling>
          <c:orientation val="minMax"/>
        </c:scaling>
        <c:delete val="0"/>
        <c:axPos val="l"/>
        <c:numFmt formatCode="_-* #,##0_-;\-* #,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639088"/>
        <c:crossesAt val="1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88322704224431E-2"/>
          <c:y val="3.526957444499379E-2"/>
          <c:w val="0.82838641272154734"/>
          <c:h val="0.83426255512789438"/>
        </c:manualLayout>
      </c:layout>
      <c:areaChart>
        <c:grouping val="stacked"/>
        <c:varyColors val="0"/>
        <c:ser>
          <c:idx val="1"/>
          <c:order val="0"/>
          <c:tx>
            <c:strRef>
              <c:f>'AUM (2)'!$DC$13</c:f>
              <c:strCache>
                <c:ptCount val="1"/>
                <c:pt idx="0">
                  <c:v>Եկամուտ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'AUM (2)'!$DD$11:$EL$11</c:f>
              <c:strCache>
                <c:ptCount val="35"/>
                <c:pt idx="0">
                  <c:v>I-2014</c:v>
                </c:pt>
                <c:pt idx="1">
                  <c:v>II-2014</c:v>
                </c:pt>
                <c:pt idx="2">
                  <c:v>III-2014</c:v>
                </c:pt>
                <c:pt idx="3">
                  <c:v>IV-2014</c:v>
                </c:pt>
                <c:pt idx="4">
                  <c:v>I-2015</c:v>
                </c:pt>
                <c:pt idx="5">
                  <c:v>II-2015</c:v>
                </c:pt>
                <c:pt idx="6">
                  <c:v>III-2015</c:v>
                </c:pt>
                <c:pt idx="7">
                  <c:v>IV-2015</c:v>
                </c:pt>
                <c:pt idx="8">
                  <c:v>I-2016</c:v>
                </c:pt>
                <c:pt idx="9">
                  <c:v>II-2016</c:v>
                </c:pt>
                <c:pt idx="10">
                  <c:v>III-2016</c:v>
                </c:pt>
                <c:pt idx="11">
                  <c:v>IV-2016</c:v>
                </c:pt>
                <c:pt idx="12">
                  <c:v>I-2017</c:v>
                </c:pt>
                <c:pt idx="13">
                  <c:v>II-2017</c:v>
                </c:pt>
                <c:pt idx="14">
                  <c:v>III-2017</c:v>
                </c:pt>
                <c:pt idx="15">
                  <c:v>IV-2017</c:v>
                </c:pt>
                <c:pt idx="16">
                  <c:v>I-2018</c:v>
                </c:pt>
                <c:pt idx="17">
                  <c:v>II-2018</c:v>
                </c:pt>
                <c:pt idx="18">
                  <c:v>III-2018</c:v>
                </c:pt>
                <c:pt idx="19">
                  <c:v>IV-2018</c:v>
                </c:pt>
                <c:pt idx="20">
                  <c:v>I-2019</c:v>
                </c:pt>
                <c:pt idx="21">
                  <c:v>II-2019</c:v>
                </c:pt>
                <c:pt idx="22">
                  <c:v>III-2019</c:v>
                </c:pt>
                <c:pt idx="23">
                  <c:v>IV-2019</c:v>
                </c:pt>
                <c:pt idx="24">
                  <c:v>I-2020</c:v>
                </c:pt>
                <c:pt idx="25">
                  <c:v>II-2020</c:v>
                </c:pt>
                <c:pt idx="26">
                  <c:v>III-2020</c:v>
                </c:pt>
                <c:pt idx="27">
                  <c:v>IV-2020</c:v>
                </c:pt>
                <c:pt idx="28">
                  <c:v>I-2021</c:v>
                </c:pt>
                <c:pt idx="29">
                  <c:v>II-2021</c:v>
                </c:pt>
                <c:pt idx="30">
                  <c:v>III-2021</c:v>
                </c:pt>
                <c:pt idx="31">
                  <c:v>IV-2021</c:v>
                </c:pt>
                <c:pt idx="32">
                  <c:v>I-2022</c:v>
                </c:pt>
                <c:pt idx="33">
                  <c:v>II-2022</c:v>
                </c:pt>
                <c:pt idx="34">
                  <c:v>III-2022</c:v>
                </c:pt>
              </c:strCache>
            </c:strRef>
          </c:cat>
          <c:val>
            <c:numRef>
              <c:f>'AUM (2)'!$DD$13:$EL$13</c:f>
              <c:numCache>
                <c:formatCode>_-* #,##0.0_-;\-* #,##0.0_-;_-* "-"??_-;_-@_-</c:formatCode>
                <c:ptCount val="35"/>
                <c:pt idx="0">
                  <c:v>0.17279701852449136</c:v>
                </c:pt>
                <c:pt idx="1">
                  <c:v>1.9651491242799128</c:v>
                </c:pt>
                <c:pt idx="2">
                  <c:v>5.6890984165180871</c:v>
                </c:pt>
                <c:pt idx="3">
                  <c:v>-3.1167351228420515</c:v>
                </c:pt>
                <c:pt idx="4">
                  <c:v>-4.46532877618918</c:v>
                </c:pt>
                <c:pt idx="5">
                  <c:v>11.88012285891015</c:v>
                </c:pt>
                <c:pt idx="6">
                  <c:v>18.22151615098867</c:v>
                </c:pt>
                <c:pt idx="7">
                  <c:v>26.407332092271627</c:v>
                </c:pt>
                <c:pt idx="8">
                  <c:v>38.361669263913129</c:v>
                </c:pt>
                <c:pt idx="9">
                  <c:v>51.873905734352149</c:v>
                </c:pt>
                <c:pt idx="10">
                  <c:v>76.756368909495649</c:v>
                </c:pt>
                <c:pt idx="11">
                  <c:v>94.913410276180116</c:v>
                </c:pt>
                <c:pt idx="12">
                  <c:v>105.58070673642581</c:v>
                </c:pt>
                <c:pt idx="13">
                  <c:v>122.36667095114544</c:v>
                </c:pt>
                <c:pt idx="14">
                  <c:v>135.82050441829492</c:v>
                </c:pt>
                <c:pt idx="15">
                  <c:v>157.651358168635</c:v>
                </c:pt>
                <c:pt idx="16">
                  <c:v>172.99343208533389</c:v>
                </c:pt>
                <c:pt idx="17">
                  <c:v>181.43430618587581</c:v>
                </c:pt>
                <c:pt idx="18">
                  <c:v>196.87396273107086</c:v>
                </c:pt>
                <c:pt idx="19">
                  <c:v>213.09668589501493</c:v>
                </c:pt>
                <c:pt idx="20">
                  <c:v>233.53693633417222</c:v>
                </c:pt>
                <c:pt idx="21">
                  <c:v>254.97468318211276</c:v>
                </c:pt>
                <c:pt idx="22">
                  <c:v>282.81407117080778</c:v>
                </c:pt>
                <c:pt idx="23">
                  <c:v>321.24303723824261</c:v>
                </c:pt>
                <c:pt idx="24">
                  <c:v>347.1207815077662</c:v>
                </c:pt>
                <c:pt idx="25">
                  <c:v>383.89242290736763</c:v>
                </c:pt>
                <c:pt idx="26">
                  <c:v>421.97488898905328</c:v>
                </c:pt>
                <c:pt idx="27">
                  <c:v>468.25351670407508</c:v>
                </c:pt>
                <c:pt idx="28">
                  <c:v>486.26158163758282</c:v>
                </c:pt>
                <c:pt idx="29">
                  <c:v>483.27979665367002</c:v>
                </c:pt>
                <c:pt idx="30">
                  <c:v>476.08220531442771</c:v>
                </c:pt>
                <c:pt idx="31">
                  <c:v>498.19530422534052</c:v>
                </c:pt>
                <c:pt idx="32" formatCode="_(* #,##0.00_);_(* \(#,##0.00\);_(* &quot;-&quot;??_);_(@_)">
                  <c:v>477.08831396415826</c:v>
                </c:pt>
                <c:pt idx="33" formatCode="_(* #,##0.00_);_(* \(#,##0.00\);_(* &quot;-&quot;??_);_(@_)">
                  <c:v>376.4515992604986</c:v>
                </c:pt>
                <c:pt idx="34" formatCode="_(* #,##0.00_);_(* \(#,##0.00\);_(* &quot;-&quot;??_);_(@_)">
                  <c:v>379.64291413999837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1F-4A14-93C6-0122369E48F7}"/>
            </c:ext>
          </c:extLst>
        </c:ser>
        <c:ser>
          <c:idx val="0"/>
          <c:order val="1"/>
          <c:tx>
            <c:strRef>
              <c:f>'AUM (2)'!$DC$12</c:f>
              <c:strCache>
                <c:ptCount val="1"/>
                <c:pt idx="0">
                  <c:v>Կուտակային հատկացում</c:v>
                </c:pt>
              </c:strCache>
            </c:strRef>
          </c:tx>
          <c:spPr>
            <a:solidFill>
              <a:srgbClr val="385D78"/>
            </a:solidFill>
            <a:ln>
              <a:noFill/>
            </a:ln>
            <a:effectLst/>
          </c:spPr>
          <c:cat>
            <c:strRef>
              <c:f>'AUM (2)'!$DD$11:$EL$11</c:f>
              <c:strCache>
                <c:ptCount val="35"/>
                <c:pt idx="0">
                  <c:v>I-2014</c:v>
                </c:pt>
                <c:pt idx="1">
                  <c:v>II-2014</c:v>
                </c:pt>
                <c:pt idx="2">
                  <c:v>III-2014</c:v>
                </c:pt>
                <c:pt idx="3">
                  <c:v>IV-2014</c:v>
                </c:pt>
                <c:pt idx="4">
                  <c:v>I-2015</c:v>
                </c:pt>
                <c:pt idx="5">
                  <c:v>II-2015</c:v>
                </c:pt>
                <c:pt idx="6">
                  <c:v>III-2015</c:v>
                </c:pt>
                <c:pt idx="7">
                  <c:v>IV-2015</c:v>
                </c:pt>
                <c:pt idx="8">
                  <c:v>I-2016</c:v>
                </c:pt>
                <c:pt idx="9">
                  <c:v>II-2016</c:v>
                </c:pt>
                <c:pt idx="10">
                  <c:v>III-2016</c:v>
                </c:pt>
                <c:pt idx="11">
                  <c:v>IV-2016</c:v>
                </c:pt>
                <c:pt idx="12">
                  <c:v>I-2017</c:v>
                </c:pt>
                <c:pt idx="13">
                  <c:v>II-2017</c:v>
                </c:pt>
                <c:pt idx="14">
                  <c:v>III-2017</c:v>
                </c:pt>
                <c:pt idx="15">
                  <c:v>IV-2017</c:v>
                </c:pt>
                <c:pt idx="16">
                  <c:v>I-2018</c:v>
                </c:pt>
                <c:pt idx="17">
                  <c:v>II-2018</c:v>
                </c:pt>
                <c:pt idx="18">
                  <c:v>III-2018</c:v>
                </c:pt>
                <c:pt idx="19">
                  <c:v>IV-2018</c:v>
                </c:pt>
                <c:pt idx="20">
                  <c:v>I-2019</c:v>
                </c:pt>
                <c:pt idx="21">
                  <c:v>II-2019</c:v>
                </c:pt>
                <c:pt idx="22">
                  <c:v>III-2019</c:v>
                </c:pt>
                <c:pt idx="23">
                  <c:v>IV-2019</c:v>
                </c:pt>
                <c:pt idx="24">
                  <c:v>I-2020</c:v>
                </c:pt>
                <c:pt idx="25">
                  <c:v>II-2020</c:v>
                </c:pt>
                <c:pt idx="26">
                  <c:v>III-2020</c:v>
                </c:pt>
                <c:pt idx="27">
                  <c:v>IV-2020</c:v>
                </c:pt>
                <c:pt idx="28">
                  <c:v>I-2021</c:v>
                </c:pt>
                <c:pt idx="29">
                  <c:v>II-2021</c:v>
                </c:pt>
                <c:pt idx="30">
                  <c:v>III-2021</c:v>
                </c:pt>
                <c:pt idx="31">
                  <c:v>IV-2021</c:v>
                </c:pt>
                <c:pt idx="32">
                  <c:v>I-2022</c:v>
                </c:pt>
                <c:pt idx="33">
                  <c:v>II-2022</c:v>
                </c:pt>
                <c:pt idx="34">
                  <c:v>III-2022</c:v>
                </c:pt>
              </c:strCache>
            </c:strRef>
          </c:cat>
          <c:val>
            <c:numRef>
              <c:f>'AUM (2)'!$DD$12:$EL$12</c:f>
              <c:numCache>
                <c:formatCode>_-* #,##0.0_-;\-* #,##0.0_-;_-* "-"??_-;_-@_-</c:formatCode>
                <c:ptCount val="35"/>
                <c:pt idx="0">
                  <c:v>50.386139</c:v>
                </c:pt>
                <c:pt idx="1">
                  <c:v>77.900528949999995</c:v>
                </c:pt>
                <c:pt idx="2">
                  <c:v>97.900528949999995</c:v>
                </c:pt>
                <c:pt idx="3">
                  <c:v>160.46121495</c:v>
                </c:pt>
                <c:pt idx="4">
                  <c:v>184.53210798000001</c:v>
                </c:pt>
                <c:pt idx="5">
                  <c:v>201.74801798000001</c:v>
                </c:pt>
                <c:pt idx="6">
                  <c:v>229.60137918000001</c:v>
                </c:pt>
                <c:pt idx="7">
                  <c:v>269.54662317999998</c:v>
                </c:pt>
                <c:pt idx="8">
                  <c:v>293.56395057999998</c:v>
                </c:pt>
                <c:pt idx="9">
                  <c:v>331.58083058</c:v>
                </c:pt>
                <c:pt idx="10">
                  <c:v>359.10396658000002</c:v>
                </c:pt>
                <c:pt idx="11">
                  <c:v>424.90679657999999</c:v>
                </c:pt>
                <c:pt idx="12">
                  <c:v>419.00679658000001</c:v>
                </c:pt>
                <c:pt idx="13">
                  <c:v>458.08865737000002</c:v>
                </c:pt>
                <c:pt idx="14">
                  <c:v>505.48524685000001</c:v>
                </c:pt>
                <c:pt idx="15">
                  <c:v>564.75788435000004</c:v>
                </c:pt>
                <c:pt idx="16">
                  <c:v>599.53030339000009</c:v>
                </c:pt>
                <c:pt idx="17">
                  <c:v>647.45412356000008</c:v>
                </c:pt>
                <c:pt idx="18">
                  <c:v>716.7943954000001</c:v>
                </c:pt>
                <c:pt idx="19">
                  <c:v>775.00805817000014</c:v>
                </c:pt>
                <c:pt idx="20">
                  <c:v>841.7372202800002</c:v>
                </c:pt>
                <c:pt idx="21">
                  <c:v>894.25434938000024</c:v>
                </c:pt>
                <c:pt idx="22">
                  <c:v>960.93997936000028</c:v>
                </c:pt>
                <c:pt idx="23">
                  <c:v>1032.0321526900002</c:v>
                </c:pt>
                <c:pt idx="24">
                  <c:v>1097.3732028700001</c:v>
                </c:pt>
                <c:pt idx="25">
                  <c:v>1158.6585358000002</c:v>
                </c:pt>
                <c:pt idx="26">
                  <c:v>1243.8838713000002</c:v>
                </c:pt>
                <c:pt idx="27">
                  <c:v>1342.5204195000003</c:v>
                </c:pt>
                <c:pt idx="28">
                  <c:v>1432.9283087200004</c:v>
                </c:pt>
                <c:pt idx="29">
                  <c:v>1482.1154077200003</c:v>
                </c:pt>
                <c:pt idx="30">
                  <c:v>1544.6413120300003</c:v>
                </c:pt>
                <c:pt idx="31">
                  <c:v>1693.4866256400003</c:v>
                </c:pt>
                <c:pt idx="32" formatCode="_(* #,##0.00_);_(* \(#,##0.00\);_(* &quot;-&quot;??_);_(@_)">
                  <c:v>1798.7714415600003</c:v>
                </c:pt>
                <c:pt idx="33" formatCode="_(* #,##0.00_);_(* \(#,##0.00\);_(* &quot;-&quot;??_);_(@_)">
                  <c:v>1912.1122190500002</c:v>
                </c:pt>
                <c:pt idx="34" formatCode="_(* #,##0.00_);_(* \(#,##0.00\);_(* &quot;-&quot;??_);_(@_)">
                  <c:v>2058.3570858600001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1F-4A14-93C6-0122369E4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5862064"/>
        <c:axId val="625861080"/>
        <c:extLst>
          <c:ext xmlns:c15="http://schemas.microsoft.com/office/drawing/2012/chart" uri="{02D57815-91ED-43cb-92C2-25804820EDAC}">
            <c15:filteredArea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'AUM (2)'!$DC$14</c15:sqref>
                        </c15:formulaRef>
                      </c:ext>
                    </c:extLst>
                    <c:strCache>
                      <c:ptCount val="1"/>
                      <c:pt idx="0">
                        <c:v>Ակտիվներ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25400"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'AUM (2)'!$DD$11:$EL$11</c15:sqref>
                        </c15:formulaRef>
                      </c:ext>
                    </c:extLst>
                    <c:strCache>
                      <c:ptCount val="35"/>
                      <c:pt idx="0">
                        <c:v>I-2014</c:v>
                      </c:pt>
                      <c:pt idx="1">
                        <c:v>II-2014</c:v>
                      </c:pt>
                      <c:pt idx="2">
                        <c:v>III-2014</c:v>
                      </c:pt>
                      <c:pt idx="3">
                        <c:v>IV-2014</c:v>
                      </c:pt>
                      <c:pt idx="4">
                        <c:v>I-2015</c:v>
                      </c:pt>
                      <c:pt idx="5">
                        <c:v>II-2015</c:v>
                      </c:pt>
                      <c:pt idx="6">
                        <c:v>III-2015</c:v>
                      </c:pt>
                      <c:pt idx="7">
                        <c:v>IV-2015</c:v>
                      </c:pt>
                      <c:pt idx="8">
                        <c:v>I-2016</c:v>
                      </c:pt>
                      <c:pt idx="9">
                        <c:v>II-2016</c:v>
                      </c:pt>
                      <c:pt idx="10">
                        <c:v>III-2016</c:v>
                      </c:pt>
                      <c:pt idx="11">
                        <c:v>IV-2016</c:v>
                      </c:pt>
                      <c:pt idx="12">
                        <c:v>I-2017</c:v>
                      </c:pt>
                      <c:pt idx="13">
                        <c:v>II-2017</c:v>
                      </c:pt>
                      <c:pt idx="14">
                        <c:v>III-2017</c:v>
                      </c:pt>
                      <c:pt idx="15">
                        <c:v>IV-2017</c:v>
                      </c:pt>
                      <c:pt idx="16">
                        <c:v>I-2018</c:v>
                      </c:pt>
                      <c:pt idx="17">
                        <c:v>II-2018</c:v>
                      </c:pt>
                      <c:pt idx="18">
                        <c:v>III-2018</c:v>
                      </c:pt>
                      <c:pt idx="19">
                        <c:v>IV-2018</c:v>
                      </c:pt>
                      <c:pt idx="20">
                        <c:v>I-2019</c:v>
                      </c:pt>
                      <c:pt idx="21">
                        <c:v>II-2019</c:v>
                      </c:pt>
                      <c:pt idx="22">
                        <c:v>III-2019</c:v>
                      </c:pt>
                      <c:pt idx="23">
                        <c:v>IV-2019</c:v>
                      </c:pt>
                      <c:pt idx="24">
                        <c:v>I-2020</c:v>
                      </c:pt>
                      <c:pt idx="25">
                        <c:v>II-2020</c:v>
                      </c:pt>
                      <c:pt idx="26">
                        <c:v>III-2020</c:v>
                      </c:pt>
                      <c:pt idx="27">
                        <c:v>IV-2020</c:v>
                      </c:pt>
                      <c:pt idx="28">
                        <c:v>I-2021</c:v>
                      </c:pt>
                      <c:pt idx="29">
                        <c:v>II-2021</c:v>
                      </c:pt>
                      <c:pt idx="30">
                        <c:v>III-2021</c:v>
                      </c:pt>
                      <c:pt idx="31">
                        <c:v>IV-2021</c:v>
                      </c:pt>
                      <c:pt idx="32">
                        <c:v>I-2022</c:v>
                      </c:pt>
                      <c:pt idx="33">
                        <c:v>II-2022</c:v>
                      </c:pt>
                      <c:pt idx="34">
                        <c:v>III-2022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'AUM (2)'!$DD$14:$EJ$14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3"/>
                      <c:pt idx="0">
                        <c:v>50.558936018524491</c:v>
                      </c:pt>
                      <c:pt idx="1">
                        <c:v>79.865678074279913</c:v>
                      </c:pt>
                      <c:pt idx="2">
                        <c:v>103.58962736651809</c:v>
                      </c:pt>
                      <c:pt idx="3">
                        <c:v>157.34447982715795</c:v>
                      </c:pt>
                      <c:pt idx="4">
                        <c:v>180.06677920381082</c:v>
                      </c:pt>
                      <c:pt idx="5">
                        <c:v>213.62814083891016</c:v>
                      </c:pt>
                      <c:pt idx="6">
                        <c:v>247.82289533098867</c:v>
                      </c:pt>
                      <c:pt idx="7">
                        <c:v>295.95395527227163</c:v>
                      </c:pt>
                      <c:pt idx="8">
                        <c:v>331.92561984391313</c:v>
                      </c:pt>
                      <c:pt idx="9">
                        <c:v>383.45473631435215</c:v>
                      </c:pt>
                      <c:pt idx="10">
                        <c:v>435.8603354894957</c:v>
                      </c:pt>
                      <c:pt idx="11">
                        <c:v>519.82020685618011</c:v>
                      </c:pt>
                      <c:pt idx="12">
                        <c:v>524.5875033164258</c:v>
                      </c:pt>
                      <c:pt idx="13">
                        <c:v>580.45532832114543</c:v>
                      </c:pt>
                      <c:pt idx="14">
                        <c:v>641.3057512682949</c:v>
                      </c:pt>
                      <c:pt idx="15">
                        <c:v>722.40924251863498</c:v>
                      </c:pt>
                      <c:pt idx="16">
                        <c:v>772.52373547533398</c:v>
                      </c:pt>
                      <c:pt idx="17">
                        <c:v>828.8884297458759</c:v>
                      </c:pt>
                      <c:pt idx="18">
                        <c:v>913.66835813107093</c:v>
                      </c:pt>
                      <c:pt idx="19">
                        <c:v>988.1047440650151</c:v>
                      </c:pt>
                      <c:pt idx="20">
                        <c:v>1075.2741566141724</c:v>
                      </c:pt>
                      <c:pt idx="21">
                        <c:v>1149.2290325621129</c:v>
                      </c:pt>
                      <c:pt idx="22">
                        <c:v>1243.7540505308079</c:v>
                      </c:pt>
                      <c:pt idx="23">
                        <c:v>1353.2751899282428</c:v>
                      </c:pt>
                      <c:pt idx="24">
                        <c:v>1444.4939843777663</c:v>
                      </c:pt>
                      <c:pt idx="25">
                        <c:v>1542.550958707368</c:v>
                      </c:pt>
                      <c:pt idx="26">
                        <c:v>1665.8587602890534</c:v>
                      </c:pt>
                      <c:pt idx="27">
                        <c:v>1810.7739362040754</c:v>
                      </c:pt>
                      <c:pt idx="28">
                        <c:v>1919.1898903575832</c:v>
                      </c:pt>
                      <c:pt idx="29">
                        <c:v>1965.3952043736704</c:v>
                      </c:pt>
                      <c:pt idx="30">
                        <c:v>2020.723517344428</c:v>
                      </c:pt>
                      <c:pt idx="31">
                        <c:v>2191.6819298653409</c:v>
                      </c:pt>
                      <c:pt idx="32">
                        <c:v>2275.8597555241586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01F-4A14-93C6-0122369E48F7}"/>
                  </c:ext>
                </c:extLst>
              </c15:ser>
            </c15:filteredAreaSeries>
          </c:ext>
        </c:extLst>
      </c:areaChart>
      <c:catAx>
        <c:axId val="62586206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861080"/>
        <c:crosses val="autoZero"/>
        <c:auto val="1"/>
        <c:lblAlgn val="ctr"/>
        <c:lblOffset val="500"/>
        <c:noMultiLvlLbl val="0"/>
      </c:catAx>
      <c:valAx>
        <c:axId val="625861080"/>
        <c:scaling>
          <c:orientation val="minMax"/>
        </c:scaling>
        <c:delete val="0"/>
        <c:axPos val="l"/>
        <c:numFmt formatCode="_(* #,##0_);_(* \(#,##0\);_(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862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0.20827</cdr:x>
      <cdr:y>0.23857</cdr:y>
    </cdr:from>
    <cdr:to>
      <cdr:x>0.72365</cdr:x>
      <cdr:y>0.54485</cdr:y>
    </cdr:to>
    <cdr:sp macro="" textlink="">
      <cdr:nvSpPr>
        <cdr:cNvPr id="5" name="TextBox 17"/>
        <cdr:cNvSpPr txBox="1"/>
      </cdr:nvSpPr>
      <cdr:spPr>
        <a:xfrm xmlns:a="http://schemas.openxmlformats.org/drawingml/2006/main">
          <a:off x="616365" y="743178"/>
          <a:ext cx="1525241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b="1" dirty="0" smtClean="0">
              <a:solidFill>
                <a:srgbClr val="8E2138"/>
              </a:solidFill>
            </a:rPr>
            <a:t>261</a:t>
          </a:r>
          <a:r>
            <a:rPr lang="en-US" sz="1600" b="1" dirty="0" smtClean="0">
              <a:solidFill>
                <a:srgbClr val="8E2138"/>
              </a:solidFill>
            </a:rPr>
            <a:t> </a:t>
          </a:r>
          <a:r>
            <a:rPr lang="hy-AM" sz="1600" b="1" dirty="0" smtClean="0">
              <a:solidFill>
                <a:srgbClr val="8E2138"/>
              </a:solidFill>
            </a:rPr>
            <a:t>մլրդ</a:t>
          </a:r>
          <a:endParaRPr lang="en-US" sz="1600" b="1" dirty="0">
            <a:solidFill>
              <a:srgbClr val="8E2138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0.27984</cdr:x>
      <cdr:y>0.28156</cdr:y>
    </cdr:from>
    <cdr:to>
      <cdr:x>0.69928</cdr:x>
      <cdr:y>0.64628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693306" y="736557"/>
          <a:ext cx="1039182" cy="9541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b="1" dirty="0" smtClean="0">
              <a:solidFill>
                <a:srgbClr val="8E2138"/>
              </a:solidFill>
            </a:rPr>
            <a:t>3.9</a:t>
          </a:r>
        </a:p>
        <a:p xmlns:a="http://schemas.openxmlformats.org/drawingml/2006/main">
          <a:pPr algn="ctr"/>
          <a:r>
            <a:rPr lang="hy-AM" sz="1600" b="1" dirty="0" smtClean="0">
              <a:solidFill>
                <a:srgbClr val="8E2138"/>
              </a:solidFill>
            </a:rPr>
            <a:t>մլրդ</a:t>
          </a:r>
          <a:endParaRPr lang="en-US" sz="1600" b="1" dirty="0">
            <a:solidFill>
              <a:srgbClr val="8E2138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0.25028</cdr:x>
      <cdr:y>0.26775</cdr:y>
    </cdr:from>
    <cdr:to>
      <cdr:x>0.74972</cdr:x>
      <cdr:y>0.58363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686339" y="808732"/>
          <a:ext cx="1369609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b="1" dirty="0" smtClean="0">
              <a:solidFill>
                <a:srgbClr val="8E2138"/>
              </a:solidFill>
            </a:rPr>
            <a:t>2.4</a:t>
          </a:r>
          <a:r>
            <a:rPr lang="hy-AM" sz="4000" b="1" dirty="0" smtClean="0">
              <a:solidFill>
                <a:srgbClr val="8E2138"/>
              </a:solidFill>
            </a:rPr>
            <a:t> </a:t>
          </a:r>
          <a:endParaRPr lang="en-US" sz="4000" b="1" dirty="0" smtClean="0">
            <a:solidFill>
              <a:srgbClr val="8E2138"/>
            </a:solidFill>
          </a:endParaRPr>
        </a:p>
        <a:p xmlns:a="http://schemas.openxmlformats.org/drawingml/2006/main">
          <a:pPr algn="ctr"/>
          <a:r>
            <a:rPr lang="hy-AM" sz="1600" b="1" dirty="0" smtClean="0">
              <a:solidFill>
                <a:srgbClr val="8E2138"/>
              </a:solidFill>
            </a:rPr>
            <a:t>մլրդ</a:t>
          </a:r>
          <a:endParaRPr lang="en-US" sz="1600" b="1" dirty="0">
            <a:solidFill>
              <a:srgbClr val="8E2138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0.88549</cdr:x>
      <cdr:y>0.12953</cdr:y>
    </cdr:from>
    <cdr:to>
      <cdr:x>0.92339</cdr:x>
      <cdr:y>0.74291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7133107" y="562604"/>
          <a:ext cx="305332" cy="2664035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0.88362</cdr:x>
      <cdr:y>0.39321</cdr:y>
    </cdr:from>
    <cdr:to>
      <cdr:x>1</cdr:x>
      <cdr:y>0.4644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118022" y="1707793"/>
          <a:ext cx="937528" cy="3092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 smtClean="0">
              <a:solidFill>
                <a:srgbClr val="C00000"/>
              </a:solidFill>
            </a:rPr>
            <a:t>3.</a:t>
          </a:r>
          <a:r>
            <a:rPr lang="hy-AM" sz="1600" b="0" dirty="0" smtClean="0">
              <a:solidFill>
                <a:srgbClr val="C00000"/>
              </a:solidFill>
            </a:rPr>
            <a:t>9</a:t>
          </a:r>
          <a:r>
            <a:rPr lang="en-US" sz="1600" b="0" dirty="0" smtClean="0">
              <a:solidFill>
                <a:srgbClr val="C00000"/>
              </a:solidFill>
            </a:rPr>
            <a:t> </a:t>
          </a:r>
          <a:r>
            <a:rPr lang="hy-AM" sz="1600" b="0" dirty="0">
              <a:solidFill>
                <a:srgbClr val="C00000"/>
              </a:solidFill>
            </a:rPr>
            <a:t>մլրդ</a:t>
          </a:r>
          <a:endParaRPr lang="en-US" sz="1600" b="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0.76034</cdr:x>
      <cdr:y>0.38764</cdr:y>
    </cdr:from>
    <cdr:to>
      <cdr:x>0.89063</cdr:x>
      <cdr:y>0.5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124939" y="1683621"/>
          <a:ext cx="1049557" cy="48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 smtClean="0">
              <a:solidFill>
                <a:schemeClr val="bg1"/>
              </a:solidFill>
            </a:rPr>
            <a:t>3.</a:t>
          </a:r>
          <a:r>
            <a:rPr lang="hy-AM" sz="1600" b="0" dirty="0" smtClean="0">
              <a:solidFill>
                <a:schemeClr val="bg1"/>
              </a:solidFill>
            </a:rPr>
            <a:t>4</a:t>
          </a:r>
          <a:r>
            <a:rPr lang="en-US" sz="1600" b="0" baseline="0" dirty="0" smtClean="0">
              <a:solidFill>
                <a:schemeClr val="bg1"/>
              </a:solidFill>
            </a:rPr>
            <a:t> </a:t>
          </a:r>
          <a:r>
            <a:rPr lang="hy-AM" sz="1600" b="0" dirty="0">
              <a:solidFill>
                <a:schemeClr val="bg1"/>
              </a:solidFill>
            </a:rPr>
            <a:t>մլրդ</a:t>
          </a:r>
          <a:endParaRPr lang="en-US" sz="1600" b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0.74219</cdr:x>
      <cdr:y>0.65756</cdr:y>
    </cdr:from>
    <cdr:to>
      <cdr:x>0.90986</cdr:x>
      <cdr:y>0.74584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78787" y="2855934"/>
          <a:ext cx="1350674" cy="383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bg1"/>
              </a:solidFill>
            </a:rPr>
            <a:t>0.</a:t>
          </a:r>
          <a:r>
            <a:rPr lang="hy-AM" sz="1600" b="0" dirty="0">
              <a:solidFill>
                <a:schemeClr val="bg1"/>
              </a:solidFill>
            </a:rPr>
            <a:t>5</a:t>
          </a:r>
          <a:r>
            <a:rPr lang="en-US" sz="1600" b="0" baseline="0" dirty="0">
              <a:solidFill>
                <a:schemeClr val="bg1"/>
              </a:solidFill>
            </a:rPr>
            <a:t> </a:t>
          </a:r>
          <a:r>
            <a:rPr lang="hy-AM" sz="1600" b="0" dirty="0">
              <a:solidFill>
                <a:schemeClr val="bg1"/>
              </a:solidFill>
            </a:rPr>
            <a:t>մլրդ</a:t>
          </a:r>
          <a:endParaRPr lang="en-US" sz="1600" b="0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0.88884</cdr:x>
      <cdr:y>0.12333</cdr:y>
    </cdr:from>
    <cdr:to>
      <cdr:x>0.92839</cdr:x>
      <cdr:y>0.72872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7311531" y="569607"/>
          <a:ext cx="325315" cy="279595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0.88777</cdr:x>
      <cdr:y>0.4118</cdr:y>
    </cdr:from>
    <cdr:to>
      <cdr:x>1</cdr:x>
      <cdr:y>0.47828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02738" y="1901875"/>
          <a:ext cx="923193" cy="30701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 smtClean="0">
              <a:solidFill>
                <a:srgbClr val="C00000"/>
              </a:solidFill>
            </a:rPr>
            <a:t>2</a:t>
          </a:r>
          <a:r>
            <a:rPr lang="hy-AM" sz="1600" b="0" dirty="0" smtClean="0">
              <a:solidFill>
                <a:srgbClr val="C00000"/>
              </a:solidFill>
            </a:rPr>
            <a:t>61</a:t>
          </a:r>
          <a:r>
            <a:rPr lang="en-US" sz="1600" b="0" dirty="0" smtClean="0">
              <a:solidFill>
                <a:srgbClr val="C00000"/>
              </a:solidFill>
            </a:rPr>
            <a:t> </a:t>
          </a:r>
          <a:r>
            <a:rPr lang="hy-AM" sz="1600" b="0" dirty="0">
              <a:solidFill>
                <a:srgbClr val="C00000"/>
              </a:solidFill>
            </a:rPr>
            <a:t>մլրդ</a:t>
          </a:r>
          <a:endParaRPr lang="en-US" sz="1600" b="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0.74454</cdr:x>
      <cdr:y>0.4206</cdr:y>
    </cdr:from>
    <cdr:to>
      <cdr:x>0.89024</cdr:x>
      <cdr:y>0.5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124569" y="1942511"/>
          <a:ext cx="1198479" cy="366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 smtClean="0">
              <a:solidFill>
                <a:schemeClr val="bg1"/>
              </a:solidFill>
            </a:rPr>
            <a:t>2</a:t>
          </a:r>
          <a:r>
            <a:rPr lang="hy-AM" sz="1600" b="0" dirty="0" smtClean="0">
              <a:solidFill>
                <a:schemeClr val="bg1"/>
              </a:solidFill>
            </a:rPr>
            <a:t>43</a:t>
          </a:r>
          <a:r>
            <a:rPr lang="en-US" sz="1600" b="0" baseline="0" dirty="0" smtClean="0">
              <a:solidFill>
                <a:schemeClr val="bg1"/>
              </a:solidFill>
            </a:rPr>
            <a:t> </a:t>
          </a:r>
          <a:r>
            <a:rPr lang="hy-AM" sz="1600" b="0" dirty="0">
              <a:solidFill>
                <a:schemeClr val="bg1"/>
              </a:solidFill>
            </a:rPr>
            <a:t>մլրդ</a:t>
          </a:r>
          <a:endParaRPr lang="en-US" sz="1600" b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0.73506</cdr:x>
      <cdr:y>0.65999</cdr:y>
    </cdr:from>
    <cdr:to>
      <cdr:x>0.895</cdr:x>
      <cdr:y>0.73168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46564" y="3048115"/>
          <a:ext cx="1315655" cy="331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y-AM" sz="1600" b="0" baseline="0" dirty="0" smtClean="0">
              <a:solidFill>
                <a:schemeClr val="bg1"/>
              </a:solidFill>
            </a:rPr>
            <a:t>18</a:t>
          </a:r>
          <a:r>
            <a:rPr lang="en-US" sz="1600" b="0" baseline="0" dirty="0" smtClean="0">
              <a:solidFill>
                <a:schemeClr val="bg1"/>
              </a:solidFill>
            </a:rPr>
            <a:t> </a:t>
          </a:r>
          <a:r>
            <a:rPr lang="hy-AM" sz="1600" b="0" dirty="0">
              <a:solidFill>
                <a:schemeClr val="bg1"/>
              </a:solidFill>
            </a:rPr>
            <a:t>մլրդ</a:t>
          </a:r>
          <a:endParaRPr lang="en-US" sz="1600" b="0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0.88696</cdr:x>
      <cdr:y>0.16965</cdr:y>
    </cdr:from>
    <cdr:to>
      <cdr:x>0.92286</cdr:x>
      <cdr:y>0.74604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7108932" y="773793"/>
          <a:ext cx="287691" cy="262889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0.88703</cdr:x>
      <cdr:y>0.42612</cdr:y>
    </cdr:from>
    <cdr:to>
      <cdr:x>1</cdr:x>
      <cdr:y>0.5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109453" y="1943525"/>
          <a:ext cx="905461" cy="33696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b="0" dirty="0" smtClean="0">
              <a:solidFill>
                <a:srgbClr val="C00000"/>
              </a:solidFill>
            </a:rPr>
            <a:t>2.</a:t>
          </a:r>
          <a:r>
            <a:rPr lang="hy-AM" sz="1600" b="0" dirty="0" smtClean="0">
              <a:solidFill>
                <a:srgbClr val="C00000"/>
              </a:solidFill>
            </a:rPr>
            <a:t>4</a:t>
          </a:r>
          <a:r>
            <a:rPr lang="en-US" sz="1600" b="0" dirty="0" smtClean="0">
              <a:solidFill>
                <a:srgbClr val="C00000"/>
              </a:solidFill>
            </a:rPr>
            <a:t> </a:t>
          </a:r>
          <a:r>
            <a:rPr lang="hy-AM" sz="1600" b="0" dirty="0">
              <a:solidFill>
                <a:srgbClr val="C00000"/>
              </a:solidFill>
            </a:rPr>
            <a:t>մլրդ</a:t>
          </a:r>
          <a:endParaRPr lang="en-US" sz="1600" b="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0.7451</cdr:x>
      <cdr:y>0.39877</cdr:y>
    </cdr:from>
    <cdr:to>
      <cdr:x>0.90822</cdr:x>
      <cdr:y>0.45446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971926" y="1818780"/>
          <a:ext cx="1307393" cy="253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y-AM" sz="1600" b="0" dirty="0" smtClean="0">
              <a:solidFill>
                <a:schemeClr val="bg1"/>
              </a:solidFill>
            </a:rPr>
            <a:t>2</a:t>
          </a:r>
          <a:r>
            <a:rPr lang="en-US" sz="1600" b="0" baseline="0" dirty="0" smtClean="0">
              <a:solidFill>
                <a:schemeClr val="bg1"/>
              </a:solidFill>
            </a:rPr>
            <a:t> </a:t>
          </a:r>
          <a:r>
            <a:rPr lang="hy-AM" sz="1600" b="0" dirty="0">
              <a:solidFill>
                <a:schemeClr val="bg1"/>
              </a:solidFill>
            </a:rPr>
            <a:t>մլրդ</a:t>
          </a:r>
          <a:endParaRPr lang="en-US" sz="1600" b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0.74425</cdr:x>
      <cdr:y>0.66152</cdr:y>
    </cdr:from>
    <cdr:to>
      <cdr:x>0.90655</cdr:x>
      <cdr:y>0.73241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65081" y="3017199"/>
          <a:ext cx="1300821" cy="323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bg1"/>
              </a:solidFill>
            </a:rPr>
            <a:t>0.4</a:t>
          </a:r>
          <a:r>
            <a:rPr lang="en-US" sz="1600" b="0" baseline="0" dirty="0">
              <a:solidFill>
                <a:schemeClr val="bg1"/>
              </a:solidFill>
            </a:rPr>
            <a:t> </a:t>
          </a:r>
          <a:r>
            <a:rPr lang="hy-AM" sz="1600" b="0" dirty="0">
              <a:solidFill>
                <a:schemeClr val="bg1"/>
              </a:solidFill>
            </a:rPr>
            <a:t>մլրդ</a:t>
          </a:r>
          <a:endParaRPr lang="en-US" sz="1600" b="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C3350-ECCF-4B1C-8B77-CEAF9B942148}" type="datetimeFigureOut">
              <a:rPr lang="en-US" smtClean="0"/>
              <a:t>14-Oct-22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146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413" y="9378950"/>
            <a:ext cx="29146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4FB0-957B-42C7-A67C-30CA45322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39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BE3DF-9B42-6F42-B595-8789B0F99C6A}" type="datetimeFigureOut">
              <a:rPr lang="fr-FR" smtClean="0"/>
              <a:t>14/10/2022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B9D9-8607-4446-80EE-4BEFE06B9BD3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09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B9D9-8607-4446-80EE-4BEFE06B9BD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964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B9D9-8607-4446-80EE-4BEFE06B9BD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73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B9D9-8607-4446-80EE-4BEFE06B9BD3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90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B9D9-8607-4446-80EE-4BEFE06B9BD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11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B9D9-8607-4446-80EE-4BEFE06B9BD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80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78714" y="3064730"/>
            <a:ext cx="2650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200" dirty="0" smtClean="0">
                <a:solidFill>
                  <a:schemeClr val="bg1"/>
                </a:solidFill>
              </a:rPr>
              <a:t>12</a:t>
            </a:r>
            <a:r>
              <a:rPr lang="hy-AM" sz="1200" baseline="0" dirty="0" smtClean="0">
                <a:solidFill>
                  <a:schemeClr val="bg1"/>
                </a:solidFill>
              </a:rPr>
              <a:t> փետրվար 2020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38547" y="2365548"/>
            <a:ext cx="87830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3200" b="1" dirty="0" smtClean="0">
                <a:solidFill>
                  <a:schemeClr val="bg1"/>
                </a:solidFill>
              </a:rPr>
              <a:t>ՀՀ Կուտակային կենսաթոշակային համակարգը</a:t>
            </a:r>
            <a:endParaRPr lang="en-US" sz="3200" b="1" baseline="0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baseline="0" dirty="0" smtClean="0">
                <a:solidFill>
                  <a:schemeClr val="bg1"/>
                </a:solidFill>
              </a:rPr>
              <a:t>10 </a:t>
            </a:r>
            <a:r>
              <a:rPr lang="hy-AM" sz="1800" b="1" baseline="0" dirty="0" smtClean="0">
                <a:solidFill>
                  <a:schemeClr val="bg1"/>
                </a:solidFill>
              </a:rPr>
              <a:t>սեպտեմբեր </a:t>
            </a:r>
            <a:r>
              <a:rPr lang="en-US" sz="1800" b="1" baseline="0" dirty="0" smtClean="0">
                <a:solidFill>
                  <a:schemeClr val="bg1"/>
                </a:solidFill>
              </a:rPr>
              <a:t>202</a:t>
            </a:r>
            <a:r>
              <a:rPr lang="hy-AM" sz="1800" b="1" baseline="0" dirty="0" smtClean="0">
                <a:solidFill>
                  <a:schemeClr val="bg1"/>
                </a:solidFill>
              </a:rPr>
              <a:t>2</a:t>
            </a:r>
            <a:endParaRPr lang="en-US" sz="1800" b="1" baseline="0" dirty="0" smtClean="0">
              <a:solidFill>
                <a:schemeClr val="bg1"/>
              </a:solidFill>
            </a:endParaRPr>
          </a:p>
          <a:p>
            <a:pPr algn="l"/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34314" y="6367849"/>
            <a:ext cx="3212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Image 9" descr="Une image contenant personne, homme, fenêtre, extérieur&#10;&#10;Description générée automatiquement">
            <a:extLst>
              <a:ext uri="{FF2B5EF4-FFF2-40B4-BE49-F238E27FC236}">
                <a16:creationId xmlns:a16="http://schemas.microsoft.com/office/drawing/2014/main" id="{28243D9B-C133-3049-B38F-3B7D9562C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F4D403-34BE-7344-9A68-B8E6152722B4}"/>
              </a:ext>
            </a:extLst>
          </p:cNvPr>
          <p:cNvSpPr/>
          <p:nvPr userDrawn="1"/>
        </p:nvSpPr>
        <p:spPr>
          <a:xfrm>
            <a:off x="0" y="3260757"/>
            <a:ext cx="9144000" cy="1672281"/>
          </a:xfrm>
          <a:prstGeom prst="rect">
            <a:avLst/>
          </a:prstGeom>
          <a:solidFill>
            <a:srgbClr val="0F265C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0625" rtlCol="0" anchor="ctr"/>
          <a:lstStyle/>
          <a:p>
            <a:pPr algn="ctr"/>
            <a:endParaRPr lang="fr-FR" sz="1013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24" y="6104238"/>
            <a:ext cx="1845276" cy="75376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0" y="337023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dirty="0" smtClean="0">
                <a:solidFill>
                  <a:schemeClr val="bg1"/>
                </a:solidFill>
              </a:rPr>
              <a:t>Ամունդի-Ակբայի կողմից կառավարվող ֆոնդերի ներդրումները և եկամտաբերությունը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37750" y="4519208"/>
            <a:ext cx="291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400" dirty="0" smtClean="0">
                <a:solidFill>
                  <a:schemeClr val="bg1"/>
                </a:solidFill>
              </a:rPr>
              <a:t>30 սեպտեմբեր</a:t>
            </a:r>
            <a:r>
              <a:rPr lang="en-US" sz="1400" dirty="0" smtClean="0">
                <a:solidFill>
                  <a:schemeClr val="bg1"/>
                </a:solidFill>
              </a:rPr>
              <a:t> 2022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698265"/>
            <a:ext cx="8063999" cy="387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000"/>
            <a:ext cx="8063998" cy="39132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39750" y="1085758"/>
            <a:ext cx="8064248" cy="3044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539750" y="5461200"/>
            <a:ext cx="8064248" cy="612000"/>
          </a:xfrm>
        </p:spPr>
        <p:txBody>
          <a:bodyPr anchor="b">
            <a:noAutofit/>
          </a:bodyPr>
          <a:lstStyle>
            <a:lvl1pPr marL="6350" indent="0" algn="just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7" y="5928481"/>
            <a:ext cx="2273643" cy="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698265"/>
            <a:ext cx="8063999" cy="387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39750" y="1085758"/>
            <a:ext cx="8064248" cy="3044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7" y="5928481"/>
            <a:ext cx="2273643" cy="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8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764500" y="1698577"/>
            <a:ext cx="7772090" cy="1446644"/>
          </a:xfrm>
        </p:spPr>
        <p:txBody>
          <a:bodyPr>
            <a:noAutofit/>
          </a:bodyPr>
          <a:lstStyle>
            <a:lvl1pPr marL="0" indent="0">
              <a:buNone/>
              <a:defRPr sz="8900">
                <a:solidFill>
                  <a:srgbClr val="00B4E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240000"/>
            <a:ext cx="9144000" cy="256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3470586"/>
            <a:ext cx="7772090" cy="502324"/>
          </a:xfrm>
        </p:spPr>
        <p:txBody>
          <a:bodyPr anchor="t" anchorCtr="0">
            <a:normAutofit/>
          </a:bodyPr>
          <a:lstStyle>
            <a:lvl1pPr>
              <a:defRPr sz="3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3972910"/>
            <a:ext cx="7772090" cy="1332188"/>
          </a:xfrm>
        </p:spPr>
        <p:txBody>
          <a:bodyPr>
            <a:normAutofit/>
          </a:bodyPr>
          <a:lstStyle>
            <a:lvl1pPr marL="0" indent="0">
              <a:buNone/>
              <a:defRPr sz="2500" spc="8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28000" y="1620000"/>
            <a:ext cx="1026000" cy="39600"/>
          </a:xfrm>
          <a:prstGeom prst="rect">
            <a:avLst/>
          </a:prstGeom>
          <a:solidFill>
            <a:srgbClr val="00B4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8000" y="5997600"/>
            <a:ext cx="1026000" cy="3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828000" y="5362219"/>
            <a:ext cx="7772090" cy="291826"/>
          </a:xfrm>
        </p:spPr>
        <p:txBody>
          <a:bodyPr>
            <a:normAutofit/>
          </a:bodyPr>
          <a:lstStyle>
            <a:lvl1pPr marL="0" indent="0">
              <a:buNone/>
              <a:defRPr sz="1200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719288" y="6482819"/>
            <a:ext cx="0" cy="11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7" y="5928481"/>
            <a:ext cx="2273643" cy="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9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854200"/>
            <a:ext cx="9144000" cy="394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28000" y="5997600"/>
            <a:ext cx="1026000" cy="3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828000" y="2102399"/>
            <a:ext cx="7775998" cy="3452401"/>
          </a:xfrm>
        </p:spPr>
        <p:txBody>
          <a:bodyPr/>
          <a:lstStyle>
            <a:lvl1pPr marL="269875" indent="-263525"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600" b="1">
                <a:solidFill>
                  <a:schemeClr val="tx1"/>
                </a:solidFill>
              </a:defRPr>
            </a:lvl1pPr>
            <a:lvl2pPr marL="536575" indent="-133350">
              <a:spcBef>
                <a:spcPts val="800"/>
              </a:spcBef>
              <a:tabLst/>
              <a:defRPr sz="1200"/>
            </a:lvl2pPr>
            <a:lvl3pPr marL="270000" indent="-26511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tabLst/>
              <a:defRPr sz="1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8000" y="799865"/>
            <a:ext cx="1026000" cy="396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>
              <a:solidFill>
                <a:srgbClr val="00B4E0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719288" y="6482819"/>
            <a:ext cx="0" cy="11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7" y="5928481"/>
            <a:ext cx="2273643" cy="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7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99" y="1548000"/>
            <a:ext cx="3974851" cy="3913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8000"/>
            <a:ext cx="3974848" cy="3913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39750" y="1087065"/>
            <a:ext cx="8064500" cy="306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539750" y="5461000"/>
            <a:ext cx="8064248" cy="622300"/>
          </a:xfrm>
        </p:spPr>
        <p:txBody>
          <a:bodyPr anchor="b"/>
          <a:lstStyle>
            <a:lvl1pPr marL="6350" indent="0" algn="just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750" y="698265"/>
            <a:ext cx="8064248" cy="4662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7" y="5928481"/>
            <a:ext cx="2273643" cy="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0000" y="6224400"/>
            <a:ext cx="964800" cy="3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719288" y="6482819"/>
            <a:ext cx="0" cy="11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" y="1536811"/>
            <a:ext cx="9144000" cy="4468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7" y="5928481"/>
            <a:ext cx="2273643" cy="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3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698265"/>
            <a:ext cx="8063999" cy="387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000"/>
            <a:ext cx="8063998" cy="39132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39750" y="1085758"/>
            <a:ext cx="8064248" cy="3044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539750" y="5461200"/>
            <a:ext cx="8064248" cy="612000"/>
          </a:xfrm>
        </p:spPr>
        <p:txBody>
          <a:bodyPr anchor="b">
            <a:noAutofit/>
          </a:bodyPr>
          <a:lstStyle>
            <a:lvl1pPr marL="6350" indent="0" algn="just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7" y="5928481"/>
            <a:ext cx="2273643" cy="929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698265"/>
            <a:ext cx="8063999" cy="387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39750" y="1085758"/>
            <a:ext cx="8064248" cy="3044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764500" y="1698577"/>
            <a:ext cx="7772090" cy="1446644"/>
          </a:xfrm>
        </p:spPr>
        <p:txBody>
          <a:bodyPr>
            <a:noAutofit/>
          </a:bodyPr>
          <a:lstStyle>
            <a:lvl1pPr marL="0" indent="0">
              <a:buNone/>
              <a:defRPr sz="8900">
                <a:solidFill>
                  <a:srgbClr val="00B4E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240000"/>
            <a:ext cx="9144000" cy="256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3470586"/>
            <a:ext cx="7772090" cy="502324"/>
          </a:xfrm>
        </p:spPr>
        <p:txBody>
          <a:bodyPr anchor="t" anchorCtr="0">
            <a:normAutofit/>
          </a:bodyPr>
          <a:lstStyle>
            <a:lvl1pPr>
              <a:defRPr sz="3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3972910"/>
            <a:ext cx="7772090" cy="1332188"/>
          </a:xfrm>
        </p:spPr>
        <p:txBody>
          <a:bodyPr>
            <a:normAutofit/>
          </a:bodyPr>
          <a:lstStyle>
            <a:lvl1pPr marL="0" indent="0">
              <a:buNone/>
              <a:defRPr sz="2500" spc="8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28000" y="1620000"/>
            <a:ext cx="1026000" cy="39600"/>
          </a:xfrm>
          <a:prstGeom prst="rect">
            <a:avLst/>
          </a:prstGeom>
          <a:solidFill>
            <a:srgbClr val="00B4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8000" y="5997600"/>
            <a:ext cx="1026000" cy="3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828000" y="5362219"/>
            <a:ext cx="7772090" cy="291826"/>
          </a:xfrm>
        </p:spPr>
        <p:txBody>
          <a:bodyPr>
            <a:normAutofit/>
          </a:bodyPr>
          <a:lstStyle>
            <a:lvl1pPr marL="0" indent="0">
              <a:buNone/>
              <a:defRPr sz="1200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719288" y="6482819"/>
            <a:ext cx="0" cy="11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854200"/>
            <a:ext cx="9144000" cy="394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828000" y="2102399"/>
            <a:ext cx="7775998" cy="3452401"/>
          </a:xfrm>
        </p:spPr>
        <p:txBody>
          <a:bodyPr/>
          <a:lstStyle>
            <a:lvl1pPr marL="269875" indent="-263525"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600" b="1">
                <a:solidFill>
                  <a:schemeClr val="tx1"/>
                </a:solidFill>
              </a:defRPr>
            </a:lvl1pPr>
            <a:lvl2pPr marL="536575" indent="-133350">
              <a:spcBef>
                <a:spcPts val="800"/>
              </a:spcBef>
              <a:tabLst/>
              <a:defRPr sz="1200"/>
            </a:lvl2pPr>
            <a:lvl3pPr marL="270000" indent="-26511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tabLst/>
              <a:defRPr sz="1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719288" y="6482819"/>
            <a:ext cx="0" cy="11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16" y="5997600"/>
            <a:ext cx="2273643" cy="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0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99" y="1548000"/>
            <a:ext cx="3974851" cy="3913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8000"/>
            <a:ext cx="3974848" cy="3913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39750" y="1087065"/>
            <a:ext cx="8064500" cy="306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539750" y="5461000"/>
            <a:ext cx="8064248" cy="622300"/>
          </a:xfrm>
        </p:spPr>
        <p:txBody>
          <a:bodyPr anchor="b"/>
          <a:lstStyle>
            <a:lvl1pPr marL="6350" indent="0" algn="just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750" y="698265"/>
            <a:ext cx="8064248" cy="4662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83300"/>
            <a:ext cx="2273643" cy="929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0000" y="6224400"/>
            <a:ext cx="964800" cy="3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719288" y="6482819"/>
            <a:ext cx="0" cy="11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01536" cy="19013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1536811"/>
            <a:ext cx="9144000" cy="4468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29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E875-7F2E-43B3-9C83-FD73AD75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99EFE-1E56-43FC-A681-86BA5C00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771E5-AE7F-4DFA-A84A-0E250B1E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3489-FEAA-4BED-BAAB-EBDAC997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D9CCA-F81E-4177-8D88-64479A60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6CA7-75E1-4826-BA9E-89B020E2B128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7" y="5928481"/>
            <a:ext cx="2273643" cy="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78714" y="3064730"/>
            <a:ext cx="2650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200" dirty="0" smtClean="0">
                <a:solidFill>
                  <a:schemeClr val="bg1"/>
                </a:solidFill>
              </a:rPr>
              <a:t>12</a:t>
            </a:r>
            <a:r>
              <a:rPr lang="hy-AM" sz="1200" baseline="0" dirty="0" smtClean="0">
                <a:solidFill>
                  <a:schemeClr val="bg1"/>
                </a:solidFill>
              </a:rPr>
              <a:t> փետրվար 2020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37B3A-E525-E945-BEEC-0EE27303202C}"/>
              </a:ext>
            </a:extLst>
          </p:cNvPr>
          <p:cNvSpPr/>
          <p:nvPr userDrawn="1"/>
        </p:nvSpPr>
        <p:spPr>
          <a:xfrm>
            <a:off x="3" y="2138226"/>
            <a:ext cx="9144000" cy="2774864"/>
          </a:xfrm>
          <a:prstGeom prst="rect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0625" rtlCol="0" anchor="ctr"/>
          <a:lstStyle/>
          <a:p>
            <a:pPr algn="ctr"/>
            <a:endParaRPr lang="fr-FR" sz="1013"/>
          </a:p>
        </p:txBody>
      </p:sp>
      <p:sp>
        <p:nvSpPr>
          <p:cNvPr id="12" name="Rectangle 11"/>
          <p:cNvSpPr/>
          <p:nvPr userDrawn="1"/>
        </p:nvSpPr>
        <p:spPr>
          <a:xfrm>
            <a:off x="4" y="1683583"/>
            <a:ext cx="9144000" cy="75600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4" y="1797244"/>
            <a:ext cx="9144000" cy="75600"/>
          </a:xfrm>
          <a:prstGeom prst="rect">
            <a:avLst/>
          </a:prstGeom>
          <a:solidFill>
            <a:srgbClr val="1596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4" y="1910905"/>
            <a:ext cx="9144000" cy="75600"/>
          </a:xfrm>
          <a:prstGeom prst="rect">
            <a:avLst/>
          </a:prstGeom>
          <a:solidFill>
            <a:srgbClr val="0073A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4" y="2024566"/>
            <a:ext cx="9144000" cy="75600"/>
          </a:xfrm>
          <a:prstGeom prst="rect">
            <a:avLst/>
          </a:prstGeom>
          <a:solidFill>
            <a:srgbClr val="00548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38547" y="2365548"/>
            <a:ext cx="878303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3200" b="1" dirty="0" smtClean="0">
                <a:solidFill>
                  <a:schemeClr val="bg1"/>
                </a:solidFill>
              </a:rPr>
              <a:t>Ամունդի-Ակբա-ի կողմից կառավարվող ֆոնդերը</a:t>
            </a:r>
          </a:p>
          <a:p>
            <a:pPr algn="l"/>
            <a:endParaRPr lang="en-US" sz="3200" b="1" baseline="0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baseline="0" dirty="0" smtClean="0">
                <a:solidFill>
                  <a:schemeClr val="bg1"/>
                </a:solidFill>
              </a:rPr>
              <a:t>31 </a:t>
            </a:r>
            <a:r>
              <a:rPr lang="hy-AM" sz="1800" b="1" baseline="0" dirty="0" smtClean="0">
                <a:solidFill>
                  <a:schemeClr val="bg1"/>
                </a:solidFill>
              </a:rPr>
              <a:t>դեկտեմբեր</a:t>
            </a:r>
            <a:r>
              <a:rPr lang="en-US" sz="1800" b="1" baseline="0" dirty="0" smtClean="0">
                <a:solidFill>
                  <a:schemeClr val="bg1"/>
                </a:solidFill>
              </a:rPr>
              <a:t> 202</a:t>
            </a:r>
            <a:r>
              <a:rPr lang="hy-AM" sz="1800" b="1" baseline="0" dirty="0" smtClean="0">
                <a:solidFill>
                  <a:schemeClr val="bg1"/>
                </a:solidFill>
              </a:rPr>
              <a:t>1</a:t>
            </a:r>
            <a:endParaRPr lang="en-US" sz="1800" b="1" baseline="0" dirty="0" smtClean="0">
              <a:solidFill>
                <a:schemeClr val="bg1"/>
              </a:solidFill>
            </a:endParaRPr>
          </a:p>
          <a:p>
            <a:pPr algn="l"/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34314" y="6367849"/>
            <a:ext cx="3212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7" y="5928481"/>
            <a:ext cx="2273643" cy="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4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9" y="698265"/>
            <a:ext cx="8063999" cy="4662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48000"/>
            <a:ext cx="8063998" cy="4461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80000"/>
            <a:ext cx="521219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80000"/>
            <a:ext cx="1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40000" y="438400"/>
            <a:ext cx="50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719288" y="6482819"/>
            <a:ext cx="0" cy="11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0000" y="6228000"/>
            <a:ext cx="50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2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2" r:id="rId3"/>
    <p:sldLayoutId id="2147483663" r:id="rId4"/>
    <p:sldLayoutId id="2147483678" r:id="rId5"/>
    <p:sldLayoutId id="2147483664" r:id="rId6"/>
    <p:sldLayoutId id="2147483677" r:id="rId7"/>
    <p:sldLayoutId id="214748369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174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 typeface="CambriaMath" charset="0"/>
        <a:buChar char="⎯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01638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mbriaMath" charset="0"/>
        <a:buChar char="⎯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79438" indent="-1317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LucidaGrande-Bold" charset="0"/>
        <a:buChar char="⁃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lnSpc>
          <a:spcPct val="100000"/>
        </a:lnSpc>
        <a:spcBef>
          <a:spcPts val="500"/>
        </a:spcBef>
        <a:buFont typeface="Arial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lnSpc>
          <a:spcPct val="100000"/>
        </a:lnSpc>
        <a:spcBef>
          <a:spcPts val="500"/>
        </a:spcBef>
        <a:buFont typeface="Arial" charset="0"/>
        <a:buNone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9" y="698265"/>
            <a:ext cx="8063999" cy="4662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48000"/>
            <a:ext cx="8063998" cy="4461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80000"/>
            <a:ext cx="521219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80000"/>
            <a:ext cx="1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40000" y="438400"/>
            <a:ext cx="50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719288" y="6482819"/>
            <a:ext cx="0" cy="11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0000" y="6228000"/>
            <a:ext cx="50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86" y="6199936"/>
            <a:ext cx="1614000" cy="4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2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174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 typeface="CambriaMath" charset="0"/>
        <a:buChar char="⎯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01638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mbriaMath" charset="0"/>
        <a:buChar char="⎯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79438" indent="-1317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LucidaGrande-Bold" charset="0"/>
        <a:buChar char="⁃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lnSpc>
          <a:spcPct val="100000"/>
        </a:lnSpc>
        <a:spcBef>
          <a:spcPts val="500"/>
        </a:spcBef>
        <a:buFont typeface="Arial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lnSpc>
          <a:spcPct val="100000"/>
        </a:lnSpc>
        <a:spcBef>
          <a:spcPts val="500"/>
        </a:spcBef>
        <a:buFont typeface="Arial" charset="0"/>
        <a:buNone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ZnBkpAdgLW6QzMME6Baqig" TargetMode="External"/><Relationship Id="rId3" Type="http://schemas.openxmlformats.org/officeDocument/2006/relationships/hyperlink" Target="mailto:Info-armenia@amundi.com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amundi-acba.a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linkedin.com/showcase/amundi-acba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facebook.com/AmundiACBA/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3.xml"/><Relationship Id="rId7" Type="http://schemas.openxmlformats.org/officeDocument/2006/relationships/chart" Target="../charts/char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0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C6FFC-D040-034F-8B69-20295064E64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695" y="1577597"/>
            <a:ext cx="7467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C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amundi-acba.am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C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C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Հեռ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011 31 00 00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C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Info-armenia@amundi.com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C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 bwMode="gray">
          <a:xfrm>
            <a:off x="540000" y="3796032"/>
            <a:ext cx="4600472" cy="247284"/>
          </a:xfrm>
          <a:prstGeom prst="rect">
            <a:avLst/>
          </a:prstGeom>
          <a:solidFill>
            <a:srgbClr val="00A0E3"/>
          </a:solidFill>
        </p:spPr>
        <p:txBody>
          <a:bodyPr anchor="ctr"/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C64"/>
              </a:buClr>
              <a:buSzPct val="130000"/>
              <a:buFont typeface="CambriaMath" charset="0"/>
              <a:buNone/>
              <a:tabLst/>
              <a:defRPr/>
            </a:pPr>
            <a:r>
              <a:rPr kumimoji="0" lang="hy-AM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Իրավական ծանուցում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46050" y="4083771"/>
            <a:ext cx="8251902" cy="1815882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sz="1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defRPr sz="1500">
                <a:solidFill>
                  <a:srgbClr val="767A7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Սույն փաստաթուղթը նախատեսված է միայն տեղեկատվական նպատակների համար և չի ենթադրում և/կամ պարունակում որևէ խորհրդատվություն, առաջարկ, միջնորդություն՝ օգտվել «ԱՄՈՒՆԴԻ-ԱԿԲԱ ԱՍԵԹ ՄԵՆԵՋՄԵՆԹ» ՓԲԸ կամ վերջինիս հետ փոխկապակցված անձանց որևէ ծառայությունից: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Փաստաթուղթը հիմնված է «ԱՄՈՒՆԴԻ-ԱԿԲԱ ԱՍԵԹ ՄԵՆԵՋՄԵՆԹ» ՓԲԸ կողմից վստահելի համարվող աղբյուրների վրա, սակայն դրա բացարձակ ճշգրիտ, ամբողջական կամ վավեր լինելը չի երաշխավորվում: Սույն փաստաթղթում առկա տեղեկատվությունը ներկայացվել է՝ առանց հաշվի առնելու կենսաթոշակային ֆոնդերի որևէ մասնակցի կոնկրետ ներդրումային նպատակները, ֆինանսական վիճակը կամ հատուկ կարիքը: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Մինչև որևէ կենսաթոշակային ֆոնդին միանալը բոլոր պոտենցիալ մասնակիցները պետք է գնահատեն </a:t>
            </a:r>
            <a:r>
              <a:rPr kumimoji="0" lang="hy-AM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իրենց </a:t>
            </a: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ռիսկի </a:t>
            </a:r>
            <a:r>
              <a:rPr kumimoji="0" lang="hy-AM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հակվածության </a:t>
            </a: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համապատասխանությունը եկամտաբերության իրենց ակնկալիքներին և պետք է ուսումնասիրեն յուրաքանչյուր ֆոնդի համար գործող իրավական ակտերը: Կենսաթոշակային ֆոնդի մասնակիցները ֆոնդի ընտրություն կատարելիս չպետք է հիմնվեն միայն </a:t>
            </a:r>
            <a:r>
              <a:rPr kumimoji="0" lang="hy-AM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սույն </a:t>
            </a: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փաստաթղթի վրա: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«ԱՄՈՒՆԴԻ-ԱԿԲԱ ԱՍԵԹ ՄԵՆԵՋՄԵՆԹ» ՓԲԸ-ն չի կրում որևէ պատասխանատվություն, այդ թվում ուղղակի կամ անուղղակի, որը կարող է առաջանալ այս նյութում պարունակվող տեղեկատվության օգտագործման արդյունքում: «ԱՄՈՒՆԴԻ-ԱԿԲԱ ԱՍԵԹ ՄԵՆԵՋՄԵՆԹ» ՓԲԸ-ն որևէ կերպ չի կարող պատասխանատու լինել տվյալ տեղեկատվության հիման վրա մասնակիցների կողմից ընդունված ներդրումային որոշումների համար: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«ԱՄՈՒՆԴԻ-ԱԿԲԱ ԱՍԵԹ ՄԵՆԵՋՄԵՆԹ» ՓԲԸ-ն ՀՀ-ում գրանցված իրավաբանական անձ է, որը ՀՀ կենտրոնական բանկի կողմից տրված թիվ 0002 ներդրումային ֆոնդի կառավարման լիցենզիայի հիման վրա Հայաստանի Հանրապետությունում իրականացնում է կենսաթոշակային ֆոնդերի կառավարման գործունեություն: Գրանցված գրասենյակը գտնվում է ՀՀ, ք. Երևան, Վազգեն Սարգսյան 10, տարածք 100-101 հասցեում</a:t>
            </a:r>
            <a:r>
              <a:rPr kumimoji="0" lang="en-US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 «ԱՄՈՒՆԴԻ-ԱԿԲԱ ԱՍԵԹ ՄԵՆԵՋՄԵՆԹ» ՓԲԸ, </a:t>
            </a:r>
            <a:r>
              <a:rPr kumimoji="0" lang="en-US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202</a:t>
            </a: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</a:p>
        </p:txBody>
      </p:sp>
      <p:pic>
        <p:nvPicPr>
          <p:cNvPr id="9" name="Picture 8" descr="https://signaturehound.com/api/v1/png/facebook/square/1c9cd8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57" y="2992808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signaturehound.com/api/v1/png/linkedin/square/1c9cd8.pn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26" y="2989844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signaturehound.com/api/v1/png/youtube/square/1c9cd8.png">
            <a:hlinkClick r:id="rId8" tgtFrame="_blank" tooltip="https://www.youtube.com/channel/UCZnBkpAdgLW6QzMME6Baqig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95" y="2986588"/>
            <a:ext cx="314325" cy="31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8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2467897"/>
            <a:ext cx="9144000" cy="2212258"/>
          </a:xfrm>
          <a:prstGeom prst="flowChartProcess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i="1" dirty="0"/>
          </a:p>
        </p:txBody>
      </p:sp>
      <p:sp>
        <p:nvSpPr>
          <p:cNvPr id="6" name="Rectangle 5"/>
          <p:cNvSpPr/>
          <p:nvPr/>
        </p:nvSpPr>
        <p:spPr>
          <a:xfrm>
            <a:off x="0" y="322604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Ֆոնդերի ներդրումային կառուցվածքը և աշխարհագրությունը</a:t>
            </a:r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6CA7-75E1-4826-BA9E-89B020E2B1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47119" y="6322646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>
                <a:solidFill>
                  <a:srgbClr val="000000"/>
                </a:solidFill>
              </a:rPr>
              <a:t>3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5" name="Connecteur droit 24"/>
          <p:cNvCxnSpPr/>
          <p:nvPr/>
        </p:nvCxnSpPr>
        <p:spPr bwMode="gray">
          <a:xfrm>
            <a:off x="5919012" y="2770365"/>
            <a:ext cx="0" cy="247727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70569" y="1918165"/>
            <a:ext cx="2741136" cy="648997"/>
          </a:xfrm>
          <a:prstGeom prst="roundRect">
            <a:avLst>
              <a:gd name="adj" fmla="val 0"/>
            </a:avLst>
          </a:prstGeom>
          <a:solidFill>
            <a:srgbClr val="0073A3"/>
          </a:solidFill>
          <a:extLst/>
        </p:spPr>
        <p:txBody>
          <a:bodyPr wrap="square" tIns="108000" bIns="108000" rtlCol="0" anchor="ctr">
            <a:spAutoFit/>
          </a:bodyPr>
          <a:lstStyle/>
          <a:p>
            <a:pPr algn="ctr" defTabSz="457200"/>
            <a:r>
              <a:rPr lang="hy-AM" sz="1400" b="1" kern="0" dirty="0">
                <a:solidFill>
                  <a:schemeClr val="bg1"/>
                </a:solidFill>
              </a:rPr>
              <a:t>Պահպանողական</a:t>
            </a:r>
            <a:endParaRPr lang="en-US" sz="1400" b="1" kern="0" dirty="0">
              <a:solidFill>
                <a:schemeClr val="bg1"/>
              </a:solidFill>
            </a:endParaRPr>
          </a:p>
          <a:p>
            <a:pPr algn="ctr" defTabSz="457200"/>
            <a:r>
              <a:rPr lang="hy-AM" sz="1400" b="1" kern="0" dirty="0" smtClean="0">
                <a:solidFill>
                  <a:srgbClr val="FFFFFF"/>
                </a:solidFill>
              </a:rPr>
              <a:t>Ֆոնդ</a:t>
            </a:r>
            <a:r>
              <a:rPr lang="en-US" sz="1400" b="1" kern="0" dirty="0" smtClean="0">
                <a:solidFill>
                  <a:srgbClr val="FFFFFF"/>
                </a:solidFill>
              </a:rPr>
              <a:t> (AMCON)</a:t>
            </a:r>
            <a:endParaRPr lang="en-US" sz="1400" b="1" kern="0" dirty="0">
              <a:solidFill>
                <a:srgbClr val="FFFFFF"/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915738" y="2567162"/>
            <a:ext cx="2741133" cy="648997"/>
          </a:xfrm>
          <a:prstGeom prst="roundRect">
            <a:avLst>
              <a:gd name="adj" fmla="val 0"/>
            </a:avLst>
          </a:prstGeom>
          <a:solidFill>
            <a:srgbClr val="7F7F7F"/>
          </a:solidFill>
          <a:ln>
            <a:noFill/>
          </a:ln>
          <a:extLst/>
        </p:spPr>
        <p:txBody>
          <a:bodyPr wrap="square" tIns="108000" bIns="108000" rtlCol="0" anchor="ctr">
            <a:spAutoFit/>
          </a:bodyPr>
          <a:lstStyle/>
          <a:p>
            <a:pPr algn="ctr" defTabSz="457200"/>
            <a:r>
              <a:rPr lang="hy-AM" sz="1400" b="1" kern="0" dirty="0" smtClean="0">
                <a:solidFill>
                  <a:srgbClr val="FFFFFF"/>
                </a:solidFill>
              </a:rPr>
              <a:t>Կայուն եկամտային</a:t>
            </a:r>
            <a:endParaRPr lang="en-US" sz="1400" b="1" kern="0" dirty="0" smtClean="0">
              <a:solidFill>
                <a:srgbClr val="FFFFFF"/>
              </a:solidFill>
            </a:endParaRPr>
          </a:p>
          <a:p>
            <a:pPr algn="ctr" defTabSz="457200"/>
            <a:r>
              <a:rPr lang="hy-AM" sz="1400" b="1" kern="0" dirty="0" smtClean="0">
                <a:solidFill>
                  <a:srgbClr val="FFFFFF"/>
                </a:solidFill>
              </a:rPr>
              <a:t> ֆոնդ</a:t>
            </a:r>
            <a:r>
              <a:rPr lang="en-US" sz="1400" b="1" kern="0" dirty="0" smtClean="0">
                <a:solidFill>
                  <a:srgbClr val="FFFFFF"/>
                </a:solidFill>
              </a:rPr>
              <a:t> (AMFIX)</a:t>
            </a:r>
            <a:endParaRPr lang="en-US" sz="1400" b="1" kern="0" dirty="0">
              <a:solidFill>
                <a:srgbClr val="FFFFFF"/>
              </a:solidFill>
            </a:endParaRPr>
          </a:p>
        </p:txBody>
      </p:sp>
      <p:cxnSp>
        <p:nvCxnSpPr>
          <p:cNvPr id="29" name="Connecteur droit 5"/>
          <p:cNvCxnSpPr/>
          <p:nvPr/>
        </p:nvCxnSpPr>
        <p:spPr bwMode="gray">
          <a:xfrm>
            <a:off x="3170572" y="2268374"/>
            <a:ext cx="0" cy="2662416"/>
          </a:xfrm>
          <a:prstGeom prst="line">
            <a:avLst/>
          </a:prstGeom>
          <a:ln>
            <a:solidFill>
              <a:srgbClr val="007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1198226.75143.625244.757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18824443"/>
              </p:ext>
            </p:extLst>
          </p:nvPr>
        </p:nvGraphicFramePr>
        <p:xfrm>
          <a:off x="262433" y="1906011"/>
          <a:ext cx="3046750" cy="290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6" name="Connecteur droit 25"/>
          <p:cNvCxnSpPr/>
          <p:nvPr/>
        </p:nvCxnSpPr>
        <p:spPr bwMode="gray">
          <a:xfrm>
            <a:off x="429433" y="1675580"/>
            <a:ext cx="0" cy="2927945"/>
          </a:xfrm>
          <a:prstGeom prst="line">
            <a:avLst/>
          </a:prstGeom>
          <a:ln>
            <a:solidFill>
              <a:srgbClr val="00A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823021"/>
              </p:ext>
            </p:extLst>
          </p:nvPr>
        </p:nvGraphicFramePr>
        <p:xfrm>
          <a:off x="3176408" y="2598635"/>
          <a:ext cx="2959450" cy="311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3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985957"/>
              </p:ext>
            </p:extLst>
          </p:nvPr>
        </p:nvGraphicFramePr>
        <p:xfrm>
          <a:off x="527119" y="2033808"/>
          <a:ext cx="2477544" cy="261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020636"/>
              </p:ext>
            </p:extLst>
          </p:nvPr>
        </p:nvGraphicFramePr>
        <p:xfrm>
          <a:off x="6050315" y="3139553"/>
          <a:ext cx="2742289" cy="302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Rectangle 26"/>
          <p:cNvSpPr/>
          <p:nvPr/>
        </p:nvSpPr>
        <p:spPr>
          <a:xfrm>
            <a:off x="7586500" y="5643334"/>
            <a:ext cx="1163114" cy="555194"/>
          </a:xfrm>
          <a:prstGeom prst="rect">
            <a:avLst/>
          </a:prstGeom>
          <a:solidFill>
            <a:srgbClr val="004388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b="1" dirty="0" smtClean="0"/>
              <a:t>ԵՄ-Հայաստան ՓՄՁ ֆոնդ</a:t>
            </a:r>
            <a:endParaRPr lang="en-US" sz="1200" b="1" dirty="0"/>
          </a:p>
        </p:txBody>
      </p:sp>
      <p:sp>
        <p:nvSpPr>
          <p:cNvPr id="42" name="Rectangle 41"/>
          <p:cNvSpPr/>
          <p:nvPr/>
        </p:nvSpPr>
        <p:spPr>
          <a:xfrm>
            <a:off x="302394" y="5638824"/>
            <a:ext cx="1222716" cy="559704"/>
          </a:xfrm>
          <a:prstGeom prst="rect">
            <a:avLst/>
          </a:prstGeom>
          <a:solidFill>
            <a:srgbClr val="003C64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b="1" dirty="0" smtClean="0"/>
              <a:t>Կանխիկ</a:t>
            </a:r>
            <a:endParaRPr lang="en-US" sz="1200" b="1" dirty="0"/>
          </a:p>
        </p:txBody>
      </p:sp>
      <p:sp>
        <p:nvSpPr>
          <p:cNvPr id="45" name="Rectangle 44"/>
          <p:cNvSpPr/>
          <p:nvPr/>
        </p:nvSpPr>
        <p:spPr>
          <a:xfrm>
            <a:off x="1525110" y="5638824"/>
            <a:ext cx="1153626" cy="559704"/>
          </a:xfrm>
          <a:prstGeom prst="rect">
            <a:avLst/>
          </a:prstGeom>
          <a:solidFill>
            <a:srgbClr val="39B2B6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b="1" dirty="0" smtClean="0"/>
              <a:t>Ավանդներ</a:t>
            </a:r>
            <a:endParaRPr lang="en-US" sz="1200" b="1" dirty="0"/>
          </a:p>
        </p:txBody>
      </p:sp>
      <p:sp>
        <p:nvSpPr>
          <p:cNvPr id="46" name="Rectangle 45"/>
          <p:cNvSpPr/>
          <p:nvPr/>
        </p:nvSpPr>
        <p:spPr>
          <a:xfrm>
            <a:off x="2676058" y="5638824"/>
            <a:ext cx="1266247" cy="559704"/>
          </a:xfrm>
          <a:prstGeom prst="rect">
            <a:avLst/>
          </a:prstGeom>
          <a:solidFill>
            <a:srgbClr val="457296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b="1" dirty="0" smtClean="0"/>
              <a:t>ՀՀ պետական պարտատոմս</a:t>
            </a:r>
            <a:endParaRPr lang="en-US" sz="1200" b="1" dirty="0"/>
          </a:p>
        </p:txBody>
      </p:sp>
      <p:sp>
        <p:nvSpPr>
          <p:cNvPr id="47" name="Rectangle 46"/>
          <p:cNvSpPr/>
          <p:nvPr/>
        </p:nvSpPr>
        <p:spPr>
          <a:xfrm>
            <a:off x="3937970" y="5641988"/>
            <a:ext cx="1249619" cy="556540"/>
          </a:xfrm>
          <a:prstGeom prst="rect">
            <a:avLst/>
          </a:prstGeom>
          <a:solidFill>
            <a:srgbClr val="00B6ED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b="1" dirty="0" smtClean="0"/>
              <a:t>ՀՀ կորպ․</a:t>
            </a:r>
          </a:p>
          <a:p>
            <a:pPr algn="ctr"/>
            <a:r>
              <a:rPr lang="hy-AM" sz="1200" b="1" dirty="0" smtClean="0"/>
              <a:t>պարտատոմս</a:t>
            </a:r>
            <a:endParaRPr lang="en-US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5187590" y="5643334"/>
            <a:ext cx="1167574" cy="555194"/>
          </a:xfrm>
          <a:prstGeom prst="rect">
            <a:avLst/>
          </a:prstGeom>
          <a:solidFill>
            <a:srgbClr val="9E9FA2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b="1" dirty="0" smtClean="0"/>
              <a:t>Պարտ․</a:t>
            </a:r>
          </a:p>
          <a:p>
            <a:pPr algn="ctr"/>
            <a:r>
              <a:rPr lang="hy-AM" sz="1200" b="1" dirty="0" smtClean="0"/>
              <a:t>ֆոնդեր</a:t>
            </a:r>
            <a:endParaRPr lang="en-US" sz="1200" b="1" dirty="0"/>
          </a:p>
        </p:txBody>
      </p:sp>
      <p:sp>
        <p:nvSpPr>
          <p:cNvPr id="49" name="Rectangle 48"/>
          <p:cNvSpPr/>
          <p:nvPr/>
        </p:nvSpPr>
        <p:spPr>
          <a:xfrm>
            <a:off x="6355164" y="5643334"/>
            <a:ext cx="1231335" cy="555194"/>
          </a:xfrm>
          <a:prstGeom prst="rect">
            <a:avLst/>
          </a:prstGeom>
          <a:solidFill>
            <a:srgbClr val="E6325E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b="1" dirty="0" smtClean="0"/>
              <a:t>Բաժն․</a:t>
            </a:r>
          </a:p>
          <a:p>
            <a:pPr algn="ctr"/>
            <a:r>
              <a:rPr lang="hy-AM" sz="1200" b="1" dirty="0" smtClean="0"/>
              <a:t>ֆոնդեր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1176" y="274647"/>
            <a:ext cx="838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202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2թ․ սեպտեմբերի վերջի դրությամբ մեր կողմից </a:t>
            </a:r>
            <a:r>
              <a:rPr lang="hy-AM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կառավարվող երեք կենսաթոշակային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ֆոնդերի ակտիվների ընդհանուր մեծությունը կազմել է շուրջ 2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6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8 մլրդ ՀՀ դրամ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: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Այդ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միջոցները ներդրված են տարբեր ակտիվների դասերում՝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ստորև ներկայացված համամասնությամբ․</a:t>
            </a:r>
            <a:endParaRPr lang="en-US" sz="1200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29433" y="1275561"/>
            <a:ext cx="2741136" cy="648997"/>
          </a:xfrm>
          <a:prstGeom prst="roundRect">
            <a:avLst>
              <a:gd name="adj" fmla="val 0"/>
            </a:avLst>
          </a:prstGeom>
          <a:solidFill>
            <a:srgbClr val="00A0E3"/>
          </a:solidFill>
          <a:extLst/>
        </p:spPr>
        <p:txBody>
          <a:bodyPr wrap="square" tIns="108000" bIns="108000" rtlCol="0" anchor="ctr">
            <a:spAutoFit/>
          </a:bodyPr>
          <a:lstStyle/>
          <a:p>
            <a:pPr algn="ctr" defTabSz="457200"/>
            <a:r>
              <a:rPr lang="hy-AM" sz="1400" b="1" kern="0" dirty="0" smtClean="0">
                <a:solidFill>
                  <a:schemeClr val="bg1"/>
                </a:solidFill>
              </a:rPr>
              <a:t>Հավասարակշված</a:t>
            </a:r>
            <a:endParaRPr lang="en-US" sz="1400" b="1" kern="0" dirty="0">
              <a:solidFill>
                <a:schemeClr val="bg1"/>
              </a:solidFill>
            </a:endParaRPr>
          </a:p>
          <a:p>
            <a:pPr algn="ctr" defTabSz="457200"/>
            <a:r>
              <a:rPr lang="hy-AM" sz="1400" b="1" kern="0" dirty="0" smtClean="0">
                <a:solidFill>
                  <a:srgbClr val="FFFFFF"/>
                </a:solidFill>
              </a:rPr>
              <a:t>Ֆոնդ</a:t>
            </a:r>
            <a:r>
              <a:rPr lang="en-US" sz="1400" b="1" kern="0" dirty="0" smtClean="0">
                <a:solidFill>
                  <a:srgbClr val="FFFFFF"/>
                </a:solidFill>
              </a:rPr>
              <a:t> (AMBAL)</a:t>
            </a:r>
            <a:endParaRPr lang="en-US" sz="14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>
                <a:solidFill>
                  <a:srgbClr val="000000"/>
                </a:solidFill>
              </a:rPr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802" y="273044"/>
            <a:ext cx="8201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Այդ միջոցները ներդրված են ինչպես ՀՀ-ում, այնպես էլ դրա սահմաններից դուրս և ներառում են ուղղակի </a:t>
            </a:r>
            <a:r>
              <a:rPr lang="hy-AM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և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անուղղակի ներդրումներ՝ տարբեր պետությունների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և բազմաթիվ ընկերությունների կողմից թողարկված արժեթղթերում։ Ներդրումների աշխարհագրական քարտեզը ներկայացված է ստորև․</a:t>
            </a:r>
            <a:endParaRPr lang="en-US" sz="1200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647" name="Group 16"/>
          <p:cNvGrpSpPr>
            <a:grpSpLocks noChangeAspect="1"/>
          </p:cNvGrpSpPr>
          <p:nvPr/>
        </p:nvGrpSpPr>
        <p:grpSpPr>
          <a:xfrm>
            <a:off x="720000" y="1316378"/>
            <a:ext cx="7570159" cy="3821910"/>
            <a:chOff x="583733" y="1525728"/>
            <a:chExt cx="6299052" cy="3555188"/>
          </a:xfrm>
        </p:grpSpPr>
        <p:sp>
          <p:nvSpPr>
            <p:cNvPr id="648" name="Freeform 2171"/>
            <p:cNvSpPr>
              <a:spLocks/>
            </p:cNvSpPr>
            <p:nvPr/>
          </p:nvSpPr>
          <p:spPr bwMode="auto">
            <a:xfrm>
              <a:off x="4821932" y="2484254"/>
              <a:ext cx="1082068" cy="809077"/>
            </a:xfrm>
            <a:custGeom>
              <a:avLst/>
              <a:gdLst>
                <a:gd name="T0" fmla="*/ 293 w 325"/>
                <a:gd name="T1" fmla="*/ 82 h 221"/>
                <a:gd name="T2" fmla="*/ 284 w 325"/>
                <a:gd name="T3" fmla="*/ 85 h 221"/>
                <a:gd name="T4" fmla="*/ 275 w 325"/>
                <a:gd name="T5" fmla="*/ 90 h 221"/>
                <a:gd name="T6" fmla="*/ 264 w 325"/>
                <a:gd name="T7" fmla="*/ 96 h 221"/>
                <a:gd name="T8" fmla="*/ 255 w 325"/>
                <a:gd name="T9" fmla="*/ 102 h 221"/>
                <a:gd name="T10" fmla="*/ 253 w 325"/>
                <a:gd name="T11" fmla="*/ 96 h 221"/>
                <a:gd name="T12" fmla="*/ 249 w 325"/>
                <a:gd name="T13" fmla="*/ 91 h 221"/>
                <a:gd name="T14" fmla="*/ 232 w 325"/>
                <a:gd name="T15" fmla="*/ 101 h 221"/>
                <a:gd name="T16" fmla="*/ 242 w 325"/>
                <a:gd name="T17" fmla="*/ 115 h 221"/>
                <a:gd name="T18" fmla="*/ 255 w 325"/>
                <a:gd name="T19" fmla="*/ 112 h 221"/>
                <a:gd name="T20" fmla="*/ 256 w 325"/>
                <a:gd name="T21" fmla="*/ 116 h 221"/>
                <a:gd name="T22" fmla="*/ 246 w 325"/>
                <a:gd name="T23" fmla="*/ 123 h 221"/>
                <a:gd name="T24" fmla="*/ 252 w 325"/>
                <a:gd name="T25" fmla="*/ 144 h 221"/>
                <a:gd name="T26" fmla="*/ 246 w 325"/>
                <a:gd name="T27" fmla="*/ 147 h 221"/>
                <a:gd name="T28" fmla="*/ 255 w 325"/>
                <a:gd name="T29" fmla="*/ 154 h 221"/>
                <a:gd name="T30" fmla="*/ 256 w 325"/>
                <a:gd name="T31" fmla="*/ 161 h 221"/>
                <a:gd name="T32" fmla="*/ 252 w 325"/>
                <a:gd name="T33" fmla="*/ 171 h 221"/>
                <a:gd name="T34" fmla="*/ 245 w 325"/>
                <a:gd name="T35" fmla="*/ 180 h 221"/>
                <a:gd name="T36" fmla="*/ 242 w 325"/>
                <a:gd name="T37" fmla="*/ 188 h 221"/>
                <a:gd name="T38" fmla="*/ 237 w 325"/>
                <a:gd name="T39" fmla="*/ 193 h 221"/>
                <a:gd name="T40" fmla="*/ 230 w 325"/>
                <a:gd name="T41" fmla="*/ 200 h 221"/>
                <a:gd name="T42" fmla="*/ 223 w 325"/>
                <a:gd name="T43" fmla="*/ 205 h 221"/>
                <a:gd name="T44" fmla="*/ 216 w 325"/>
                <a:gd name="T45" fmla="*/ 207 h 221"/>
                <a:gd name="T46" fmla="*/ 210 w 325"/>
                <a:gd name="T47" fmla="*/ 208 h 221"/>
                <a:gd name="T48" fmla="*/ 201 w 325"/>
                <a:gd name="T49" fmla="*/ 211 h 221"/>
                <a:gd name="T50" fmla="*/ 192 w 325"/>
                <a:gd name="T51" fmla="*/ 218 h 221"/>
                <a:gd name="T52" fmla="*/ 191 w 325"/>
                <a:gd name="T53" fmla="*/ 211 h 221"/>
                <a:gd name="T54" fmla="*/ 184 w 325"/>
                <a:gd name="T55" fmla="*/ 211 h 221"/>
                <a:gd name="T56" fmla="*/ 176 w 325"/>
                <a:gd name="T57" fmla="*/ 205 h 221"/>
                <a:gd name="T58" fmla="*/ 163 w 325"/>
                <a:gd name="T59" fmla="*/ 205 h 221"/>
                <a:gd name="T60" fmla="*/ 155 w 325"/>
                <a:gd name="T61" fmla="*/ 205 h 221"/>
                <a:gd name="T62" fmla="*/ 146 w 325"/>
                <a:gd name="T63" fmla="*/ 211 h 221"/>
                <a:gd name="T64" fmla="*/ 135 w 325"/>
                <a:gd name="T65" fmla="*/ 207 h 221"/>
                <a:gd name="T66" fmla="*/ 130 w 325"/>
                <a:gd name="T67" fmla="*/ 197 h 221"/>
                <a:gd name="T68" fmla="*/ 134 w 325"/>
                <a:gd name="T69" fmla="*/ 186 h 221"/>
                <a:gd name="T70" fmla="*/ 126 w 325"/>
                <a:gd name="T71" fmla="*/ 171 h 221"/>
                <a:gd name="T72" fmla="*/ 117 w 325"/>
                <a:gd name="T73" fmla="*/ 165 h 221"/>
                <a:gd name="T74" fmla="*/ 95 w 325"/>
                <a:gd name="T75" fmla="*/ 174 h 221"/>
                <a:gd name="T76" fmla="*/ 84 w 325"/>
                <a:gd name="T77" fmla="*/ 174 h 221"/>
                <a:gd name="T78" fmla="*/ 70 w 325"/>
                <a:gd name="T79" fmla="*/ 171 h 221"/>
                <a:gd name="T80" fmla="*/ 62 w 325"/>
                <a:gd name="T81" fmla="*/ 168 h 221"/>
                <a:gd name="T82" fmla="*/ 44 w 325"/>
                <a:gd name="T83" fmla="*/ 157 h 221"/>
                <a:gd name="T84" fmla="*/ 27 w 325"/>
                <a:gd name="T85" fmla="*/ 144 h 221"/>
                <a:gd name="T86" fmla="*/ 31 w 325"/>
                <a:gd name="T87" fmla="*/ 133 h 221"/>
                <a:gd name="T88" fmla="*/ 30 w 325"/>
                <a:gd name="T89" fmla="*/ 121 h 221"/>
                <a:gd name="T90" fmla="*/ 13 w 325"/>
                <a:gd name="T91" fmla="*/ 118 h 221"/>
                <a:gd name="T92" fmla="*/ 8 w 325"/>
                <a:gd name="T93" fmla="*/ 107 h 221"/>
                <a:gd name="T94" fmla="*/ 5 w 325"/>
                <a:gd name="T95" fmla="*/ 95 h 221"/>
                <a:gd name="T96" fmla="*/ 26 w 325"/>
                <a:gd name="T97" fmla="*/ 85 h 221"/>
                <a:gd name="T98" fmla="*/ 37 w 325"/>
                <a:gd name="T99" fmla="*/ 63 h 221"/>
                <a:gd name="T100" fmla="*/ 51 w 325"/>
                <a:gd name="T101" fmla="*/ 46 h 221"/>
                <a:gd name="T102" fmla="*/ 73 w 325"/>
                <a:gd name="T103" fmla="*/ 34 h 221"/>
                <a:gd name="T104" fmla="*/ 92 w 325"/>
                <a:gd name="T105" fmla="*/ 51 h 221"/>
                <a:gd name="T106" fmla="*/ 119 w 325"/>
                <a:gd name="T107" fmla="*/ 70 h 221"/>
                <a:gd name="T108" fmla="*/ 163 w 325"/>
                <a:gd name="T109" fmla="*/ 82 h 221"/>
                <a:gd name="T110" fmla="*/ 188 w 325"/>
                <a:gd name="T111" fmla="*/ 79 h 221"/>
                <a:gd name="T112" fmla="*/ 203 w 325"/>
                <a:gd name="T113" fmla="*/ 60 h 221"/>
                <a:gd name="T114" fmla="*/ 234 w 325"/>
                <a:gd name="T115" fmla="*/ 49 h 221"/>
                <a:gd name="T116" fmla="*/ 231 w 325"/>
                <a:gd name="T117" fmla="*/ 42 h 221"/>
                <a:gd name="T118" fmla="*/ 248 w 325"/>
                <a:gd name="T119" fmla="*/ 15 h 221"/>
                <a:gd name="T120" fmla="*/ 293 w 325"/>
                <a:gd name="T121" fmla="*/ 31 h 221"/>
                <a:gd name="T122" fmla="*/ 320 w 325"/>
                <a:gd name="T123" fmla="*/ 38 h 221"/>
                <a:gd name="T124" fmla="*/ 305 w 325"/>
                <a:gd name="T125" fmla="*/ 7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5" h="221">
                  <a:moveTo>
                    <a:pt x="300" y="79"/>
                  </a:moveTo>
                  <a:cubicBezTo>
                    <a:pt x="300" y="77"/>
                    <a:pt x="300" y="79"/>
                    <a:pt x="300" y="77"/>
                  </a:cubicBezTo>
                  <a:cubicBezTo>
                    <a:pt x="299" y="77"/>
                    <a:pt x="300" y="76"/>
                    <a:pt x="298" y="76"/>
                  </a:cubicBezTo>
                  <a:cubicBezTo>
                    <a:pt x="296" y="76"/>
                    <a:pt x="298" y="79"/>
                    <a:pt x="296" y="79"/>
                  </a:cubicBezTo>
                  <a:cubicBezTo>
                    <a:pt x="293" y="79"/>
                    <a:pt x="295" y="81"/>
                    <a:pt x="293" y="82"/>
                  </a:cubicBezTo>
                  <a:cubicBezTo>
                    <a:pt x="292" y="82"/>
                    <a:pt x="293" y="82"/>
                    <a:pt x="291" y="82"/>
                  </a:cubicBezTo>
                  <a:cubicBezTo>
                    <a:pt x="289" y="82"/>
                    <a:pt x="288" y="81"/>
                    <a:pt x="288" y="82"/>
                  </a:cubicBezTo>
                  <a:cubicBezTo>
                    <a:pt x="288" y="84"/>
                    <a:pt x="289" y="84"/>
                    <a:pt x="289" y="85"/>
                  </a:cubicBezTo>
                  <a:cubicBezTo>
                    <a:pt x="288" y="85"/>
                    <a:pt x="288" y="85"/>
                    <a:pt x="286" y="85"/>
                  </a:cubicBezTo>
                  <a:cubicBezTo>
                    <a:pt x="285" y="85"/>
                    <a:pt x="285" y="85"/>
                    <a:pt x="284" y="85"/>
                  </a:cubicBezTo>
                  <a:cubicBezTo>
                    <a:pt x="282" y="85"/>
                    <a:pt x="282" y="82"/>
                    <a:pt x="281" y="84"/>
                  </a:cubicBezTo>
                  <a:cubicBezTo>
                    <a:pt x="281" y="84"/>
                    <a:pt x="281" y="84"/>
                    <a:pt x="281" y="84"/>
                  </a:cubicBezTo>
                  <a:cubicBezTo>
                    <a:pt x="280" y="85"/>
                    <a:pt x="281" y="85"/>
                    <a:pt x="280" y="85"/>
                  </a:cubicBezTo>
                  <a:cubicBezTo>
                    <a:pt x="278" y="87"/>
                    <a:pt x="278" y="88"/>
                    <a:pt x="277" y="88"/>
                  </a:cubicBezTo>
                  <a:cubicBezTo>
                    <a:pt x="275" y="88"/>
                    <a:pt x="275" y="90"/>
                    <a:pt x="275" y="90"/>
                  </a:cubicBezTo>
                  <a:cubicBezTo>
                    <a:pt x="274" y="90"/>
                    <a:pt x="275" y="91"/>
                    <a:pt x="274" y="91"/>
                  </a:cubicBezTo>
                  <a:cubicBezTo>
                    <a:pt x="271" y="91"/>
                    <a:pt x="273" y="91"/>
                    <a:pt x="271" y="91"/>
                  </a:cubicBezTo>
                  <a:cubicBezTo>
                    <a:pt x="271" y="91"/>
                    <a:pt x="270" y="93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6" y="98"/>
                    <a:pt x="266" y="96"/>
                    <a:pt x="264" y="96"/>
                  </a:cubicBezTo>
                  <a:cubicBezTo>
                    <a:pt x="263" y="98"/>
                    <a:pt x="263" y="96"/>
                    <a:pt x="262" y="98"/>
                  </a:cubicBezTo>
                  <a:cubicBezTo>
                    <a:pt x="262" y="99"/>
                    <a:pt x="260" y="98"/>
                    <a:pt x="260" y="99"/>
                  </a:cubicBezTo>
                  <a:cubicBezTo>
                    <a:pt x="259" y="99"/>
                    <a:pt x="257" y="99"/>
                    <a:pt x="256" y="101"/>
                  </a:cubicBezTo>
                  <a:cubicBezTo>
                    <a:pt x="256" y="102"/>
                    <a:pt x="255" y="102"/>
                    <a:pt x="255" y="102"/>
                  </a:cubicBezTo>
                  <a:cubicBezTo>
                    <a:pt x="255" y="102"/>
                    <a:pt x="256" y="102"/>
                    <a:pt x="255" y="102"/>
                  </a:cubicBezTo>
                  <a:cubicBezTo>
                    <a:pt x="252" y="102"/>
                    <a:pt x="252" y="104"/>
                    <a:pt x="252" y="102"/>
                  </a:cubicBezTo>
                  <a:cubicBezTo>
                    <a:pt x="252" y="101"/>
                    <a:pt x="252" y="102"/>
                    <a:pt x="252" y="102"/>
                  </a:cubicBezTo>
                  <a:cubicBezTo>
                    <a:pt x="253" y="101"/>
                    <a:pt x="253" y="102"/>
                    <a:pt x="255" y="101"/>
                  </a:cubicBezTo>
                  <a:cubicBezTo>
                    <a:pt x="255" y="99"/>
                    <a:pt x="252" y="99"/>
                    <a:pt x="252" y="99"/>
                  </a:cubicBezTo>
                  <a:cubicBezTo>
                    <a:pt x="252" y="99"/>
                    <a:pt x="253" y="98"/>
                    <a:pt x="253" y="96"/>
                  </a:cubicBezTo>
                  <a:cubicBezTo>
                    <a:pt x="252" y="96"/>
                    <a:pt x="255" y="96"/>
                    <a:pt x="256" y="93"/>
                  </a:cubicBezTo>
                  <a:cubicBezTo>
                    <a:pt x="257" y="91"/>
                    <a:pt x="257" y="91"/>
                    <a:pt x="256" y="91"/>
                  </a:cubicBezTo>
                  <a:cubicBezTo>
                    <a:pt x="255" y="88"/>
                    <a:pt x="256" y="88"/>
                    <a:pt x="255" y="88"/>
                  </a:cubicBezTo>
                  <a:cubicBezTo>
                    <a:pt x="253" y="90"/>
                    <a:pt x="252" y="88"/>
                    <a:pt x="252" y="88"/>
                  </a:cubicBezTo>
                  <a:cubicBezTo>
                    <a:pt x="249" y="90"/>
                    <a:pt x="252" y="90"/>
                    <a:pt x="249" y="91"/>
                  </a:cubicBezTo>
                  <a:cubicBezTo>
                    <a:pt x="248" y="93"/>
                    <a:pt x="249" y="93"/>
                    <a:pt x="248" y="93"/>
                  </a:cubicBezTo>
                  <a:cubicBezTo>
                    <a:pt x="246" y="95"/>
                    <a:pt x="241" y="96"/>
                    <a:pt x="241" y="99"/>
                  </a:cubicBezTo>
                  <a:cubicBezTo>
                    <a:pt x="241" y="101"/>
                    <a:pt x="241" y="101"/>
                    <a:pt x="238" y="101"/>
                  </a:cubicBezTo>
                  <a:cubicBezTo>
                    <a:pt x="237" y="101"/>
                    <a:pt x="237" y="102"/>
                    <a:pt x="237" y="101"/>
                  </a:cubicBezTo>
                  <a:cubicBezTo>
                    <a:pt x="235" y="101"/>
                    <a:pt x="232" y="101"/>
                    <a:pt x="232" y="101"/>
                  </a:cubicBezTo>
                  <a:cubicBezTo>
                    <a:pt x="232" y="102"/>
                    <a:pt x="232" y="102"/>
                    <a:pt x="232" y="104"/>
                  </a:cubicBezTo>
                  <a:cubicBezTo>
                    <a:pt x="232" y="107"/>
                    <a:pt x="234" y="107"/>
                    <a:pt x="235" y="107"/>
                  </a:cubicBezTo>
                  <a:cubicBezTo>
                    <a:pt x="235" y="107"/>
                    <a:pt x="237" y="107"/>
                    <a:pt x="238" y="107"/>
                  </a:cubicBezTo>
                  <a:cubicBezTo>
                    <a:pt x="239" y="107"/>
                    <a:pt x="241" y="109"/>
                    <a:pt x="241" y="110"/>
                  </a:cubicBezTo>
                  <a:cubicBezTo>
                    <a:pt x="239" y="112"/>
                    <a:pt x="241" y="115"/>
                    <a:pt x="242" y="115"/>
                  </a:cubicBezTo>
                  <a:cubicBezTo>
                    <a:pt x="246" y="115"/>
                    <a:pt x="246" y="115"/>
                    <a:pt x="246" y="113"/>
                  </a:cubicBezTo>
                  <a:cubicBezTo>
                    <a:pt x="245" y="112"/>
                    <a:pt x="246" y="112"/>
                    <a:pt x="248" y="112"/>
                  </a:cubicBezTo>
                  <a:cubicBezTo>
                    <a:pt x="248" y="109"/>
                    <a:pt x="250" y="109"/>
                    <a:pt x="252" y="110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253" y="110"/>
                    <a:pt x="252" y="112"/>
                    <a:pt x="255" y="112"/>
                  </a:cubicBezTo>
                  <a:cubicBezTo>
                    <a:pt x="257" y="112"/>
                    <a:pt x="256" y="110"/>
                    <a:pt x="257" y="112"/>
                  </a:cubicBezTo>
                  <a:cubicBezTo>
                    <a:pt x="257" y="112"/>
                    <a:pt x="260" y="112"/>
                    <a:pt x="260" y="113"/>
                  </a:cubicBezTo>
                  <a:cubicBezTo>
                    <a:pt x="257" y="115"/>
                    <a:pt x="260" y="115"/>
                    <a:pt x="259" y="116"/>
                  </a:cubicBezTo>
                  <a:cubicBezTo>
                    <a:pt x="256" y="116"/>
                    <a:pt x="257" y="115"/>
                    <a:pt x="256" y="115"/>
                  </a:cubicBezTo>
                  <a:cubicBezTo>
                    <a:pt x="256" y="116"/>
                    <a:pt x="256" y="115"/>
                    <a:pt x="256" y="116"/>
                  </a:cubicBezTo>
                  <a:cubicBezTo>
                    <a:pt x="253" y="116"/>
                    <a:pt x="253" y="116"/>
                    <a:pt x="252" y="116"/>
                  </a:cubicBezTo>
                  <a:cubicBezTo>
                    <a:pt x="250" y="118"/>
                    <a:pt x="250" y="119"/>
                    <a:pt x="250" y="119"/>
                  </a:cubicBezTo>
                  <a:cubicBezTo>
                    <a:pt x="249" y="119"/>
                    <a:pt x="249" y="121"/>
                    <a:pt x="248" y="121"/>
                  </a:cubicBezTo>
                  <a:cubicBezTo>
                    <a:pt x="246" y="121"/>
                    <a:pt x="248" y="119"/>
                    <a:pt x="246" y="119"/>
                  </a:cubicBezTo>
                  <a:cubicBezTo>
                    <a:pt x="246" y="121"/>
                    <a:pt x="248" y="121"/>
                    <a:pt x="246" y="123"/>
                  </a:cubicBezTo>
                  <a:cubicBezTo>
                    <a:pt x="246" y="123"/>
                    <a:pt x="246" y="124"/>
                    <a:pt x="245" y="124"/>
                  </a:cubicBezTo>
                  <a:cubicBezTo>
                    <a:pt x="244" y="124"/>
                    <a:pt x="239" y="130"/>
                    <a:pt x="241" y="129"/>
                  </a:cubicBezTo>
                  <a:cubicBezTo>
                    <a:pt x="245" y="129"/>
                    <a:pt x="242" y="130"/>
                    <a:pt x="246" y="132"/>
                  </a:cubicBezTo>
                  <a:cubicBezTo>
                    <a:pt x="248" y="132"/>
                    <a:pt x="248" y="137"/>
                    <a:pt x="249" y="140"/>
                  </a:cubicBezTo>
                  <a:cubicBezTo>
                    <a:pt x="252" y="143"/>
                    <a:pt x="249" y="143"/>
                    <a:pt x="252" y="144"/>
                  </a:cubicBezTo>
                  <a:cubicBezTo>
                    <a:pt x="253" y="144"/>
                    <a:pt x="252" y="144"/>
                    <a:pt x="253" y="146"/>
                  </a:cubicBezTo>
                  <a:cubicBezTo>
                    <a:pt x="256" y="147"/>
                    <a:pt x="256" y="149"/>
                    <a:pt x="255" y="147"/>
                  </a:cubicBezTo>
                  <a:cubicBezTo>
                    <a:pt x="252" y="147"/>
                    <a:pt x="252" y="147"/>
                    <a:pt x="250" y="147"/>
                  </a:cubicBezTo>
                  <a:cubicBezTo>
                    <a:pt x="249" y="147"/>
                    <a:pt x="250" y="146"/>
                    <a:pt x="249" y="146"/>
                  </a:cubicBezTo>
                  <a:cubicBezTo>
                    <a:pt x="248" y="146"/>
                    <a:pt x="248" y="147"/>
                    <a:pt x="246" y="147"/>
                  </a:cubicBezTo>
                  <a:cubicBezTo>
                    <a:pt x="246" y="146"/>
                    <a:pt x="245" y="144"/>
                    <a:pt x="245" y="144"/>
                  </a:cubicBezTo>
                  <a:cubicBezTo>
                    <a:pt x="244" y="146"/>
                    <a:pt x="246" y="147"/>
                    <a:pt x="248" y="146"/>
                  </a:cubicBezTo>
                  <a:cubicBezTo>
                    <a:pt x="248" y="146"/>
                    <a:pt x="250" y="147"/>
                    <a:pt x="249" y="147"/>
                  </a:cubicBezTo>
                  <a:cubicBezTo>
                    <a:pt x="249" y="147"/>
                    <a:pt x="250" y="147"/>
                    <a:pt x="252" y="151"/>
                  </a:cubicBezTo>
                  <a:cubicBezTo>
                    <a:pt x="255" y="152"/>
                    <a:pt x="256" y="154"/>
                    <a:pt x="255" y="154"/>
                  </a:cubicBezTo>
                  <a:cubicBezTo>
                    <a:pt x="253" y="154"/>
                    <a:pt x="250" y="155"/>
                    <a:pt x="250" y="157"/>
                  </a:cubicBezTo>
                  <a:cubicBezTo>
                    <a:pt x="250" y="158"/>
                    <a:pt x="248" y="155"/>
                    <a:pt x="248" y="158"/>
                  </a:cubicBezTo>
                  <a:cubicBezTo>
                    <a:pt x="248" y="158"/>
                    <a:pt x="248" y="157"/>
                    <a:pt x="248" y="158"/>
                  </a:cubicBezTo>
                  <a:cubicBezTo>
                    <a:pt x="249" y="161"/>
                    <a:pt x="252" y="155"/>
                    <a:pt x="253" y="158"/>
                  </a:cubicBezTo>
                  <a:cubicBezTo>
                    <a:pt x="256" y="161"/>
                    <a:pt x="257" y="160"/>
                    <a:pt x="256" y="161"/>
                  </a:cubicBezTo>
                  <a:cubicBezTo>
                    <a:pt x="253" y="163"/>
                    <a:pt x="256" y="161"/>
                    <a:pt x="256" y="163"/>
                  </a:cubicBezTo>
                  <a:cubicBezTo>
                    <a:pt x="256" y="166"/>
                    <a:pt x="252" y="165"/>
                    <a:pt x="255" y="165"/>
                  </a:cubicBezTo>
                  <a:cubicBezTo>
                    <a:pt x="256" y="166"/>
                    <a:pt x="253" y="166"/>
                    <a:pt x="255" y="168"/>
                  </a:cubicBezTo>
                  <a:cubicBezTo>
                    <a:pt x="255" y="168"/>
                    <a:pt x="252" y="168"/>
                    <a:pt x="253" y="169"/>
                  </a:cubicBezTo>
                  <a:cubicBezTo>
                    <a:pt x="255" y="171"/>
                    <a:pt x="253" y="169"/>
                    <a:pt x="252" y="171"/>
                  </a:cubicBezTo>
                  <a:cubicBezTo>
                    <a:pt x="252" y="171"/>
                    <a:pt x="252" y="168"/>
                    <a:pt x="252" y="171"/>
                  </a:cubicBezTo>
                  <a:cubicBezTo>
                    <a:pt x="250" y="174"/>
                    <a:pt x="248" y="174"/>
                    <a:pt x="248" y="174"/>
                  </a:cubicBezTo>
                  <a:cubicBezTo>
                    <a:pt x="249" y="176"/>
                    <a:pt x="248" y="179"/>
                    <a:pt x="246" y="179"/>
                  </a:cubicBezTo>
                  <a:cubicBezTo>
                    <a:pt x="246" y="179"/>
                    <a:pt x="248" y="180"/>
                    <a:pt x="246" y="182"/>
                  </a:cubicBezTo>
                  <a:cubicBezTo>
                    <a:pt x="245" y="182"/>
                    <a:pt x="246" y="179"/>
                    <a:pt x="245" y="180"/>
                  </a:cubicBezTo>
                  <a:cubicBezTo>
                    <a:pt x="242" y="180"/>
                    <a:pt x="245" y="180"/>
                    <a:pt x="245" y="182"/>
                  </a:cubicBezTo>
                  <a:cubicBezTo>
                    <a:pt x="246" y="183"/>
                    <a:pt x="246" y="182"/>
                    <a:pt x="245" y="182"/>
                  </a:cubicBezTo>
                  <a:cubicBezTo>
                    <a:pt x="244" y="183"/>
                    <a:pt x="242" y="185"/>
                    <a:pt x="244" y="185"/>
                  </a:cubicBezTo>
                  <a:cubicBezTo>
                    <a:pt x="246" y="185"/>
                    <a:pt x="242" y="186"/>
                    <a:pt x="244" y="188"/>
                  </a:cubicBezTo>
                  <a:cubicBezTo>
                    <a:pt x="245" y="188"/>
                    <a:pt x="244" y="190"/>
                    <a:pt x="242" y="188"/>
                  </a:cubicBezTo>
                  <a:cubicBezTo>
                    <a:pt x="241" y="186"/>
                    <a:pt x="241" y="188"/>
                    <a:pt x="241" y="188"/>
                  </a:cubicBezTo>
                  <a:cubicBezTo>
                    <a:pt x="241" y="188"/>
                    <a:pt x="244" y="188"/>
                    <a:pt x="241" y="190"/>
                  </a:cubicBezTo>
                  <a:cubicBezTo>
                    <a:pt x="241" y="190"/>
                    <a:pt x="241" y="188"/>
                    <a:pt x="239" y="190"/>
                  </a:cubicBezTo>
                  <a:cubicBezTo>
                    <a:pt x="239" y="190"/>
                    <a:pt x="241" y="190"/>
                    <a:pt x="241" y="191"/>
                  </a:cubicBezTo>
                  <a:cubicBezTo>
                    <a:pt x="238" y="193"/>
                    <a:pt x="238" y="194"/>
                    <a:pt x="237" y="193"/>
                  </a:cubicBezTo>
                  <a:cubicBezTo>
                    <a:pt x="237" y="193"/>
                    <a:pt x="237" y="194"/>
                    <a:pt x="237" y="193"/>
                  </a:cubicBezTo>
                  <a:cubicBezTo>
                    <a:pt x="235" y="193"/>
                    <a:pt x="235" y="194"/>
                    <a:pt x="235" y="194"/>
                  </a:cubicBezTo>
                  <a:cubicBezTo>
                    <a:pt x="237" y="194"/>
                    <a:pt x="234" y="197"/>
                    <a:pt x="232" y="197"/>
                  </a:cubicBezTo>
                  <a:cubicBezTo>
                    <a:pt x="232" y="199"/>
                    <a:pt x="232" y="197"/>
                    <a:pt x="231" y="197"/>
                  </a:cubicBezTo>
                  <a:cubicBezTo>
                    <a:pt x="231" y="200"/>
                    <a:pt x="231" y="197"/>
                    <a:pt x="230" y="200"/>
                  </a:cubicBezTo>
                  <a:cubicBezTo>
                    <a:pt x="228" y="200"/>
                    <a:pt x="227" y="200"/>
                    <a:pt x="228" y="200"/>
                  </a:cubicBezTo>
                  <a:cubicBezTo>
                    <a:pt x="230" y="202"/>
                    <a:pt x="227" y="202"/>
                    <a:pt x="227" y="202"/>
                  </a:cubicBezTo>
                  <a:cubicBezTo>
                    <a:pt x="227" y="204"/>
                    <a:pt x="227" y="204"/>
                    <a:pt x="224" y="205"/>
                  </a:cubicBezTo>
                  <a:cubicBezTo>
                    <a:pt x="223" y="205"/>
                    <a:pt x="223" y="204"/>
                    <a:pt x="223" y="20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1" y="205"/>
                    <a:pt x="220" y="204"/>
                    <a:pt x="219" y="205"/>
                  </a:cubicBezTo>
                  <a:cubicBezTo>
                    <a:pt x="217" y="207"/>
                    <a:pt x="217" y="204"/>
                    <a:pt x="217" y="205"/>
                  </a:cubicBezTo>
                  <a:cubicBezTo>
                    <a:pt x="216" y="205"/>
                    <a:pt x="217" y="205"/>
                    <a:pt x="217" y="207"/>
                  </a:cubicBezTo>
                  <a:cubicBezTo>
                    <a:pt x="216" y="207"/>
                    <a:pt x="216" y="205"/>
                    <a:pt x="216" y="205"/>
                  </a:cubicBezTo>
                  <a:cubicBezTo>
                    <a:pt x="214" y="207"/>
                    <a:pt x="216" y="207"/>
                    <a:pt x="216" y="207"/>
                  </a:cubicBezTo>
                  <a:cubicBezTo>
                    <a:pt x="214" y="207"/>
                    <a:pt x="214" y="207"/>
                    <a:pt x="214" y="207"/>
                  </a:cubicBezTo>
                  <a:cubicBezTo>
                    <a:pt x="213" y="207"/>
                    <a:pt x="214" y="207"/>
                    <a:pt x="213" y="205"/>
                  </a:cubicBezTo>
                  <a:cubicBezTo>
                    <a:pt x="212" y="205"/>
                    <a:pt x="212" y="202"/>
                    <a:pt x="212" y="204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8"/>
                    <a:pt x="212" y="207"/>
                    <a:pt x="210" y="208"/>
                  </a:cubicBezTo>
                  <a:cubicBezTo>
                    <a:pt x="210" y="208"/>
                    <a:pt x="209" y="207"/>
                    <a:pt x="209" y="208"/>
                  </a:cubicBezTo>
                  <a:cubicBezTo>
                    <a:pt x="209" y="211"/>
                    <a:pt x="207" y="208"/>
                    <a:pt x="207" y="210"/>
                  </a:cubicBezTo>
                  <a:cubicBezTo>
                    <a:pt x="206" y="211"/>
                    <a:pt x="206" y="208"/>
                    <a:pt x="205" y="210"/>
                  </a:cubicBezTo>
                  <a:cubicBezTo>
                    <a:pt x="203" y="211"/>
                    <a:pt x="205" y="211"/>
                    <a:pt x="203" y="210"/>
                  </a:cubicBezTo>
                  <a:cubicBezTo>
                    <a:pt x="202" y="210"/>
                    <a:pt x="203" y="211"/>
                    <a:pt x="201" y="211"/>
                  </a:cubicBezTo>
                  <a:cubicBezTo>
                    <a:pt x="198" y="213"/>
                    <a:pt x="199" y="211"/>
                    <a:pt x="196" y="213"/>
                  </a:cubicBezTo>
                  <a:cubicBezTo>
                    <a:pt x="195" y="213"/>
                    <a:pt x="194" y="214"/>
                    <a:pt x="194" y="216"/>
                  </a:cubicBezTo>
                  <a:cubicBezTo>
                    <a:pt x="194" y="216"/>
                    <a:pt x="195" y="214"/>
                    <a:pt x="195" y="216"/>
                  </a:cubicBezTo>
                  <a:cubicBezTo>
                    <a:pt x="195" y="218"/>
                    <a:pt x="196" y="218"/>
                    <a:pt x="194" y="219"/>
                  </a:cubicBezTo>
                  <a:cubicBezTo>
                    <a:pt x="192" y="221"/>
                    <a:pt x="192" y="219"/>
                    <a:pt x="192" y="218"/>
                  </a:cubicBezTo>
                  <a:cubicBezTo>
                    <a:pt x="192" y="218"/>
                    <a:pt x="191" y="218"/>
                    <a:pt x="192" y="216"/>
                  </a:cubicBezTo>
                  <a:cubicBezTo>
                    <a:pt x="192" y="216"/>
                    <a:pt x="191" y="216"/>
                    <a:pt x="191" y="214"/>
                  </a:cubicBezTo>
                  <a:cubicBezTo>
                    <a:pt x="192" y="213"/>
                    <a:pt x="192" y="213"/>
                    <a:pt x="192" y="211"/>
                  </a:cubicBezTo>
                  <a:cubicBezTo>
                    <a:pt x="192" y="211"/>
                    <a:pt x="192" y="213"/>
                    <a:pt x="191" y="211"/>
                  </a:cubicBezTo>
                  <a:cubicBezTo>
                    <a:pt x="189" y="210"/>
                    <a:pt x="189" y="211"/>
                    <a:pt x="191" y="211"/>
                  </a:cubicBezTo>
                  <a:cubicBezTo>
                    <a:pt x="191" y="213"/>
                    <a:pt x="189" y="211"/>
                    <a:pt x="188" y="213"/>
                  </a:cubicBezTo>
                  <a:cubicBezTo>
                    <a:pt x="187" y="213"/>
                    <a:pt x="189" y="211"/>
                    <a:pt x="188" y="211"/>
                  </a:cubicBezTo>
                  <a:cubicBezTo>
                    <a:pt x="185" y="211"/>
                    <a:pt x="185" y="208"/>
                    <a:pt x="184" y="210"/>
                  </a:cubicBezTo>
                  <a:cubicBezTo>
                    <a:pt x="184" y="211"/>
                    <a:pt x="185" y="211"/>
                    <a:pt x="184" y="211"/>
                  </a:cubicBezTo>
                  <a:cubicBezTo>
                    <a:pt x="184" y="211"/>
                    <a:pt x="184" y="210"/>
                    <a:pt x="184" y="211"/>
                  </a:cubicBezTo>
                  <a:cubicBezTo>
                    <a:pt x="184" y="213"/>
                    <a:pt x="183" y="211"/>
                    <a:pt x="183" y="211"/>
                  </a:cubicBezTo>
                  <a:cubicBezTo>
                    <a:pt x="181" y="211"/>
                    <a:pt x="180" y="211"/>
                    <a:pt x="178" y="211"/>
                  </a:cubicBezTo>
                  <a:cubicBezTo>
                    <a:pt x="178" y="210"/>
                    <a:pt x="178" y="211"/>
                    <a:pt x="178" y="210"/>
                  </a:cubicBezTo>
                  <a:cubicBezTo>
                    <a:pt x="177" y="208"/>
                    <a:pt x="176" y="208"/>
                    <a:pt x="176" y="208"/>
                  </a:cubicBezTo>
                  <a:cubicBezTo>
                    <a:pt x="176" y="207"/>
                    <a:pt x="174" y="207"/>
                    <a:pt x="176" y="205"/>
                  </a:cubicBezTo>
                  <a:cubicBezTo>
                    <a:pt x="177" y="204"/>
                    <a:pt x="176" y="204"/>
                    <a:pt x="174" y="204"/>
                  </a:cubicBezTo>
                  <a:cubicBezTo>
                    <a:pt x="173" y="205"/>
                    <a:pt x="174" y="202"/>
                    <a:pt x="171" y="204"/>
                  </a:cubicBezTo>
                  <a:cubicBezTo>
                    <a:pt x="169" y="204"/>
                    <a:pt x="169" y="200"/>
                    <a:pt x="167" y="200"/>
                  </a:cubicBezTo>
                  <a:cubicBezTo>
                    <a:pt x="167" y="202"/>
                    <a:pt x="166" y="202"/>
                    <a:pt x="166" y="202"/>
                  </a:cubicBezTo>
                  <a:cubicBezTo>
                    <a:pt x="167" y="204"/>
                    <a:pt x="163" y="205"/>
                    <a:pt x="163" y="205"/>
                  </a:cubicBezTo>
                  <a:cubicBezTo>
                    <a:pt x="163" y="204"/>
                    <a:pt x="162" y="204"/>
                    <a:pt x="162" y="205"/>
                  </a:cubicBezTo>
                  <a:cubicBezTo>
                    <a:pt x="162" y="207"/>
                    <a:pt x="160" y="205"/>
                    <a:pt x="159" y="205"/>
                  </a:cubicBezTo>
                  <a:cubicBezTo>
                    <a:pt x="159" y="205"/>
                    <a:pt x="159" y="205"/>
                    <a:pt x="159" y="205"/>
                  </a:cubicBezTo>
                  <a:cubicBezTo>
                    <a:pt x="158" y="202"/>
                    <a:pt x="158" y="207"/>
                    <a:pt x="156" y="207"/>
                  </a:cubicBezTo>
                  <a:cubicBezTo>
                    <a:pt x="155" y="207"/>
                    <a:pt x="156" y="205"/>
                    <a:pt x="155" y="205"/>
                  </a:cubicBezTo>
                  <a:cubicBezTo>
                    <a:pt x="152" y="204"/>
                    <a:pt x="153" y="207"/>
                    <a:pt x="151" y="207"/>
                  </a:cubicBezTo>
                  <a:cubicBezTo>
                    <a:pt x="151" y="207"/>
                    <a:pt x="148" y="207"/>
                    <a:pt x="149" y="208"/>
                  </a:cubicBezTo>
                  <a:cubicBezTo>
                    <a:pt x="151" y="213"/>
                    <a:pt x="149" y="211"/>
                    <a:pt x="149" y="213"/>
                  </a:cubicBezTo>
                  <a:cubicBezTo>
                    <a:pt x="151" y="213"/>
                    <a:pt x="149" y="214"/>
                    <a:pt x="149" y="213"/>
                  </a:cubicBezTo>
                  <a:cubicBezTo>
                    <a:pt x="148" y="213"/>
                    <a:pt x="148" y="216"/>
                    <a:pt x="146" y="211"/>
                  </a:cubicBezTo>
                  <a:cubicBezTo>
                    <a:pt x="146" y="211"/>
                    <a:pt x="146" y="208"/>
                    <a:pt x="144" y="211"/>
                  </a:cubicBezTo>
                  <a:cubicBezTo>
                    <a:pt x="142" y="213"/>
                    <a:pt x="142" y="211"/>
                    <a:pt x="141" y="211"/>
                  </a:cubicBezTo>
                  <a:cubicBezTo>
                    <a:pt x="140" y="213"/>
                    <a:pt x="141" y="211"/>
                    <a:pt x="140" y="211"/>
                  </a:cubicBezTo>
                  <a:cubicBezTo>
                    <a:pt x="140" y="210"/>
                    <a:pt x="140" y="208"/>
                    <a:pt x="140" y="208"/>
                  </a:cubicBezTo>
                  <a:cubicBezTo>
                    <a:pt x="138" y="208"/>
                    <a:pt x="135" y="208"/>
                    <a:pt x="135" y="207"/>
                  </a:cubicBezTo>
                  <a:cubicBezTo>
                    <a:pt x="137" y="205"/>
                    <a:pt x="135" y="205"/>
                    <a:pt x="135" y="204"/>
                  </a:cubicBezTo>
                  <a:cubicBezTo>
                    <a:pt x="137" y="202"/>
                    <a:pt x="140" y="202"/>
                    <a:pt x="135" y="202"/>
                  </a:cubicBezTo>
                  <a:cubicBezTo>
                    <a:pt x="134" y="202"/>
                    <a:pt x="134" y="200"/>
                    <a:pt x="134" y="199"/>
                  </a:cubicBezTo>
                  <a:cubicBezTo>
                    <a:pt x="133" y="197"/>
                    <a:pt x="135" y="194"/>
                    <a:pt x="134" y="196"/>
                  </a:cubicBezTo>
                  <a:cubicBezTo>
                    <a:pt x="133" y="197"/>
                    <a:pt x="131" y="194"/>
                    <a:pt x="130" y="197"/>
                  </a:cubicBezTo>
                  <a:cubicBezTo>
                    <a:pt x="127" y="197"/>
                    <a:pt x="127" y="197"/>
                    <a:pt x="128" y="196"/>
                  </a:cubicBezTo>
                  <a:cubicBezTo>
                    <a:pt x="130" y="194"/>
                    <a:pt x="124" y="193"/>
                    <a:pt x="128" y="193"/>
                  </a:cubicBezTo>
                  <a:cubicBezTo>
                    <a:pt x="130" y="191"/>
                    <a:pt x="127" y="190"/>
                    <a:pt x="130" y="188"/>
                  </a:cubicBezTo>
                  <a:cubicBezTo>
                    <a:pt x="131" y="188"/>
                    <a:pt x="130" y="186"/>
                    <a:pt x="131" y="186"/>
                  </a:cubicBezTo>
                  <a:cubicBezTo>
                    <a:pt x="133" y="188"/>
                    <a:pt x="131" y="186"/>
                    <a:pt x="134" y="186"/>
                  </a:cubicBezTo>
                  <a:cubicBezTo>
                    <a:pt x="134" y="186"/>
                    <a:pt x="133" y="185"/>
                    <a:pt x="134" y="182"/>
                  </a:cubicBezTo>
                  <a:cubicBezTo>
                    <a:pt x="134" y="179"/>
                    <a:pt x="133" y="177"/>
                    <a:pt x="134" y="177"/>
                  </a:cubicBezTo>
                  <a:cubicBezTo>
                    <a:pt x="134" y="176"/>
                    <a:pt x="134" y="174"/>
                    <a:pt x="133" y="174"/>
                  </a:cubicBezTo>
                  <a:cubicBezTo>
                    <a:pt x="130" y="176"/>
                    <a:pt x="133" y="171"/>
                    <a:pt x="130" y="169"/>
                  </a:cubicBezTo>
                  <a:cubicBezTo>
                    <a:pt x="126" y="168"/>
                    <a:pt x="127" y="169"/>
                    <a:pt x="126" y="171"/>
                  </a:cubicBezTo>
                  <a:cubicBezTo>
                    <a:pt x="124" y="169"/>
                    <a:pt x="124" y="169"/>
                    <a:pt x="122" y="169"/>
                  </a:cubicBezTo>
                  <a:cubicBezTo>
                    <a:pt x="119" y="169"/>
                    <a:pt x="123" y="169"/>
                    <a:pt x="122" y="166"/>
                  </a:cubicBezTo>
                  <a:cubicBezTo>
                    <a:pt x="122" y="165"/>
                    <a:pt x="119" y="168"/>
                    <a:pt x="120" y="165"/>
                  </a:cubicBezTo>
                  <a:cubicBezTo>
                    <a:pt x="122" y="163"/>
                    <a:pt x="120" y="165"/>
                    <a:pt x="120" y="163"/>
                  </a:cubicBezTo>
                  <a:cubicBezTo>
                    <a:pt x="120" y="163"/>
                    <a:pt x="117" y="163"/>
                    <a:pt x="117" y="165"/>
                  </a:cubicBezTo>
                  <a:cubicBezTo>
                    <a:pt x="116" y="165"/>
                    <a:pt x="115" y="165"/>
                    <a:pt x="113" y="165"/>
                  </a:cubicBezTo>
                  <a:cubicBezTo>
                    <a:pt x="112" y="163"/>
                    <a:pt x="110" y="165"/>
                    <a:pt x="109" y="166"/>
                  </a:cubicBezTo>
                  <a:cubicBezTo>
                    <a:pt x="106" y="168"/>
                    <a:pt x="105" y="168"/>
                    <a:pt x="103" y="169"/>
                  </a:cubicBezTo>
                  <a:cubicBezTo>
                    <a:pt x="103" y="171"/>
                    <a:pt x="102" y="169"/>
                    <a:pt x="102" y="171"/>
                  </a:cubicBezTo>
                  <a:cubicBezTo>
                    <a:pt x="102" y="172"/>
                    <a:pt x="99" y="174"/>
                    <a:pt x="95" y="174"/>
                  </a:cubicBezTo>
                  <a:cubicBezTo>
                    <a:pt x="97" y="171"/>
                    <a:pt x="95" y="171"/>
                    <a:pt x="95" y="171"/>
                  </a:cubicBezTo>
                  <a:cubicBezTo>
                    <a:pt x="94" y="171"/>
                    <a:pt x="94" y="172"/>
                    <a:pt x="92" y="171"/>
                  </a:cubicBezTo>
                  <a:cubicBezTo>
                    <a:pt x="91" y="171"/>
                    <a:pt x="88" y="171"/>
                    <a:pt x="90" y="171"/>
                  </a:cubicBezTo>
                  <a:cubicBezTo>
                    <a:pt x="91" y="169"/>
                    <a:pt x="87" y="169"/>
                    <a:pt x="85" y="171"/>
                  </a:cubicBezTo>
                  <a:cubicBezTo>
                    <a:pt x="85" y="174"/>
                    <a:pt x="84" y="171"/>
                    <a:pt x="84" y="174"/>
                  </a:cubicBezTo>
                  <a:cubicBezTo>
                    <a:pt x="83" y="176"/>
                    <a:pt x="83" y="174"/>
                    <a:pt x="81" y="177"/>
                  </a:cubicBezTo>
                  <a:cubicBezTo>
                    <a:pt x="81" y="174"/>
                    <a:pt x="85" y="169"/>
                    <a:pt x="77" y="172"/>
                  </a:cubicBezTo>
                  <a:cubicBezTo>
                    <a:pt x="76" y="172"/>
                    <a:pt x="76" y="172"/>
                    <a:pt x="76" y="172"/>
                  </a:cubicBezTo>
                  <a:cubicBezTo>
                    <a:pt x="76" y="174"/>
                    <a:pt x="76" y="172"/>
                    <a:pt x="73" y="172"/>
                  </a:cubicBezTo>
                  <a:cubicBezTo>
                    <a:pt x="72" y="174"/>
                    <a:pt x="70" y="169"/>
                    <a:pt x="70" y="171"/>
                  </a:cubicBezTo>
                  <a:cubicBezTo>
                    <a:pt x="70" y="172"/>
                    <a:pt x="69" y="172"/>
                    <a:pt x="67" y="171"/>
                  </a:cubicBezTo>
                  <a:cubicBezTo>
                    <a:pt x="66" y="169"/>
                    <a:pt x="67" y="172"/>
                    <a:pt x="66" y="172"/>
                  </a:cubicBezTo>
                  <a:cubicBezTo>
                    <a:pt x="66" y="172"/>
                    <a:pt x="66" y="169"/>
                    <a:pt x="65" y="169"/>
                  </a:cubicBezTo>
                  <a:cubicBezTo>
                    <a:pt x="62" y="169"/>
                    <a:pt x="62" y="171"/>
                    <a:pt x="62" y="169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0" y="169"/>
                    <a:pt x="58" y="168"/>
                    <a:pt x="58" y="165"/>
                  </a:cubicBezTo>
                  <a:cubicBezTo>
                    <a:pt x="58" y="163"/>
                    <a:pt x="56" y="165"/>
                    <a:pt x="55" y="165"/>
                  </a:cubicBezTo>
                  <a:cubicBezTo>
                    <a:pt x="54" y="165"/>
                    <a:pt x="52" y="161"/>
                    <a:pt x="51" y="161"/>
                  </a:cubicBezTo>
                  <a:cubicBezTo>
                    <a:pt x="49" y="161"/>
                    <a:pt x="49" y="160"/>
                    <a:pt x="47" y="160"/>
                  </a:cubicBezTo>
                  <a:cubicBezTo>
                    <a:pt x="45" y="158"/>
                    <a:pt x="48" y="158"/>
                    <a:pt x="44" y="157"/>
                  </a:cubicBezTo>
                  <a:cubicBezTo>
                    <a:pt x="41" y="155"/>
                    <a:pt x="42" y="161"/>
                    <a:pt x="41" y="158"/>
                  </a:cubicBezTo>
                  <a:cubicBezTo>
                    <a:pt x="41" y="157"/>
                    <a:pt x="37" y="155"/>
                    <a:pt x="36" y="154"/>
                  </a:cubicBezTo>
                  <a:cubicBezTo>
                    <a:pt x="33" y="152"/>
                    <a:pt x="33" y="155"/>
                    <a:pt x="31" y="151"/>
                  </a:cubicBezTo>
                  <a:cubicBezTo>
                    <a:pt x="30" y="149"/>
                    <a:pt x="27" y="154"/>
                    <a:pt x="27" y="151"/>
                  </a:cubicBezTo>
                  <a:cubicBezTo>
                    <a:pt x="29" y="147"/>
                    <a:pt x="27" y="146"/>
                    <a:pt x="27" y="144"/>
                  </a:cubicBezTo>
                  <a:cubicBezTo>
                    <a:pt x="26" y="143"/>
                    <a:pt x="27" y="143"/>
                    <a:pt x="29" y="144"/>
                  </a:cubicBezTo>
                  <a:cubicBezTo>
                    <a:pt x="30" y="146"/>
                    <a:pt x="30" y="144"/>
                    <a:pt x="31" y="144"/>
                  </a:cubicBezTo>
                  <a:cubicBezTo>
                    <a:pt x="34" y="143"/>
                    <a:pt x="31" y="141"/>
                    <a:pt x="31" y="140"/>
                  </a:cubicBezTo>
                  <a:cubicBezTo>
                    <a:pt x="31" y="140"/>
                    <a:pt x="27" y="140"/>
                    <a:pt x="29" y="137"/>
                  </a:cubicBezTo>
                  <a:cubicBezTo>
                    <a:pt x="30" y="135"/>
                    <a:pt x="27" y="135"/>
                    <a:pt x="31" y="133"/>
                  </a:cubicBezTo>
                  <a:cubicBezTo>
                    <a:pt x="34" y="133"/>
                    <a:pt x="31" y="132"/>
                    <a:pt x="36" y="130"/>
                  </a:cubicBezTo>
                  <a:cubicBezTo>
                    <a:pt x="37" y="127"/>
                    <a:pt x="36" y="127"/>
                    <a:pt x="37" y="126"/>
                  </a:cubicBezTo>
                  <a:cubicBezTo>
                    <a:pt x="38" y="124"/>
                    <a:pt x="37" y="124"/>
                    <a:pt x="37" y="124"/>
                  </a:cubicBezTo>
                  <a:cubicBezTo>
                    <a:pt x="36" y="126"/>
                    <a:pt x="36" y="124"/>
                    <a:pt x="34" y="124"/>
                  </a:cubicBezTo>
                  <a:cubicBezTo>
                    <a:pt x="33" y="124"/>
                    <a:pt x="34" y="121"/>
                    <a:pt x="30" y="121"/>
                  </a:cubicBezTo>
                  <a:cubicBezTo>
                    <a:pt x="26" y="123"/>
                    <a:pt x="27" y="124"/>
                    <a:pt x="24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2" y="124"/>
                    <a:pt x="18" y="124"/>
                    <a:pt x="18" y="123"/>
                  </a:cubicBezTo>
                  <a:cubicBezTo>
                    <a:pt x="18" y="121"/>
                    <a:pt x="16" y="124"/>
                    <a:pt x="13" y="121"/>
                  </a:cubicBezTo>
                  <a:cubicBezTo>
                    <a:pt x="13" y="119"/>
                    <a:pt x="15" y="121"/>
                    <a:pt x="13" y="118"/>
                  </a:cubicBezTo>
                  <a:cubicBezTo>
                    <a:pt x="12" y="115"/>
                    <a:pt x="11" y="118"/>
                    <a:pt x="11" y="116"/>
                  </a:cubicBezTo>
                  <a:cubicBezTo>
                    <a:pt x="9" y="115"/>
                    <a:pt x="8" y="116"/>
                    <a:pt x="6" y="115"/>
                  </a:cubicBezTo>
                  <a:cubicBezTo>
                    <a:pt x="5" y="115"/>
                    <a:pt x="5" y="113"/>
                    <a:pt x="6" y="113"/>
                  </a:cubicBezTo>
                  <a:cubicBezTo>
                    <a:pt x="9" y="113"/>
                    <a:pt x="9" y="112"/>
                    <a:pt x="9" y="112"/>
                  </a:cubicBezTo>
                  <a:cubicBezTo>
                    <a:pt x="6" y="110"/>
                    <a:pt x="9" y="109"/>
                    <a:pt x="8" y="107"/>
                  </a:cubicBezTo>
                  <a:cubicBezTo>
                    <a:pt x="6" y="107"/>
                    <a:pt x="8" y="105"/>
                    <a:pt x="8" y="104"/>
                  </a:cubicBezTo>
                  <a:cubicBezTo>
                    <a:pt x="6" y="104"/>
                    <a:pt x="4" y="102"/>
                    <a:pt x="4" y="104"/>
                  </a:cubicBezTo>
                  <a:cubicBezTo>
                    <a:pt x="4" y="105"/>
                    <a:pt x="2" y="104"/>
                    <a:pt x="2" y="102"/>
                  </a:cubicBezTo>
                  <a:cubicBezTo>
                    <a:pt x="2" y="101"/>
                    <a:pt x="1" y="101"/>
                    <a:pt x="2" y="99"/>
                  </a:cubicBezTo>
                  <a:cubicBezTo>
                    <a:pt x="6" y="99"/>
                    <a:pt x="0" y="96"/>
                    <a:pt x="5" y="95"/>
                  </a:cubicBezTo>
                  <a:cubicBezTo>
                    <a:pt x="9" y="93"/>
                    <a:pt x="6" y="91"/>
                    <a:pt x="9" y="91"/>
                  </a:cubicBezTo>
                  <a:cubicBezTo>
                    <a:pt x="12" y="93"/>
                    <a:pt x="11" y="88"/>
                    <a:pt x="12" y="91"/>
                  </a:cubicBezTo>
                  <a:cubicBezTo>
                    <a:pt x="13" y="95"/>
                    <a:pt x="13" y="91"/>
                    <a:pt x="15" y="93"/>
                  </a:cubicBezTo>
                  <a:cubicBezTo>
                    <a:pt x="18" y="93"/>
                    <a:pt x="18" y="91"/>
                    <a:pt x="18" y="88"/>
                  </a:cubicBezTo>
                  <a:cubicBezTo>
                    <a:pt x="19" y="87"/>
                    <a:pt x="24" y="90"/>
                    <a:pt x="26" y="85"/>
                  </a:cubicBezTo>
                  <a:cubicBezTo>
                    <a:pt x="27" y="84"/>
                    <a:pt x="31" y="84"/>
                    <a:pt x="34" y="82"/>
                  </a:cubicBezTo>
                  <a:cubicBezTo>
                    <a:pt x="36" y="82"/>
                    <a:pt x="36" y="82"/>
                    <a:pt x="37" y="81"/>
                  </a:cubicBezTo>
                  <a:cubicBezTo>
                    <a:pt x="37" y="79"/>
                    <a:pt x="36" y="77"/>
                    <a:pt x="37" y="76"/>
                  </a:cubicBezTo>
                  <a:cubicBezTo>
                    <a:pt x="40" y="76"/>
                    <a:pt x="37" y="76"/>
                    <a:pt x="38" y="74"/>
                  </a:cubicBezTo>
                  <a:cubicBezTo>
                    <a:pt x="41" y="73"/>
                    <a:pt x="37" y="65"/>
                    <a:pt x="37" y="63"/>
                  </a:cubicBezTo>
                  <a:cubicBezTo>
                    <a:pt x="38" y="62"/>
                    <a:pt x="31" y="62"/>
                    <a:pt x="37" y="60"/>
                  </a:cubicBezTo>
                  <a:cubicBezTo>
                    <a:pt x="40" y="60"/>
                    <a:pt x="42" y="59"/>
                    <a:pt x="44" y="59"/>
                  </a:cubicBezTo>
                  <a:cubicBezTo>
                    <a:pt x="47" y="60"/>
                    <a:pt x="48" y="60"/>
                    <a:pt x="49" y="59"/>
                  </a:cubicBezTo>
                  <a:cubicBezTo>
                    <a:pt x="49" y="57"/>
                    <a:pt x="47" y="59"/>
                    <a:pt x="47" y="57"/>
                  </a:cubicBezTo>
                  <a:cubicBezTo>
                    <a:pt x="49" y="54"/>
                    <a:pt x="51" y="49"/>
                    <a:pt x="51" y="46"/>
                  </a:cubicBezTo>
                  <a:cubicBezTo>
                    <a:pt x="51" y="45"/>
                    <a:pt x="55" y="48"/>
                    <a:pt x="58" y="48"/>
                  </a:cubicBezTo>
                  <a:cubicBezTo>
                    <a:pt x="60" y="46"/>
                    <a:pt x="59" y="49"/>
                    <a:pt x="62" y="48"/>
                  </a:cubicBezTo>
                  <a:cubicBezTo>
                    <a:pt x="65" y="46"/>
                    <a:pt x="66" y="46"/>
                    <a:pt x="65" y="45"/>
                  </a:cubicBezTo>
                  <a:cubicBezTo>
                    <a:pt x="63" y="42"/>
                    <a:pt x="62" y="38"/>
                    <a:pt x="69" y="37"/>
                  </a:cubicBezTo>
                  <a:cubicBezTo>
                    <a:pt x="73" y="35"/>
                    <a:pt x="67" y="32"/>
                    <a:pt x="73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5"/>
                    <a:pt x="79" y="38"/>
                    <a:pt x="81" y="40"/>
                  </a:cubicBezTo>
                  <a:cubicBezTo>
                    <a:pt x="84" y="42"/>
                    <a:pt x="85" y="38"/>
                    <a:pt x="85" y="40"/>
                  </a:cubicBezTo>
                  <a:cubicBezTo>
                    <a:pt x="87" y="42"/>
                    <a:pt x="88" y="40"/>
                    <a:pt x="88" y="42"/>
                  </a:cubicBezTo>
                  <a:cubicBezTo>
                    <a:pt x="88" y="43"/>
                    <a:pt x="94" y="46"/>
                    <a:pt x="92" y="51"/>
                  </a:cubicBezTo>
                  <a:cubicBezTo>
                    <a:pt x="91" y="54"/>
                    <a:pt x="94" y="54"/>
                    <a:pt x="91" y="57"/>
                  </a:cubicBezTo>
                  <a:cubicBezTo>
                    <a:pt x="91" y="57"/>
                    <a:pt x="91" y="60"/>
                    <a:pt x="94" y="60"/>
                  </a:cubicBezTo>
                  <a:cubicBezTo>
                    <a:pt x="95" y="60"/>
                    <a:pt x="98" y="60"/>
                    <a:pt x="101" y="60"/>
                  </a:cubicBezTo>
                  <a:cubicBezTo>
                    <a:pt x="103" y="60"/>
                    <a:pt x="106" y="60"/>
                    <a:pt x="112" y="65"/>
                  </a:cubicBezTo>
                  <a:cubicBezTo>
                    <a:pt x="119" y="70"/>
                    <a:pt x="117" y="66"/>
                    <a:pt x="119" y="70"/>
                  </a:cubicBezTo>
                  <a:cubicBezTo>
                    <a:pt x="119" y="76"/>
                    <a:pt x="120" y="73"/>
                    <a:pt x="120" y="76"/>
                  </a:cubicBezTo>
                  <a:cubicBezTo>
                    <a:pt x="120" y="77"/>
                    <a:pt x="123" y="76"/>
                    <a:pt x="124" y="77"/>
                  </a:cubicBezTo>
                  <a:cubicBezTo>
                    <a:pt x="134" y="77"/>
                    <a:pt x="135" y="77"/>
                    <a:pt x="142" y="77"/>
                  </a:cubicBezTo>
                  <a:cubicBezTo>
                    <a:pt x="149" y="77"/>
                    <a:pt x="151" y="81"/>
                    <a:pt x="153" y="81"/>
                  </a:cubicBezTo>
                  <a:cubicBezTo>
                    <a:pt x="155" y="81"/>
                    <a:pt x="159" y="84"/>
                    <a:pt x="163" y="82"/>
                  </a:cubicBezTo>
                  <a:cubicBezTo>
                    <a:pt x="166" y="82"/>
                    <a:pt x="163" y="84"/>
                    <a:pt x="164" y="84"/>
                  </a:cubicBezTo>
                  <a:cubicBezTo>
                    <a:pt x="167" y="84"/>
                    <a:pt x="167" y="85"/>
                    <a:pt x="167" y="84"/>
                  </a:cubicBezTo>
                  <a:cubicBezTo>
                    <a:pt x="176" y="79"/>
                    <a:pt x="176" y="82"/>
                    <a:pt x="178" y="79"/>
                  </a:cubicBezTo>
                  <a:cubicBezTo>
                    <a:pt x="181" y="77"/>
                    <a:pt x="178" y="79"/>
                    <a:pt x="183" y="79"/>
                  </a:cubicBezTo>
                  <a:cubicBezTo>
                    <a:pt x="185" y="79"/>
                    <a:pt x="185" y="79"/>
                    <a:pt x="188" y="79"/>
                  </a:cubicBezTo>
                  <a:cubicBezTo>
                    <a:pt x="188" y="77"/>
                    <a:pt x="189" y="79"/>
                    <a:pt x="191" y="79"/>
                  </a:cubicBezTo>
                  <a:cubicBezTo>
                    <a:pt x="192" y="77"/>
                    <a:pt x="194" y="77"/>
                    <a:pt x="196" y="76"/>
                  </a:cubicBezTo>
                  <a:cubicBezTo>
                    <a:pt x="199" y="73"/>
                    <a:pt x="199" y="73"/>
                    <a:pt x="203" y="70"/>
                  </a:cubicBezTo>
                  <a:cubicBezTo>
                    <a:pt x="205" y="70"/>
                    <a:pt x="201" y="68"/>
                    <a:pt x="201" y="65"/>
                  </a:cubicBezTo>
                  <a:cubicBezTo>
                    <a:pt x="201" y="62"/>
                    <a:pt x="201" y="60"/>
                    <a:pt x="203" y="60"/>
                  </a:cubicBezTo>
                  <a:cubicBezTo>
                    <a:pt x="206" y="60"/>
                    <a:pt x="207" y="65"/>
                    <a:pt x="213" y="62"/>
                  </a:cubicBezTo>
                  <a:cubicBezTo>
                    <a:pt x="217" y="60"/>
                    <a:pt x="216" y="59"/>
                    <a:pt x="219" y="59"/>
                  </a:cubicBezTo>
                  <a:cubicBezTo>
                    <a:pt x="221" y="59"/>
                    <a:pt x="223" y="59"/>
                    <a:pt x="225" y="57"/>
                  </a:cubicBezTo>
                  <a:cubicBezTo>
                    <a:pt x="227" y="56"/>
                    <a:pt x="225" y="56"/>
                    <a:pt x="227" y="52"/>
                  </a:cubicBezTo>
                  <a:cubicBezTo>
                    <a:pt x="230" y="51"/>
                    <a:pt x="232" y="52"/>
                    <a:pt x="234" y="49"/>
                  </a:cubicBezTo>
                  <a:cubicBezTo>
                    <a:pt x="237" y="49"/>
                    <a:pt x="238" y="51"/>
                    <a:pt x="239" y="49"/>
                  </a:cubicBezTo>
                  <a:cubicBezTo>
                    <a:pt x="241" y="49"/>
                    <a:pt x="244" y="51"/>
                    <a:pt x="246" y="49"/>
                  </a:cubicBezTo>
                  <a:cubicBezTo>
                    <a:pt x="246" y="49"/>
                    <a:pt x="245" y="46"/>
                    <a:pt x="242" y="45"/>
                  </a:cubicBezTo>
                  <a:cubicBezTo>
                    <a:pt x="241" y="42"/>
                    <a:pt x="239" y="40"/>
                    <a:pt x="235" y="40"/>
                  </a:cubicBezTo>
                  <a:cubicBezTo>
                    <a:pt x="231" y="40"/>
                    <a:pt x="232" y="45"/>
                    <a:pt x="231" y="42"/>
                  </a:cubicBezTo>
                  <a:cubicBezTo>
                    <a:pt x="230" y="42"/>
                    <a:pt x="227" y="42"/>
                    <a:pt x="225" y="42"/>
                  </a:cubicBezTo>
                  <a:cubicBezTo>
                    <a:pt x="224" y="43"/>
                    <a:pt x="221" y="40"/>
                    <a:pt x="223" y="40"/>
                  </a:cubicBezTo>
                  <a:cubicBezTo>
                    <a:pt x="225" y="38"/>
                    <a:pt x="221" y="40"/>
                    <a:pt x="228" y="28"/>
                  </a:cubicBezTo>
                  <a:cubicBezTo>
                    <a:pt x="232" y="31"/>
                    <a:pt x="235" y="31"/>
                    <a:pt x="239" y="26"/>
                  </a:cubicBezTo>
                  <a:cubicBezTo>
                    <a:pt x="244" y="23"/>
                    <a:pt x="242" y="20"/>
                    <a:pt x="248" y="15"/>
                  </a:cubicBezTo>
                  <a:cubicBezTo>
                    <a:pt x="252" y="10"/>
                    <a:pt x="249" y="7"/>
                    <a:pt x="246" y="7"/>
                  </a:cubicBezTo>
                  <a:cubicBezTo>
                    <a:pt x="244" y="7"/>
                    <a:pt x="248" y="3"/>
                    <a:pt x="257" y="1"/>
                  </a:cubicBezTo>
                  <a:cubicBezTo>
                    <a:pt x="266" y="0"/>
                    <a:pt x="270" y="3"/>
                    <a:pt x="273" y="3"/>
                  </a:cubicBezTo>
                  <a:cubicBezTo>
                    <a:pt x="275" y="3"/>
                    <a:pt x="281" y="10"/>
                    <a:pt x="284" y="20"/>
                  </a:cubicBezTo>
                  <a:cubicBezTo>
                    <a:pt x="285" y="31"/>
                    <a:pt x="286" y="29"/>
                    <a:pt x="293" y="31"/>
                  </a:cubicBezTo>
                  <a:cubicBezTo>
                    <a:pt x="299" y="31"/>
                    <a:pt x="296" y="34"/>
                    <a:pt x="300" y="34"/>
                  </a:cubicBezTo>
                  <a:cubicBezTo>
                    <a:pt x="303" y="35"/>
                    <a:pt x="300" y="37"/>
                    <a:pt x="302" y="38"/>
                  </a:cubicBezTo>
                  <a:cubicBezTo>
                    <a:pt x="305" y="38"/>
                    <a:pt x="300" y="40"/>
                    <a:pt x="303" y="42"/>
                  </a:cubicBezTo>
                  <a:cubicBezTo>
                    <a:pt x="306" y="45"/>
                    <a:pt x="310" y="43"/>
                    <a:pt x="313" y="40"/>
                  </a:cubicBezTo>
                  <a:cubicBezTo>
                    <a:pt x="316" y="38"/>
                    <a:pt x="316" y="42"/>
                    <a:pt x="320" y="38"/>
                  </a:cubicBezTo>
                  <a:cubicBezTo>
                    <a:pt x="323" y="35"/>
                    <a:pt x="325" y="40"/>
                    <a:pt x="323" y="45"/>
                  </a:cubicBezTo>
                  <a:cubicBezTo>
                    <a:pt x="320" y="49"/>
                    <a:pt x="317" y="62"/>
                    <a:pt x="313" y="60"/>
                  </a:cubicBezTo>
                  <a:cubicBezTo>
                    <a:pt x="309" y="59"/>
                    <a:pt x="309" y="59"/>
                    <a:pt x="307" y="60"/>
                  </a:cubicBezTo>
                  <a:cubicBezTo>
                    <a:pt x="306" y="62"/>
                    <a:pt x="302" y="60"/>
                    <a:pt x="305" y="63"/>
                  </a:cubicBezTo>
                  <a:cubicBezTo>
                    <a:pt x="305" y="68"/>
                    <a:pt x="306" y="71"/>
                    <a:pt x="305" y="74"/>
                  </a:cubicBezTo>
                  <a:cubicBezTo>
                    <a:pt x="303" y="77"/>
                    <a:pt x="302" y="74"/>
                    <a:pt x="300" y="77"/>
                  </a:cubicBezTo>
                  <a:cubicBezTo>
                    <a:pt x="300" y="79"/>
                    <a:pt x="300" y="79"/>
                    <a:pt x="300" y="79"/>
                  </a:cubicBezTo>
                  <a:close/>
                </a:path>
              </a:pathLst>
            </a:custGeom>
            <a:solidFill>
              <a:srgbClr val="E58FA0"/>
            </a:solidFill>
            <a:ln w="3175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5373" tIns="32687" rIns="65373" bIns="326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9" name="Freeform 2424"/>
            <p:cNvSpPr>
              <a:spLocks noEditPoints="1"/>
            </p:cNvSpPr>
            <p:nvPr/>
          </p:nvSpPr>
          <p:spPr bwMode="auto">
            <a:xfrm>
              <a:off x="3383034" y="2283281"/>
              <a:ext cx="186141" cy="296320"/>
            </a:xfrm>
            <a:custGeom>
              <a:avLst/>
              <a:gdLst>
                <a:gd name="T0" fmla="*/ 23 w 56"/>
                <a:gd name="T1" fmla="*/ 47 h 81"/>
                <a:gd name="T2" fmla="*/ 20 w 56"/>
                <a:gd name="T3" fmla="*/ 41 h 81"/>
                <a:gd name="T4" fmla="*/ 17 w 56"/>
                <a:gd name="T5" fmla="*/ 37 h 81"/>
                <a:gd name="T6" fmla="*/ 16 w 56"/>
                <a:gd name="T7" fmla="*/ 39 h 81"/>
                <a:gd name="T8" fmla="*/ 16 w 56"/>
                <a:gd name="T9" fmla="*/ 33 h 81"/>
                <a:gd name="T10" fmla="*/ 14 w 56"/>
                <a:gd name="T11" fmla="*/ 31 h 81"/>
                <a:gd name="T12" fmla="*/ 16 w 56"/>
                <a:gd name="T13" fmla="*/ 26 h 81"/>
                <a:gd name="T14" fmla="*/ 17 w 56"/>
                <a:gd name="T15" fmla="*/ 20 h 81"/>
                <a:gd name="T16" fmla="*/ 23 w 56"/>
                <a:gd name="T17" fmla="*/ 17 h 81"/>
                <a:gd name="T18" fmla="*/ 24 w 56"/>
                <a:gd name="T19" fmla="*/ 23 h 81"/>
                <a:gd name="T20" fmla="*/ 36 w 56"/>
                <a:gd name="T21" fmla="*/ 25 h 81"/>
                <a:gd name="T22" fmla="*/ 32 w 56"/>
                <a:gd name="T23" fmla="*/ 36 h 81"/>
                <a:gd name="T24" fmla="*/ 36 w 56"/>
                <a:gd name="T25" fmla="*/ 41 h 81"/>
                <a:gd name="T26" fmla="*/ 46 w 56"/>
                <a:gd name="T27" fmla="*/ 53 h 81"/>
                <a:gd name="T28" fmla="*/ 47 w 56"/>
                <a:gd name="T29" fmla="*/ 61 h 81"/>
                <a:gd name="T30" fmla="*/ 52 w 56"/>
                <a:gd name="T31" fmla="*/ 69 h 81"/>
                <a:gd name="T32" fmla="*/ 54 w 56"/>
                <a:gd name="T33" fmla="*/ 70 h 81"/>
                <a:gd name="T34" fmla="*/ 41 w 56"/>
                <a:gd name="T35" fmla="*/ 75 h 81"/>
                <a:gd name="T36" fmla="*/ 32 w 56"/>
                <a:gd name="T37" fmla="*/ 76 h 81"/>
                <a:gd name="T38" fmla="*/ 20 w 56"/>
                <a:gd name="T39" fmla="*/ 79 h 81"/>
                <a:gd name="T40" fmla="*/ 20 w 56"/>
                <a:gd name="T41" fmla="*/ 76 h 81"/>
                <a:gd name="T42" fmla="*/ 29 w 56"/>
                <a:gd name="T43" fmla="*/ 72 h 81"/>
                <a:gd name="T44" fmla="*/ 27 w 56"/>
                <a:gd name="T45" fmla="*/ 70 h 81"/>
                <a:gd name="T46" fmla="*/ 18 w 56"/>
                <a:gd name="T47" fmla="*/ 67 h 81"/>
                <a:gd name="T48" fmla="*/ 21 w 56"/>
                <a:gd name="T49" fmla="*/ 61 h 81"/>
                <a:gd name="T50" fmla="*/ 28 w 56"/>
                <a:gd name="T51" fmla="*/ 56 h 81"/>
                <a:gd name="T52" fmla="*/ 31 w 56"/>
                <a:gd name="T53" fmla="*/ 55 h 81"/>
                <a:gd name="T54" fmla="*/ 28 w 56"/>
                <a:gd name="T55" fmla="*/ 47 h 81"/>
                <a:gd name="T56" fmla="*/ 16 w 56"/>
                <a:gd name="T57" fmla="*/ 50 h 81"/>
                <a:gd name="T58" fmla="*/ 16 w 56"/>
                <a:gd name="T59" fmla="*/ 47 h 81"/>
                <a:gd name="T60" fmla="*/ 10 w 56"/>
                <a:gd name="T61" fmla="*/ 44 h 81"/>
                <a:gd name="T62" fmla="*/ 9 w 56"/>
                <a:gd name="T63" fmla="*/ 50 h 81"/>
                <a:gd name="T64" fmla="*/ 16 w 56"/>
                <a:gd name="T65" fmla="*/ 50 h 81"/>
                <a:gd name="T66" fmla="*/ 21 w 56"/>
                <a:gd name="T67" fmla="*/ 56 h 81"/>
                <a:gd name="T68" fmla="*/ 17 w 56"/>
                <a:gd name="T69" fmla="*/ 39 h 81"/>
                <a:gd name="T70" fmla="*/ 38 w 56"/>
                <a:gd name="T71" fmla="*/ 76 h 81"/>
                <a:gd name="T72" fmla="*/ 10 w 56"/>
                <a:gd name="T73" fmla="*/ 23 h 81"/>
                <a:gd name="T74" fmla="*/ 11 w 56"/>
                <a:gd name="T75" fmla="*/ 23 h 81"/>
                <a:gd name="T76" fmla="*/ 13 w 56"/>
                <a:gd name="T77" fmla="*/ 20 h 81"/>
                <a:gd name="T78" fmla="*/ 9 w 56"/>
                <a:gd name="T79" fmla="*/ 25 h 81"/>
                <a:gd name="T80" fmla="*/ 7 w 56"/>
                <a:gd name="T81" fmla="*/ 28 h 81"/>
                <a:gd name="T82" fmla="*/ 11 w 56"/>
                <a:gd name="T83" fmla="*/ 26 h 81"/>
                <a:gd name="T84" fmla="*/ 16 w 56"/>
                <a:gd name="T85" fmla="*/ 28 h 81"/>
                <a:gd name="T86" fmla="*/ 11 w 56"/>
                <a:gd name="T87" fmla="*/ 25 h 81"/>
                <a:gd name="T88" fmla="*/ 13 w 56"/>
                <a:gd name="T89" fmla="*/ 34 h 81"/>
                <a:gd name="T90" fmla="*/ 13 w 56"/>
                <a:gd name="T91" fmla="*/ 33 h 81"/>
                <a:gd name="T92" fmla="*/ 13 w 56"/>
                <a:gd name="T93" fmla="*/ 41 h 81"/>
                <a:gd name="T94" fmla="*/ 11 w 56"/>
                <a:gd name="T95" fmla="*/ 39 h 81"/>
                <a:gd name="T96" fmla="*/ 14 w 56"/>
                <a:gd name="T97" fmla="*/ 39 h 81"/>
                <a:gd name="T98" fmla="*/ 31 w 56"/>
                <a:gd name="T99" fmla="*/ 16 h 81"/>
                <a:gd name="T100" fmla="*/ 29 w 56"/>
                <a:gd name="T101" fmla="*/ 12 h 81"/>
                <a:gd name="T102" fmla="*/ 31 w 56"/>
                <a:gd name="T103" fmla="*/ 16 h 81"/>
                <a:gd name="T104" fmla="*/ 32 w 56"/>
                <a:gd name="T105" fmla="*/ 12 h 81"/>
                <a:gd name="T106" fmla="*/ 32 w 56"/>
                <a:gd name="T107" fmla="*/ 12 h 81"/>
                <a:gd name="T108" fmla="*/ 39 w 56"/>
                <a:gd name="T109" fmla="*/ 6 h 81"/>
                <a:gd name="T110" fmla="*/ 39 w 56"/>
                <a:gd name="T111" fmla="*/ 3 h 81"/>
                <a:gd name="T112" fmla="*/ 36 w 56"/>
                <a:gd name="T113" fmla="*/ 5 h 81"/>
                <a:gd name="T114" fmla="*/ 39 w 56"/>
                <a:gd name="T115" fmla="*/ 6 h 81"/>
                <a:gd name="T116" fmla="*/ 39 w 56"/>
                <a:gd name="T117" fmla="*/ 2 h 81"/>
                <a:gd name="T118" fmla="*/ 41 w 56"/>
                <a:gd name="T119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" h="81">
                  <a:moveTo>
                    <a:pt x="28" y="45"/>
                  </a:moveTo>
                  <a:cubicBezTo>
                    <a:pt x="27" y="47"/>
                    <a:pt x="27" y="45"/>
                    <a:pt x="25" y="45"/>
                  </a:cubicBezTo>
                  <a:cubicBezTo>
                    <a:pt x="24" y="48"/>
                    <a:pt x="23" y="45"/>
                    <a:pt x="23" y="45"/>
                  </a:cubicBezTo>
                  <a:cubicBezTo>
                    <a:pt x="24" y="47"/>
                    <a:pt x="23" y="48"/>
                    <a:pt x="23" y="47"/>
                  </a:cubicBezTo>
                  <a:cubicBezTo>
                    <a:pt x="21" y="45"/>
                    <a:pt x="20" y="45"/>
                    <a:pt x="20" y="47"/>
                  </a:cubicBezTo>
                  <a:cubicBezTo>
                    <a:pt x="20" y="48"/>
                    <a:pt x="18" y="45"/>
                    <a:pt x="18" y="45"/>
                  </a:cubicBezTo>
                  <a:cubicBezTo>
                    <a:pt x="20" y="44"/>
                    <a:pt x="20" y="45"/>
                    <a:pt x="20" y="44"/>
                  </a:cubicBezTo>
                  <a:cubicBezTo>
                    <a:pt x="20" y="42"/>
                    <a:pt x="23" y="42"/>
                    <a:pt x="20" y="41"/>
                  </a:cubicBezTo>
                  <a:cubicBezTo>
                    <a:pt x="20" y="39"/>
                    <a:pt x="20" y="39"/>
                    <a:pt x="21" y="37"/>
                  </a:cubicBezTo>
                  <a:cubicBezTo>
                    <a:pt x="20" y="36"/>
                    <a:pt x="20" y="39"/>
                    <a:pt x="20" y="39"/>
                  </a:cubicBezTo>
                  <a:cubicBezTo>
                    <a:pt x="18" y="37"/>
                    <a:pt x="20" y="39"/>
                    <a:pt x="18" y="39"/>
                  </a:cubicBezTo>
                  <a:cubicBezTo>
                    <a:pt x="17" y="37"/>
                    <a:pt x="18" y="36"/>
                    <a:pt x="17" y="37"/>
                  </a:cubicBezTo>
                  <a:cubicBezTo>
                    <a:pt x="16" y="37"/>
                    <a:pt x="18" y="39"/>
                    <a:pt x="17" y="39"/>
                  </a:cubicBezTo>
                  <a:cubicBezTo>
                    <a:pt x="16" y="41"/>
                    <a:pt x="16" y="44"/>
                    <a:pt x="16" y="44"/>
                  </a:cubicBezTo>
                  <a:cubicBezTo>
                    <a:pt x="14" y="42"/>
                    <a:pt x="17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7"/>
                    <a:pt x="16" y="37"/>
                    <a:pt x="16" y="36"/>
                  </a:cubicBezTo>
                  <a:cubicBezTo>
                    <a:pt x="16" y="36"/>
                    <a:pt x="16" y="36"/>
                    <a:pt x="16" y="34"/>
                  </a:cubicBezTo>
                  <a:cubicBezTo>
                    <a:pt x="17" y="34"/>
                    <a:pt x="16" y="33"/>
                    <a:pt x="17" y="33"/>
                  </a:cubicBezTo>
                  <a:cubicBezTo>
                    <a:pt x="18" y="31"/>
                    <a:pt x="18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3"/>
                    <a:pt x="13" y="33"/>
                    <a:pt x="14" y="33"/>
                  </a:cubicBezTo>
                  <a:cubicBezTo>
                    <a:pt x="16" y="31"/>
                    <a:pt x="16" y="31"/>
                    <a:pt x="14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3" y="30"/>
                    <a:pt x="16" y="30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6"/>
                    <a:pt x="16" y="28"/>
                    <a:pt x="16" y="26"/>
                  </a:cubicBezTo>
                  <a:cubicBezTo>
                    <a:pt x="14" y="25"/>
                    <a:pt x="16" y="25"/>
                    <a:pt x="16" y="23"/>
                  </a:cubicBezTo>
                  <a:cubicBezTo>
                    <a:pt x="14" y="23"/>
                    <a:pt x="16" y="23"/>
                    <a:pt x="17" y="23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6" y="20"/>
                    <a:pt x="20" y="22"/>
                    <a:pt x="17" y="20"/>
                  </a:cubicBezTo>
                  <a:cubicBezTo>
                    <a:pt x="16" y="19"/>
                    <a:pt x="20" y="22"/>
                    <a:pt x="18" y="20"/>
                  </a:cubicBezTo>
                  <a:cubicBezTo>
                    <a:pt x="17" y="19"/>
                    <a:pt x="20" y="20"/>
                    <a:pt x="20" y="17"/>
                  </a:cubicBezTo>
                  <a:cubicBezTo>
                    <a:pt x="18" y="17"/>
                    <a:pt x="20" y="17"/>
                    <a:pt x="20" y="17"/>
                  </a:cubicBezTo>
                  <a:cubicBezTo>
                    <a:pt x="21" y="17"/>
                    <a:pt x="21" y="17"/>
                    <a:pt x="23" y="17"/>
                  </a:cubicBezTo>
                  <a:cubicBezTo>
                    <a:pt x="24" y="17"/>
                    <a:pt x="25" y="17"/>
                    <a:pt x="28" y="17"/>
                  </a:cubicBezTo>
                  <a:cubicBezTo>
                    <a:pt x="28" y="17"/>
                    <a:pt x="27" y="17"/>
                    <a:pt x="28" y="17"/>
                  </a:cubicBezTo>
                  <a:cubicBezTo>
                    <a:pt x="31" y="17"/>
                    <a:pt x="29" y="17"/>
                    <a:pt x="29" y="17"/>
                  </a:cubicBezTo>
                  <a:cubicBezTo>
                    <a:pt x="31" y="19"/>
                    <a:pt x="25" y="23"/>
                    <a:pt x="24" y="23"/>
                  </a:cubicBezTo>
                  <a:cubicBezTo>
                    <a:pt x="24" y="23"/>
                    <a:pt x="27" y="23"/>
                    <a:pt x="25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7" y="25"/>
                    <a:pt x="27" y="23"/>
                    <a:pt x="29" y="25"/>
                  </a:cubicBezTo>
                  <a:cubicBezTo>
                    <a:pt x="34" y="25"/>
                    <a:pt x="36" y="23"/>
                    <a:pt x="36" y="25"/>
                  </a:cubicBezTo>
                  <a:cubicBezTo>
                    <a:pt x="36" y="26"/>
                    <a:pt x="36" y="26"/>
                    <a:pt x="35" y="30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29" y="33"/>
                    <a:pt x="32" y="33"/>
                    <a:pt x="31" y="34"/>
                  </a:cubicBezTo>
                  <a:cubicBezTo>
                    <a:pt x="31" y="34"/>
                    <a:pt x="34" y="34"/>
                    <a:pt x="32" y="36"/>
                  </a:cubicBezTo>
                  <a:cubicBezTo>
                    <a:pt x="31" y="36"/>
                    <a:pt x="31" y="36"/>
                    <a:pt x="29" y="36"/>
                  </a:cubicBezTo>
                  <a:cubicBezTo>
                    <a:pt x="29" y="37"/>
                    <a:pt x="27" y="37"/>
                    <a:pt x="28" y="37"/>
                  </a:cubicBezTo>
                  <a:cubicBezTo>
                    <a:pt x="32" y="39"/>
                    <a:pt x="29" y="36"/>
                    <a:pt x="32" y="37"/>
                  </a:cubicBezTo>
                  <a:cubicBezTo>
                    <a:pt x="36" y="39"/>
                    <a:pt x="35" y="39"/>
                    <a:pt x="36" y="41"/>
                  </a:cubicBezTo>
                  <a:cubicBezTo>
                    <a:pt x="38" y="41"/>
                    <a:pt x="36" y="42"/>
                    <a:pt x="39" y="45"/>
                  </a:cubicBezTo>
                  <a:cubicBezTo>
                    <a:pt x="39" y="48"/>
                    <a:pt x="39" y="48"/>
                    <a:pt x="42" y="48"/>
                  </a:cubicBezTo>
                  <a:cubicBezTo>
                    <a:pt x="43" y="48"/>
                    <a:pt x="43" y="50"/>
                    <a:pt x="45" y="50"/>
                  </a:cubicBezTo>
                  <a:cubicBezTo>
                    <a:pt x="46" y="51"/>
                    <a:pt x="43" y="51"/>
                    <a:pt x="46" y="53"/>
                  </a:cubicBezTo>
                  <a:cubicBezTo>
                    <a:pt x="47" y="55"/>
                    <a:pt x="47" y="55"/>
                    <a:pt x="45" y="55"/>
                  </a:cubicBezTo>
                  <a:cubicBezTo>
                    <a:pt x="43" y="53"/>
                    <a:pt x="43" y="55"/>
                    <a:pt x="46" y="55"/>
                  </a:cubicBezTo>
                  <a:cubicBezTo>
                    <a:pt x="47" y="56"/>
                    <a:pt x="49" y="59"/>
                    <a:pt x="47" y="59"/>
                  </a:cubicBezTo>
                  <a:cubicBezTo>
                    <a:pt x="47" y="59"/>
                    <a:pt x="46" y="61"/>
                    <a:pt x="47" y="61"/>
                  </a:cubicBezTo>
                  <a:cubicBezTo>
                    <a:pt x="47" y="61"/>
                    <a:pt x="47" y="61"/>
                    <a:pt x="49" y="59"/>
                  </a:cubicBezTo>
                  <a:cubicBezTo>
                    <a:pt x="49" y="59"/>
                    <a:pt x="56" y="59"/>
                    <a:pt x="56" y="62"/>
                  </a:cubicBezTo>
                  <a:cubicBezTo>
                    <a:pt x="56" y="67"/>
                    <a:pt x="52" y="67"/>
                    <a:pt x="53" y="69"/>
                  </a:cubicBezTo>
                  <a:cubicBezTo>
                    <a:pt x="54" y="69"/>
                    <a:pt x="52" y="67"/>
                    <a:pt x="52" y="69"/>
                  </a:cubicBezTo>
                  <a:cubicBezTo>
                    <a:pt x="50" y="69"/>
                    <a:pt x="52" y="69"/>
                    <a:pt x="52" y="70"/>
                  </a:cubicBezTo>
                  <a:cubicBezTo>
                    <a:pt x="52" y="70"/>
                    <a:pt x="47" y="70"/>
                    <a:pt x="49" y="70"/>
                  </a:cubicBezTo>
                  <a:cubicBezTo>
                    <a:pt x="50" y="70"/>
                    <a:pt x="49" y="70"/>
                    <a:pt x="50" y="70"/>
                  </a:cubicBezTo>
                  <a:cubicBezTo>
                    <a:pt x="52" y="72"/>
                    <a:pt x="54" y="70"/>
                    <a:pt x="54" y="70"/>
                  </a:cubicBezTo>
                  <a:cubicBezTo>
                    <a:pt x="53" y="72"/>
                    <a:pt x="54" y="72"/>
                    <a:pt x="52" y="73"/>
                  </a:cubicBezTo>
                  <a:cubicBezTo>
                    <a:pt x="50" y="73"/>
                    <a:pt x="52" y="75"/>
                    <a:pt x="50" y="75"/>
                  </a:cubicBezTo>
                  <a:cubicBezTo>
                    <a:pt x="49" y="75"/>
                    <a:pt x="47" y="76"/>
                    <a:pt x="46" y="75"/>
                  </a:cubicBezTo>
                  <a:cubicBezTo>
                    <a:pt x="43" y="75"/>
                    <a:pt x="42" y="76"/>
                    <a:pt x="41" y="75"/>
                  </a:cubicBezTo>
                  <a:cubicBezTo>
                    <a:pt x="41" y="75"/>
                    <a:pt x="41" y="75"/>
                    <a:pt x="39" y="75"/>
                  </a:cubicBezTo>
                  <a:cubicBezTo>
                    <a:pt x="38" y="75"/>
                    <a:pt x="39" y="75"/>
                    <a:pt x="36" y="75"/>
                  </a:cubicBezTo>
                  <a:cubicBezTo>
                    <a:pt x="35" y="76"/>
                    <a:pt x="36" y="76"/>
                    <a:pt x="35" y="76"/>
                  </a:cubicBezTo>
                  <a:cubicBezTo>
                    <a:pt x="32" y="76"/>
                    <a:pt x="34" y="78"/>
                    <a:pt x="32" y="76"/>
                  </a:cubicBezTo>
                  <a:cubicBezTo>
                    <a:pt x="31" y="75"/>
                    <a:pt x="28" y="76"/>
                    <a:pt x="28" y="76"/>
                  </a:cubicBezTo>
                  <a:cubicBezTo>
                    <a:pt x="28" y="76"/>
                    <a:pt x="28" y="79"/>
                    <a:pt x="25" y="79"/>
                  </a:cubicBezTo>
                  <a:cubicBezTo>
                    <a:pt x="24" y="78"/>
                    <a:pt x="24" y="78"/>
                    <a:pt x="23" y="78"/>
                  </a:cubicBezTo>
                  <a:cubicBezTo>
                    <a:pt x="20" y="78"/>
                    <a:pt x="20" y="79"/>
                    <a:pt x="20" y="79"/>
                  </a:cubicBezTo>
                  <a:cubicBezTo>
                    <a:pt x="18" y="79"/>
                    <a:pt x="20" y="81"/>
                    <a:pt x="18" y="81"/>
                  </a:cubicBezTo>
                  <a:cubicBezTo>
                    <a:pt x="17" y="81"/>
                    <a:pt x="17" y="79"/>
                    <a:pt x="16" y="79"/>
                  </a:cubicBezTo>
                  <a:cubicBezTo>
                    <a:pt x="16" y="81"/>
                    <a:pt x="16" y="79"/>
                    <a:pt x="17" y="79"/>
                  </a:cubicBezTo>
                  <a:cubicBezTo>
                    <a:pt x="18" y="79"/>
                    <a:pt x="18" y="76"/>
                    <a:pt x="20" y="76"/>
                  </a:cubicBezTo>
                  <a:cubicBezTo>
                    <a:pt x="21" y="76"/>
                    <a:pt x="20" y="76"/>
                    <a:pt x="21" y="75"/>
                  </a:cubicBezTo>
                  <a:cubicBezTo>
                    <a:pt x="23" y="75"/>
                    <a:pt x="20" y="73"/>
                    <a:pt x="23" y="73"/>
                  </a:cubicBezTo>
                  <a:cubicBezTo>
                    <a:pt x="24" y="73"/>
                    <a:pt x="23" y="72"/>
                    <a:pt x="24" y="72"/>
                  </a:cubicBezTo>
                  <a:cubicBezTo>
                    <a:pt x="28" y="72"/>
                    <a:pt x="27" y="72"/>
                    <a:pt x="29" y="72"/>
                  </a:cubicBezTo>
                  <a:cubicBezTo>
                    <a:pt x="32" y="72"/>
                    <a:pt x="28" y="72"/>
                    <a:pt x="32" y="70"/>
                  </a:cubicBezTo>
                  <a:cubicBezTo>
                    <a:pt x="32" y="69"/>
                    <a:pt x="32" y="69"/>
                    <a:pt x="34" y="69"/>
                  </a:cubicBezTo>
                  <a:cubicBezTo>
                    <a:pt x="32" y="69"/>
                    <a:pt x="32" y="70"/>
                    <a:pt x="31" y="70"/>
                  </a:cubicBezTo>
                  <a:cubicBezTo>
                    <a:pt x="29" y="70"/>
                    <a:pt x="28" y="72"/>
                    <a:pt x="27" y="70"/>
                  </a:cubicBezTo>
                  <a:cubicBezTo>
                    <a:pt x="24" y="69"/>
                    <a:pt x="23" y="70"/>
                    <a:pt x="24" y="70"/>
                  </a:cubicBezTo>
                  <a:cubicBezTo>
                    <a:pt x="24" y="69"/>
                    <a:pt x="23" y="69"/>
                    <a:pt x="20" y="69"/>
                  </a:cubicBezTo>
                  <a:cubicBezTo>
                    <a:pt x="20" y="70"/>
                    <a:pt x="18" y="69"/>
                    <a:pt x="18" y="69"/>
                  </a:cubicBezTo>
                  <a:cubicBezTo>
                    <a:pt x="20" y="67"/>
                    <a:pt x="17" y="69"/>
                    <a:pt x="18" y="67"/>
                  </a:cubicBezTo>
                  <a:cubicBezTo>
                    <a:pt x="20" y="65"/>
                    <a:pt x="20" y="67"/>
                    <a:pt x="23" y="65"/>
                  </a:cubicBezTo>
                  <a:cubicBezTo>
                    <a:pt x="25" y="64"/>
                    <a:pt x="24" y="62"/>
                    <a:pt x="24" y="61"/>
                  </a:cubicBezTo>
                  <a:cubicBezTo>
                    <a:pt x="25" y="61"/>
                    <a:pt x="24" y="61"/>
                    <a:pt x="24" y="61"/>
                  </a:cubicBezTo>
                  <a:cubicBezTo>
                    <a:pt x="24" y="59"/>
                    <a:pt x="23" y="61"/>
                    <a:pt x="21" y="61"/>
                  </a:cubicBezTo>
                  <a:cubicBezTo>
                    <a:pt x="21" y="61"/>
                    <a:pt x="20" y="61"/>
                    <a:pt x="21" y="61"/>
                  </a:cubicBezTo>
                  <a:cubicBezTo>
                    <a:pt x="21" y="59"/>
                    <a:pt x="23" y="59"/>
                    <a:pt x="24" y="58"/>
                  </a:cubicBezTo>
                  <a:cubicBezTo>
                    <a:pt x="24" y="56"/>
                    <a:pt x="24" y="58"/>
                    <a:pt x="25" y="56"/>
                  </a:cubicBezTo>
                  <a:cubicBezTo>
                    <a:pt x="25" y="56"/>
                    <a:pt x="25" y="58"/>
                    <a:pt x="28" y="56"/>
                  </a:cubicBezTo>
                  <a:cubicBezTo>
                    <a:pt x="28" y="56"/>
                    <a:pt x="29" y="58"/>
                    <a:pt x="29" y="56"/>
                  </a:cubicBezTo>
                  <a:cubicBezTo>
                    <a:pt x="28" y="56"/>
                    <a:pt x="29" y="56"/>
                    <a:pt x="31" y="56"/>
                  </a:cubicBezTo>
                  <a:cubicBezTo>
                    <a:pt x="31" y="58"/>
                    <a:pt x="31" y="56"/>
                    <a:pt x="31" y="56"/>
                  </a:cubicBezTo>
                  <a:cubicBezTo>
                    <a:pt x="28" y="55"/>
                    <a:pt x="31" y="55"/>
                    <a:pt x="31" y="55"/>
                  </a:cubicBezTo>
                  <a:cubicBezTo>
                    <a:pt x="28" y="53"/>
                    <a:pt x="32" y="51"/>
                    <a:pt x="31" y="51"/>
                  </a:cubicBezTo>
                  <a:cubicBezTo>
                    <a:pt x="31" y="51"/>
                    <a:pt x="32" y="50"/>
                    <a:pt x="31" y="50"/>
                  </a:cubicBezTo>
                  <a:cubicBezTo>
                    <a:pt x="29" y="50"/>
                    <a:pt x="29" y="51"/>
                    <a:pt x="28" y="51"/>
                  </a:cubicBezTo>
                  <a:cubicBezTo>
                    <a:pt x="28" y="50"/>
                    <a:pt x="25" y="50"/>
                    <a:pt x="28" y="47"/>
                  </a:cubicBezTo>
                  <a:cubicBezTo>
                    <a:pt x="29" y="44"/>
                    <a:pt x="28" y="47"/>
                    <a:pt x="28" y="45"/>
                  </a:cubicBezTo>
                  <a:cubicBezTo>
                    <a:pt x="29" y="45"/>
                    <a:pt x="28" y="45"/>
                    <a:pt x="28" y="45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0"/>
                    <a:pt x="17" y="50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4" y="48"/>
                    <a:pt x="16" y="47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4"/>
                    <a:pt x="13" y="44"/>
                  </a:cubicBezTo>
                  <a:cubicBezTo>
                    <a:pt x="13" y="42"/>
                    <a:pt x="11" y="44"/>
                    <a:pt x="10" y="44"/>
                  </a:cubicBezTo>
                  <a:cubicBezTo>
                    <a:pt x="9" y="44"/>
                    <a:pt x="10" y="44"/>
                    <a:pt x="7" y="44"/>
                  </a:cubicBezTo>
                  <a:cubicBezTo>
                    <a:pt x="4" y="45"/>
                    <a:pt x="7" y="47"/>
                    <a:pt x="4" y="47"/>
                  </a:cubicBezTo>
                  <a:cubicBezTo>
                    <a:pt x="3" y="47"/>
                    <a:pt x="6" y="48"/>
                    <a:pt x="4" y="48"/>
                  </a:cubicBezTo>
                  <a:cubicBezTo>
                    <a:pt x="0" y="50"/>
                    <a:pt x="9" y="51"/>
                    <a:pt x="9" y="50"/>
                  </a:cubicBezTo>
                  <a:cubicBezTo>
                    <a:pt x="9" y="50"/>
                    <a:pt x="10" y="48"/>
                    <a:pt x="10" y="50"/>
                  </a:cubicBezTo>
                  <a:cubicBezTo>
                    <a:pt x="10" y="51"/>
                    <a:pt x="10" y="50"/>
                    <a:pt x="10" y="51"/>
                  </a:cubicBezTo>
                  <a:cubicBezTo>
                    <a:pt x="11" y="51"/>
                    <a:pt x="11" y="51"/>
                    <a:pt x="13" y="51"/>
                  </a:cubicBezTo>
                  <a:cubicBezTo>
                    <a:pt x="14" y="51"/>
                    <a:pt x="13" y="53"/>
                    <a:pt x="16" y="50"/>
                  </a:cubicBezTo>
                  <a:close/>
                  <a:moveTo>
                    <a:pt x="23" y="50"/>
                  </a:moveTo>
                  <a:cubicBezTo>
                    <a:pt x="24" y="50"/>
                    <a:pt x="23" y="51"/>
                    <a:pt x="21" y="51"/>
                  </a:cubicBezTo>
                  <a:cubicBezTo>
                    <a:pt x="20" y="51"/>
                    <a:pt x="23" y="48"/>
                    <a:pt x="23" y="50"/>
                  </a:cubicBezTo>
                  <a:close/>
                  <a:moveTo>
                    <a:pt x="21" y="56"/>
                  </a:moveTo>
                  <a:cubicBezTo>
                    <a:pt x="23" y="55"/>
                    <a:pt x="24" y="56"/>
                    <a:pt x="24" y="58"/>
                  </a:cubicBezTo>
                  <a:cubicBezTo>
                    <a:pt x="23" y="59"/>
                    <a:pt x="21" y="58"/>
                    <a:pt x="21" y="56"/>
                  </a:cubicBezTo>
                  <a:close/>
                  <a:moveTo>
                    <a:pt x="18" y="41"/>
                  </a:moveTo>
                  <a:cubicBezTo>
                    <a:pt x="17" y="41"/>
                    <a:pt x="17" y="41"/>
                    <a:pt x="17" y="39"/>
                  </a:cubicBezTo>
                  <a:cubicBezTo>
                    <a:pt x="18" y="39"/>
                    <a:pt x="20" y="41"/>
                    <a:pt x="18" y="41"/>
                  </a:cubicBezTo>
                  <a:close/>
                  <a:moveTo>
                    <a:pt x="38" y="76"/>
                  </a:moveTo>
                  <a:cubicBezTo>
                    <a:pt x="39" y="75"/>
                    <a:pt x="39" y="75"/>
                    <a:pt x="39" y="76"/>
                  </a:cubicBezTo>
                  <a:cubicBezTo>
                    <a:pt x="41" y="76"/>
                    <a:pt x="39" y="76"/>
                    <a:pt x="38" y="76"/>
                  </a:cubicBezTo>
                  <a:close/>
                  <a:moveTo>
                    <a:pt x="10" y="20"/>
                  </a:moveTo>
                  <a:cubicBezTo>
                    <a:pt x="10" y="22"/>
                    <a:pt x="10" y="20"/>
                    <a:pt x="10" y="20"/>
                  </a:cubicBezTo>
                  <a:cubicBezTo>
                    <a:pt x="9" y="20"/>
                    <a:pt x="9" y="22"/>
                    <a:pt x="9" y="22"/>
                  </a:cubicBezTo>
                  <a:cubicBezTo>
                    <a:pt x="10" y="23"/>
                    <a:pt x="7" y="22"/>
                    <a:pt x="10" y="23"/>
                  </a:cubicBezTo>
                  <a:cubicBezTo>
                    <a:pt x="10" y="23"/>
                    <a:pt x="7" y="23"/>
                    <a:pt x="9" y="23"/>
                  </a:cubicBezTo>
                  <a:cubicBezTo>
                    <a:pt x="10" y="25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3" y="23"/>
                    <a:pt x="11" y="23"/>
                  </a:cubicBezTo>
                  <a:cubicBezTo>
                    <a:pt x="11" y="22"/>
                    <a:pt x="13" y="22"/>
                    <a:pt x="13" y="22"/>
                  </a:cubicBezTo>
                  <a:cubicBezTo>
                    <a:pt x="11" y="22"/>
                    <a:pt x="13" y="22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3" y="20"/>
                    <a:pt x="13" y="19"/>
                    <a:pt x="13" y="17"/>
                  </a:cubicBezTo>
                  <a:cubicBezTo>
                    <a:pt x="13" y="17"/>
                    <a:pt x="11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lose/>
                  <a:moveTo>
                    <a:pt x="9" y="25"/>
                  </a:moveTo>
                  <a:cubicBezTo>
                    <a:pt x="10" y="25"/>
                    <a:pt x="9" y="25"/>
                    <a:pt x="9" y="25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6" y="25"/>
                    <a:pt x="9" y="26"/>
                    <a:pt x="9" y="25"/>
                  </a:cubicBezTo>
                  <a:close/>
                  <a:moveTo>
                    <a:pt x="7" y="28"/>
                  </a:moveTo>
                  <a:cubicBezTo>
                    <a:pt x="9" y="28"/>
                    <a:pt x="7" y="28"/>
                    <a:pt x="7" y="28"/>
                  </a:cubicBezTo>
                  <a:cubicBezTo>
                    <a:pt x="9" y="26"/>
                    <a:pt x="9" y="26"/>
                    <a:pt x="7" y="26"/>
                  </a:cubicBezTo>
                  <a:cubicBezTo>
                    <a:pt x="6" y="26"/>
                    <a:pt x="6" y="28"/>
                    <a:pt x="7" y="28"/>
                  </a:cubicBezTo>
                  <a:close/>
                  <a:moveTo>
                    <a:pt x="11" y="26"/>
                  </a:moveTo>
                  <a:cubicBezTo>
                    <a:pt x="13" y="26"/>
                    <a:pt x="11" y="26"/>
                    <a:pt x="13" y="28"/>
                  </a:cubicBezTo>
                  <a:cubicBezTo>
                    <a:pt x="13" y="28"/>
                    <a:pt x="13" y="28"/>
                    <a:pt x="14" y="28"/>
                  </a:cubicBezTo>
                  <a:cubicBezTo>
                    <a:pt x="16" y="28"/>
                    <a:pt x="13" y="28"/>
                    <a:pt x="14" y="3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6"/>
                    <a:pt x="16" y="28"/>
                    <a:pt x="14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lose/>
                  <a:moveTo>
                    <a:pt x="13" y="34"/>
                  </a:moveTo>
                  <a:cubicBezTo>
                    <a:pt x="13" y="34"/>
                    <a:pt x="13" y="34"/>
                    <a:pt x="13" y="36"/>
                  </a:cubicBezTo>
                  <a:cubicBezTo>
                    <a:pt x="13" y="36"/>
                    <a:pt x="14" y="34"/>
                    <a:pt x="16" y="34"/>
                  </a:cubicBezTo>
                  <a:cubicBezTo>
                    <a:pt x="16" y="34"/>
                    <a:pt x="16" y="33"/>
                    <a:pt x="14" y="33"/>
                  </a:cubicBezTo>
                  <a:cubicBezTo>
                    <a:pt x="13" y="33"/>
                    <a:pt x="13" y="31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3"/>
                    <a:pt x="13" y="33"/>
                    <a:pt x="13" y="34"/>
                  </a:cubicBezTo>
                  <a:close/>
                  <a:moveTo>
                    <a:pt x="13" y="39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39"/>
                    <a:pt x="13" y="39"/>
                    <a:pt x="13" y="39"/>
                  </a:cubicBezTo>
                  <a:cubicBezTo>
                    <a:pt x="13" y="37"/>
                    <a:pt x="13" y="39"/>
                    <a:pt x="13" y="39"/>
                  </a:cubicBezTo>
                  <a:cubicBezTo>
                    <a:pt x="13" y="37"/>
                    <a:pt x="10" y="39"/>
                    <a:pt x="11" y="39"/>
                  </a:cubicBezTo>
                  <a:cubicBezTo>
                    <a:pt x="13" y="41"/>
                    <a:pt x="13" y="39"/>
                    <a:pt x="13" y="39"/>
                  </a:cubicBezTo>
                  <a:close/>
                  <a:moveTo>
                    <a:pt x="14" y="39"/>
                  </a:moveTo>
                  <a:cubicBezTo>
                    <a:pt x="13" y="37"/>
                    <a:pt x="14" y="36"/>
                    <a:pt x="16" y="36"/>
                  </a:cubicBezTo>
                  <a:cubicBezTo>
                    <a:pt x="14" y="39"/>
                    <a:pt x="14" y="39"/>
                    <a:pt x="14" y="39"/>
                  </a:cubicBezTo>
                  <a:close/>
                  <a:moveTo>
                    <a:pt x="28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9" y="16"/>
                    <a:pt x="28" y="16"/>
                  </a:cubicBezTo>
                  <a:close/>
                  <a:moveTo>
                    <a:pt x="31" y="16"/>
                  </a:moveTo>
                  <a:cubicBezTo>
                    <a:pt x="31" y="16"/>
                    <a:pt x="32" y="16"/>
                    <a:pt x="32" y="14"/>
                  </a:cubicBezTo>
                  <a:cubicBezTo>
                    <a:pt x="32" y="14"/>
                    <a:pt x="31" y="16"/>
                    <a:pt x="31" y="14"/>
                  </a:cubicBezTo>
                  <a:cubicBezTo>
                    <a:pt x="31" y="14"/>
                    <a:pt x="29" y="16"/>
                    <a:pt x="29" y="14"/>
                  </a:cubicBezTo>
                  <a:cubicBezTo>
                    <a:pt x="31" y="12"/>
                    <a:pt x="29" y="12"/>
                    <a:pt x="29" y="12"/>
                  </a:cubicBezTo>
                  <a:cubicBezTo>
                    <a:pt x="28" y="12"/>
                    <a:pt x="28" y="14"/>
                    <a:pt x="28" y="14"/>
                  </a:cubicBezTo>
                  <a:cubicBezTo>
                    <a:pt x="29" y="16"/>
                    <a:pt x="29" y="14"/>
                    <a:pt x="31" y="16"/>
                  </a:cubicBezTo>
                  <a:close/>
                  <a:moveTo>
                    <a:pt x="3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29" y="16"/>
                    <a:pt x="29" y="16"/>
                    <a:pt x="31" y="16"/>
                  </a:cubicBezTo>
                  <a:close/>
                  <a:moveTo>
                    <a:pt x="32" y="12"/>
                  </a:moveTo>
                  <a:cubicBezTo>
                    <a:pt x="32" y="12"/>
                    <a:pt x="32" y="11"/>
                    <a:pt x="32" y="12"/>
                  </a:cubicBezTo>
                  <a:cubicBezTo>
                    <a:pt x="32" y="12"/>
                    <a:pt x="32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lose/>
                  <a:moveTo>
                    <a:pt x="32" y="1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14"/>
                    <a:pt x="32" y="14"/>
                    <a:pt x="32" y="12"/>
                  </a:cubicBezTo>
                  <a:close/>
                  <a:moveTo>
                    <a:pt x="29" y="11"/>
                  </a:move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29" y="12"/>
                    <a:pt x="29" y="11"/>
                  </a:cubicBezTo>
                  <a:close/>
                  <a:moveTo>
                    <a:pt x="39" y="6"/>
                  </a:moveTo>
                  <a:cubicBezTo>
                    <a:pt x="39" y="6"/>
                    <a:pt x="39" y="6"/>
                    <a:pt x="39" y="5"/>
                  </a:cubicBezTo>
                  <a:cubicBezTo>
                    <a:pt x="39" y="5"/>
                    <a:pt x="39" y="5"/>
                    <a:pt x="41" y="3"/>
                  </a:cubicBezTo>
                  <a:cubicBezTo>
                    <a:pt x="41" y="2"/>
                    <a:pt x="39" y="5"/>
                    <a:pt x="39" y="3"/>
                  </a:cubicBezTo>
                  <a:cubicBezTo>
                    <a:pt x="39" y="3"/>
                    <a:pt x="39" y="2"/>
                    <a:pt x="39" y="3"/>
                  </a:cubicBezTo>
                  <a:cubicBezTo>
                    <a:pt x="39" y="5"/>
                    <a:pt x="39" y="3"/>
                    <a:pt x="39" y="2"/>
                  </a:cubicBezTo>
                  <a:cubicBezTo>
                    <a:pt x="39" y="2"/>
                    <a:pt x="36" y="3"/>
                    <a:pt x="38" y="3"/>
                  </a:cubicBezTo>
                  <a:cubicBezTo>
                    <a:pt x="38" y="3"/>
                    <a:pt x="39" y="3"/>
                    <a:pt x="39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8" y="5"/>
                    <a:pt x="38" y="5"/>
                  </a:cubicBezTo>
                  <a:cubicBezTo>
                    <a:pt x="39" y="6"/>
                    <a:pt x="39" y="5"/>
                    <a:pt x="39" y="5"/>
                  </a:cubicBezTo>
                  <a:cubicBezTo>
                    <a:pt x="39" y="6"/>
                    <a:pt x="38" y="6"/>
                    <a:pt x="39" y="8"/>
                  </a:cubicBezTo>
                  <a:cubicBezTo>
                    <a:pt x="39" y="6"/>
                    <a:pt x="39" y="6"/>
                    <a:pt x="39" y="6"/>
                  </a:cubicBezTo>
                  <a:close/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3"/>
                    <a:pt x="39" y="2"/>
                    <a:pt x="41" y="2"/>
                  </a:cubicBezTo>
                  <a:close/>
                  <a:moveTo>
                    <a:pt x="41" y="2"/>
                  </a:moveTo>
                  <a:cubicBezTo>
                    <a:pt x="41" y="0"/>
                    <a:pt x="41" y="0"/>
                    <a:pt x="42" y="0"/>
                  </a:cubicBezTo>
                  <a:cubicBezTo>
                    <a:pt x="42" y="0"/>
                    <a:pt x="42" y="2"/>
                    <a:pt x="41" y="2"/>
                  </a:cubicBezTo>
                  <a:close/>
                </a:path>
              </a:pathLst>
            </a:custGeom>
            <a:solidFill>
              <a:srgbClr val="226F71"/>
            </a:solidFill>
            <a:ln w="3175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5373" tIns="32687" rIns="65373" bIns="326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0" name="Group 20"/>
            <p:cNvGrpSpPr/>
            <p:nvPr/>
          </p:nvGrpSpPr>
          <p:grpSpPr>
            <a:xfrm>
              <a:off x="4728258" y="2455912"/>
              <a:ext cx="1365494" cy="1107975"/>
              <a:chOff x="4811645" y="3138903"/>
              <a:chExt cx="1404829" cy="1123909"/>
            </a:xfrm>
          </p:grpSpPr>
          <p:sp>
            <p:nvSpPr>
              <p:cNvPr id="1278" name="Freeform 2226"/>
              <p:cNvSpPr>
                <a:spLocks/>
              </p:cNvSpPr>
              <p:nvPr/>
            </p:nvSpPr>
            <p:spPr bwMode="auto">
              <a:xfrm>
                <a:off x="5541859" y="3988368"/>
                <a:ext cx="44480" cy="44433"/>
              </a:xfrm>
              <a:custGeom>
                <a:avLst/>
                <a:gdLst>
                  <a:gd name="T0" fmla="*/ 2 w 13"/>
                  <a:gd name="T1" fmla="*/ 3 h 12"/>
                  <a:gd name="T2" fmla="*/ 3 w 13"/>
                  <a:gd name="T3" fmla="*/ 1 h 12"/>
                  <a:gd name="T4" fmla="*/ 6 w 13"/>
                  <a:gd name="T5" fmla="*/ 0 h 12"/>
                  <a:gd name="T6" fmla="*/ 7 w 13"/>
                  <a:gd name="T7" fmla="*/ 0 h 12"/>
                  <a:gd name="T8" fmla="*/ 10 w 13"/>
                  <a:gd name="T9" fmla="*/ 0 h 12"/>
                  <a:gd name="T10" fmla="*/ 11 w 13"/>
                  <a:gd name="T11" fmla="*/ 0 h 12"/>
                  <a:gd name="T12" fmla="*/ 13 w 13"/>
                  <a:gd name="T13" fmla="*/ 3 h 12"/>
                  <a:gd name="T14" fmla="*/ 10 w 13"/>
                  <a:gd name="T15" fmla="*/ 7 h 12"/>
                  <a:gd name="T16" fmla="*/ 7 w 13"/>
                  <a:gd name="T17" fmla="*/ 9 h 12"/>
                  <a:gd name="T18" fmla="*/ 6 w 13"/>
                  <a:gd name="T19" fmla="*/ 11 h 12"/>
                  <a:gd name="T20" fmla="*/ 4 w 13"/>
                  <a:gd name="T21" fmla="*/ 11 h 12"/>
                  <a:gd name="T22" fmla="*/ 2 w 13"/>
                  <a:gd name="T23" fmla="*/ 9 h 12"/>
                  <a:gd name="T24" fmla="*/ 2 w 13"/>
                  <a:gd name="T25" fmla="*/ 7 h 12"/>
                  <a:gd name="T26" fmla="*/ 2 w 13"/>
                  <a:gd name="T2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cubicBezTo>
                      <a:pt x="3" y="1"/>
                      <a:pt x="3" y="3"/>
                      <a:pt x="3" y="1"/>
                    </a:cubicBezTo>
                    <a:cubicBezTo>
                      <a:pt x="4" y="0"/>
                      <a:pt x="4" y="3"/>
                      <a:pt x="6" y="0"/>
                    </a:cubicBezTo>
                    <a:cubicBezTo>
                      <a:pt x="6" y="0"/>
                      <a:pt x="7" y="1"/>
                      <a:pt x="7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3"/>
                      <a:pt x="13" y="3"/>
                    </a:cubicBezTo>
                    <a:cubicBezTo>
                      <a:pt x="11" y="3"/>
                      <a:pt x="10" y="4"/>
                      <a:pt x="10" y="7"/>
                    </a:cubicBezTo>
                    <a:cubicBezTo>
                      <a:pt x="10" y="9"/>
                      <a:pt x="9" y="7"/>
                      <a:pt x="7" y="9"/>
                    </a:cubicBezTo>
                    <a:cubicBezTo>
                      <a:pt x="7" y="11"/>
                      <a:pt x="7" y="9"/>
                      <a:pt x="6" y="11"/>
                    </a:cubicBezTo>
                    <a:cubicBezTo>
                      <a:pt x="6" y="12"/>
                      <a:pt x="4" y="12"/>
                      <a:pt x="4" y="11"/>
                    </a:cubicBezTo>
                    <a:cubicBezTo>
                      <a:pt x="3" y="11"/>
                      <a:pt x="3" y="12"/>
                      <a:pt x="2" y="9"/>
                    </a:cubicBezTo>
                    <a:cubicBezTo>
                      <a:pt x="0" y="9"/>
                      <a:pt x="2" y="9"/>
                      <a:pt x="2" y="7"/>
                    </a:cubicBezTo>
                    <a:cubicBezTo>
                      <a:pt x="0" y="4"/>
                      <a:pt x="2" y="4"/>
                      <a:pt x="2" y="3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79" name="Group 649"/>
              <p:cNvGrpSpPr/>
              <p:nvPr/>
            </p:nvGrpSpPr>
            <p:grpSpPr>
              <a:xfrm>
                <a:off x="4811645" y="3138903"/>
                <a:ext cx="1404829" cy="1123909"/>
                <a:chOff x="4811645" y="3138903"/>
                <a:chExt cx="1404829" cy="1123909"/>
              </a:xfrm>
            </p:grpSpPr>
            <p:sp>
              <p:nvSpPr>
                <p:cNvPr id="1280" name="Freeform 2203"/>
                <p:cNvSpPr>
                  <a:spLocks/>
                </p:cNvSpPr>
                <p:nvPr/>
              </p:nvSpPr>
              <p:spPr bwMode="auto">
                <a:xfrm>
                  <a:off x="4811645" y="3617218"/>
                  <a:ext cx="531290" cy="645594"/>
                </a:xfrm>
                <a:custGeom>
                  <a:avLst/>
                  <a:gdLst>
                    <a:gd name="T0" fmla="*/ 9 w 155"/>
                    <a:gd name="T1" fmla="*/ 73 h 174"/>
                    <a:gd name="T2" fmla="*/ 15 w 155"/>
                    <a:gd name="T3" fmla="*/ 70 h 174"/>
                    <a:gd name="T4" fmla="*/ 9 w 155"/>
                    <a:gd name="T5" fmla="*/ 55 h 174"/>
                    <a:gd name="T6" fmla="*/ 21 w 155"/>
                    <a:gd name="T7" fmla="*/ 48 h 174"/>
                    <a:gd name="T8" fmla="*/ 32 w 155"/>
                    <a:gd name="T9" fmla="*/ 34 h 174"/>
                    <a:gd name="T10" fmla="*/ 34 w 155"/>
                    <a:gd name="T11" fmla="*/ 20 h 174"/>
                    <a:gd name="T12" fmla="*/ 32 w 155"/>
                    <a:gd name="T13" fmla="*/ 12 h 174"/>
                    <a:gd name="T14" fmla="*/ 44 w 155"/>
                    <a:gd name="T15" fmla="*/ 8 h 174"/>
                    <a:gd name="T16" fmla="*/ 58 w 155"/>
                    <a:gd name="T17" fmla="*/ 0 h 174"/>
                    <a:gd name="T18" fmla="*/ 64 w 155"/>
                    <a:gd name="T19" fmla="*/ 5 h 174"/>
                    <a:gd name="T20" fmla="*/ 57 w 155"/>
                    <a:gd name="T21" fmla="*/ 14 h 174"/>
                    <a:gd name="T22" fmla="*/ 57 w 155"/>
                    <a:gd name="T23" fmla="*/ 22 h 174"/>
                    <a:gd name="T24" fmla="*/ 59 w 155"/>
                    <a:gd name="T25" fmla="*/ 30 h 174"/>
                    <a:gd name="T26" fmla="*/ 64 w 155"/>
                    <a:gd name="T27" fmla="*/ 40 h 174"/>
                    <a:gd name="T28" fmla="*/ 70 w 155"/>
                    <a:gd name="T29" fmla="*/ 51 h 174"/>
                    <a:gd name="T30" fmla="*/ 83 w 155"/>
                    <a:gd name="T31" fmla="*/ 55 h 174"/>
                    <a:gd name="T32" fmla="*/ 91 w 155"/>
                    <a:gd name="T33" fmla="*/ 58 h 174"/>
                    <a:gd name="T34" fmla="*/ 102 w 155"/>
                    <a:gd name="T35" fmla="*/ 61 h 174"/>
                    <a:gd name="T36" fmla="*/ 105 w 155"/>
                    <a:gd name="T37" fmla="*/ 51 h 174"/>
                    <a:gd name="T38" fmla="*/ 118 w 155"/>
                    <a:gd name="T39" fmla="*/ 58 h 174"/>
                    <a:gd name="T40" fmla="*/ 127 w 155"/>
                    <a:gd name="T41" fmla="*/ 56 h 174"/>
                    <a:gd name="T42" fmla="*/ 130 w 155"/>
                    <a:gd name="T43" fmla="*/ 51 h 174"/>
                    <a:gd name="T44" fmla="*/ 141 w 155"/>
                    <a:gd name="T45" fmla="*/ 44 h 174"/>
                    <a:gd name="T46" fmla="*/ 150 w 155"/>
                    <a:gd name="T47" fmla="*/ 44 h 174"/>
                    <a:gd name="T48" fmla="*/ 154 w 155"/>
                    <a:gd name="T49" fmla="*/ 50 h 174"/>
                    <a:gd name="T50" fmla="*/ 145 w 155"/>
                    <a:gd name="T51" fmla="*/ 58 h 174"/>
                    <a:gd name="T52" fmla="*/ 140 w 155"/>
                    <a:gd name="T53" fmla="*/ 69 h 174"/>
                    <a:gd name="T54" fmla="*/ 133 w 155"/>
                    <a:gd name="T55" fmla="*/ 78 h 174"/>
                    <a:gd name="T56" fmla="*/ 129 w 155"/>
                    <a:gd name="T57" fmla="*/ 87 h 174"/>
                    <a:gd name="T58" fmla="*/ 122 w 155"/>
                    <a:gd name="T59" fmla="*/ 78 h 174"/>
                    <a:gd name="T60" fmla="*/ 115 w 155"/>
                    <a:gd name="T61" fmla="*/ 67 h 174"/>
                    <a:gd name="T62" fmla="*/ 108 w 155"/>
                    <a:gd name="T63" fmla="*/ 59 h 174"/>
                    <a:gd name="T64" fmla="*/ 108 w 155"/>
                    <a:gd name="T65" fmla="*/ 67 h 174"/>
                    <a:gd name="T66" fmla="*/ 105 w 155"/>
                    <a:gd name="T67" fmla="*/ 72 h 174"/>
                    <a:gd name="T68" fmla="*/ 109 w 155"/>
                    <a:gd name="T69" fmla="*/ 79 h 174"/>
                    <a:gd name="T70" fmla="*/ 111 w 155"/>
                    <a:gd name="T71" fmla="*/ 89 h 174"/>
                    <a:gd name="T72" fmla="*/ 102 w 155"/>
                    <a:gd name="T73" fmla="*/ 90 h 174"/>
                    <a:gd name="T74" fmla="*/ 79 w 155"/>
                    <a:gd name="T75" fmla="*/ 115 h 174"/>
                    <a:gd name="T76" fmla="*/ 64 w 155"/>
                    <a:gd name="T77" fmla="*/ 129 h 174"/>
                    <a:gd name="T78" fmla="*/ 61 w 155"/>
                    <a:gd name="T79" fmla="*/ 157 h 174"/>
                    <a:gd name="T80" fmla="*/ 55 w 155"/>
                    <a:gd name="T81" fmla="*/ 164 h 174"/>
                    <a:gd name="T82" fmla="*/ 36 w 155"/>
                    <a:gd name="T83" fmla="*/ 142 h 174"/>
                    <a:gd name="T84" fmla="*/ 25 w 155"/>
                    <a:gd name="T85" fmla="*/ 93 h 174"/>
                    <a:gd name="T86" fmla="*/ 21 w 155"/>
                    <a:gd name="T87" fmla="*/ 92 h 174"/>
                    <a:gd name="T88" fmla="*/ 9 w 155"/>
                    <a:gd name="T89" fmla="*/ 83 h 174"/>
                    <a:gd name="T90" fmla="*/ 4 w 155"/>
                    <a:gd name="T91" fmla="*/ 7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5" h="174">
                      <a:moveTo>
                        <a:pt x="4" y="75"/>
                      </a:moveTo>
                      <a:cubicBezTo>
                        <a:pt x="4" y="73"/>
                        <a:pt x="5" y="73"/>
                        <a:pt x="5" y="73"/>
                      </a:cubicBezTo>
                      <a:cubicBezTo>
                        <a:pt x="9" y="73"/>
                        <a:pt x="9" y="75"/>
                        <a:pt x="9" y="73"/>
                      </a:cubicBezTo>
                      <a:cubicBezTo>
                        <a:pt x="11" y="73"/>
                        <a:pt x="12" y="72"/>
                        <a:pt x="14" y="73"/>
                      </a:cubicBezTo>
                      <a:cubicBezTo>
                        <a:pt x="14" y="75"/>
                        <a:pt x="16" y="73"/>
                        <a:pt x="15" y="73"/>
                      </a:cubicBezTo>
                      <a:cubicBezTo>
                        <a:pt x="15" y="72"/>
                        <a:pt x="16" y="72"/>
                        <a:pt x="15" y="70"/>
                      </a:cubicBezTo>
                      <a:cubicBezTo>
                        <a:pt x="11" y="65"/>
                        <a:pt x="15" y="65"/>
                        <a:pt x="12" y="64"/>
                      </a:cubicBezTo>
                      <a:cubicBezTo>
                        <a:pt x="8" y="64"/>
                        <a:pt x="14" y="59"/>
                        <a:pt x="9" y="59"/>
                      </a:cubicBezTo>
                      <a:cubicBezTo>
                        <a:pt x="5" y="59"/>
                        <a:pt x="7" y="56"/>
                        <a:pt x="9" y="55"/>
                      </a:cubicBezTo>
                      <a:cubicBezTo>
                        <a:pt x="11" y="53"/>
                        <a:pt x="11" y="48"/>
                        <a:pt x="14" y="51"/>
                      </a:cubicBezTo>
                      <a:cubicBezTo>
                        <a:pt x="15" y="53"/>
                        <a:pt x="15" y="51"/>
                        <a:pt x="19" y="51"/>
                      </a:cubicBezTo>
                      <a:cubicBezTo>
                        <a:pt x="21" y="51"/>
                        <a:pt x="19" y="50"/>
                        <a:pt x="21" y="48"/>
                      </a:cubicBezTo>
                      <a:cubicBezTo>
                        <a:pt x="22" y="48"/>
                        <a:pt x="21" y="47"/>
                        <a:pt x="25" y="45"/>
                      </a:cubicBezTo>
                      <a:cubicBezTo>
                        <a:pt x="28" y="44"/>
                        <a:pt x="25" y="39"/>
                        <a:pt x="29" y="37"/>
                      </a:cubicBezTo>
                      <a:cubicBezTo>
                        <a:pt x="34" y="36"/>
                        <a:pt x="29" y="37"/>
                        <a:pt x="32" y="34"/>
                      </a:cubicBezTo>
                      <a:cubicBezTo>
                        <a:pt x="37" y="28"/>
                        <a:pt x="30" y="28"/>
                        <a:pt x="36" y="25"/>
                      </a:cubicBezTo>
                      <a:cubicBezTo>
                        <a:pt x="40" y="23"/>
                        <a:pt x="39" y="23"/>
                        <a:pt x="36" y="22"/>
                      </a:cubicBezTo>
                      <a:cubicBezTo>
                        <a:pt x="34" y="22"/>
                        <a:pt x="37" y="20"/>
                        <a:pt x="34" y="20"/>
                      </a:cubicBezTo>
                      <a:cubicBezTo>
                        <a:pt x="33" y="20"/>
                        <a:pt x="34" y="20"/>
                        <a:pt x="32" y="19"/>
                      </a:cubicBezTo>
                      <a:cubicBezTo>
                        <a:pt x="29" y="17"/>
                        <a:pt x="34" y="17"/>
                        <a:pt x="32" y="14"/>
                      </a:cubicBezTo>
                      <a:cubicBezTo>
                        <a:pt x="29" y="12"/>
                        <a:pt x="36" y="12"/>
                        <a:pt x="32" y="12"/>
                      </a:cubicBezTo>
                      <a:cubicBezTo>
                        <a:pt x="29" y="12"/>
                        <a:pt x="33" y="12"/>
                        <a:pt x="30" y="11"/>
                      </a:cubicBezTo>
                      <a:cubicBezTo>
                        <a:pt x="29" y="9"/>
                        <a:pt x="32" y="6"/>
                        <a:pt x="37" y="9"/>
                      </a:cubicBezTo>
                      <a:cubicBezTo>
                        <a:pt x="41" y="11"/>
                        <a:pt x="43" y="8"/>
                        <a:pt x="44" y="8"/>
                      </a:cubicBezTo>
                      <a:cubicBezTo>
                        <a:pt x="48" y="9"/>
                        <a:pt x="46" y="6"/>
                        <a:pt x="51" y="3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5" y="2"/>
                        <a:pt x="54" y="2"/>
                        <a:pt x="58" y="0"/>
                      </a:cubicBezTo>
                      <a:cubicBezTo>
                        <a:pt x="62" y="0"/>
                        <a:pt x="61" y="3"/>
                        <a:pt x="62" y="3"/>
                      </a:cubicBezTo>
                      <a:cubicBezTo>
                        <a:pt x="64" y="2"/>
                        <a:pt x="64" y="5"/>
                        <a:pt x="64" y="3"/>
                      </a:cubicBezTo>
                      <a:cubicBezTo>
                        <a:pt x="64" y="2"/>
                        <a:pt x="66" y="3"/>
                        <a:pt x="64" y="5"/>
                      </a:cubicBezTo>
                      <a:cubicBezTo>
                        <a:pt x="64" y="6"/>
                        <a:pt x="65" y="6"/>
                        <a:pt x="64" y="9"/>
                      </a:cubicBezTo>
                      <a:cubicBezTo>
                        <a:pt x="59" y="11"/>
                        <a:pt x="62" y="12"/>
                        <a:pt x="59" y="12"/>
                      </a:cubicBezTo>
                      <a:cubicBezTo>
                        <a:pt x="55" y="12"/>
                        <a:pt x="58" y="14"/>
                        <a:pt x="57" y="14"/>
                      </a:cubicBezTo>
                      <a:cubicBezTo>
                        <a:pt x="55" y="17"/>
                        <a:pt x="59" y="17"/>
                        <a:pt x="59" y="19"/>
                      </a:cubicBezTo>
                      <a:cubicBezTo>
                        <a:pt x="59" y="20"/>
                        <a:pt x="62" y="22"/>
                        <a:pt x="59" y="22"/>
                      </a:cubicBezTo>
                      <a:cubicBezTo>
                        <a:pt x="58" y="22"/>
                        <a:pt x="58" y="25"/>
                        <a:pt x="57" y="22"/>
                      </a:cubicBezTo>
                      <a:cubicBezTo>
                        <a:pt x="55" y="22"/>
                        <a:pt x="54" y="22"/>
                        <a:pt x="55" y="23"/>
                      </a:cubicBezTo>
                      <a:cubicBezTo>
                        <a:pt x="55" y="25"/>
                        <a:pt x="57" y="26"/>
                        <a:pt x="55" y="30"/>
                      </a:cubicBezTo>
                      <a:cubicBezTo>
                        <a:pt x="55" y="31"/>
                        <a:pt x="58" y="28"/>
                        <a:pt x="59" y="30"/>
                      </a:cubicBezTo>
                      <a:cubicBezTo>
                        <a:pt x="61" y="34"/>
                        <a:pt x="61" y="31"/>
                        <a:pt x="64" y="33"/>
                      </a:cubicBezTo>
                      <a:cubicBezTo>
                        <a:pt x="65" y="34"/>
                        <a:pt x="68" y="36"/>
                        <a:pt x="68" y="36"/>
                      </a:cubicBezTo>
                      <a:cubicBezTo>
                        <a:pt x="64" y="39"/>
                        <a:pt x="66" y="40"/>
                        <a:pt x="64" y="40"/>
                      </a:cubicBezTo>
                      <a:cubicBezTo>
                        <a:pt x="64" y="44"/>
                        <a:pt x="65" y="44"/>
                        <a:pt x="64" y="44"/>
                      </a:cubicBezTo>
                      <a:cubicBezTo>
                        <a:pt x="62" y="45"/>
                        <a:pt x="65" y="48"/>
                        <a:pt x="66" y="47"/>
                      </a:cubicBezTo>
                      <a:cubicBezTo>
                        <a:pt x="66" y="45"/>
                        <a:pt x="69" y="48"/>
                        <a:pt x="70" y="51"/>
                      </a:cubicBezTo>
                      <a:cubicBezTo>
                        <a:pt x="75" y="53"/>
                        <a:pt x="72" y="50"/>
                        <a:pt x="75" y="53"/>
                      </a:cubicBezTo>
                      <a:cubicBezTo>
                        <a:pt x="77" y="55"/>
                        <a:pt x="76" y="51"/>
                        <a:pt x="77" y="53"/>
                      </a:cubicBezTo>
                      <a:cubicBezTo>
                        <a:pt x="79" y="55"/>
                        <a:pt x="82" y="53"/>
                        <a:pt x="83" y="55"/>
                      </a:cubicBezTo>
                      <a:cubicBezTo>
                        <a:pt x="84" y="55"/>
                        <a:pt x="83" y="53"/>
                        <a:pt x="87" y="55"/>
                      </a:cubicBezTo>
                      <a:cubicBezTo>
                        <a:pt x="88" y="56"/>
                        <a:pt x="87" y="56"/>
                        <a:pt x="88" y="56"/>
                      </a:cubicBezTo>
                      <a:cubicBezTo>
                        <a:pt x="91" y="58"/>
                        <a:pt x="88" y="59"/>
                        <a:pt x="91" y="58"/>
                      </a:cubicBezTo>
                      <a:cubicBezTo>
                        <a:pt x="94" y="56"/>
                        <a:pt x="93" y="59"/>
                        <a:pt x="94" y="59"/>
                      </a:cubicBezTo>
                      <a:cubicBezTo>
                        <a:pt x="97" y="58"/>
                        <a:pt x="98" y="62"/>
                        <a:pt x="100" y="59"/>
                      </a:cubicBezTo>
                      <a:cubicBezTo>
                        <a:pt x="102" y="59"/>
                        <a:pt x="100" y="62"/>
                        <a:pt x="102" y="61"/>
                      </a:cubicBezTo>
                      <a:cubicBezTo>
                        <a:pt x="105" y="59"/>
                        <a:pt x="104" y="62"/>
                        <a:pt x="105" y="59"/>
                      </a:cubicBezTo>
                      <a:cubicBezTo>
                        <a:pt x="107" y="56"/>
                        <a:pt x="104" y="56"/>
                        <a:pt x="105" y="55"/>
                      </a:cubicBezTo>
                      <a:cubicBezTo>
                        <a:pt x="107" y="51"/>
                        <a:pt x="107" y="53"/>
                        <a:pt x="105" y="51"/>
                      </a:cubicBezTo>
                      <a:cubicBezTo>
                        <a:pt x="113" y="48"/>
                        <a:pt x="108" y="53"/>
                        <a:pt x="109" y="55"/>
                      </a:cubicBezTo>
                      <a:cubicBezTo>
                        <a:pt x="108" y="56"/>
                        <a:pt x="111" y="58"/>
                        <a:pt x="112" y="58"/>
                      </a:cubicBezTo>
                      <a:cubicBezTo>
                        <a:pt x="113" y="56"/>
                        <a:pt x="113" y="59"/>
                        <a:pt x="118" y="58"/>
                      </a:cubicBezTo>
                      <a:cubicBezTo>
                        <a:pt x="120" y="56"/>
                        <a:pt x="119" y="59"/>
                        <a:pt x="122" y="58"/>
                      </a:cubicBezTo>
                      <a:cubicBezTo>
                        <a:pt x="125" y="56"/>
                        <a:pt x="123" y="59"/>
                        <a:pt x="125" y="58"/>
                      </a:cubicBezTo>
                      <a:cubicBezTo>
                        <a:pt x="126" y="56"/>
                        <a:pt x="127" y="59"/>
                        <a:pt x="127" y="56"/>
                      </a:cubicBezTo>
                      <a:cubicBezTo>
                        <a:pt x="126" y="55"/>
                        <a:pt x="127" y="53"/>
                        <a:pt x="126" y="55"/>
                      </a:cubicBezTo>
                      <a:cubicBezTo>
                        <a:pt x="123" y="55"/>
                        <a:pt x="123" y="53"/>
                        <a:pt x="123" y="53"/>
                      </a:cubicBezTo>
                      <a:cubicBezTo>
                        <a:pt x="127" y="53"/>
                        <a:pt x="130" y="51"/>
                        <a:pt x="130" y="51"/>
                      </a:cubicBezTo>
                      <a:cubicBezTo>
                        <a:pt x="130" y="48"/>
                        <a:pt x="133" y="50"/>
                        <a:pt x="133" y="48"/>
                      </a:cubicBezTo>
                      <a:cubicBezTo>
                        <a:pt x="133" y="47"/>
                        <a:pt x="136" y="47"/>
                        <a:pt x="137" y="45"/>
                      </a:cubicBezTo>
                      <a:cubicBezTo>
                        <a:pt x="138" y="44"/>
                        <a:pt x="140" y="42"/>
                        <a:pt x="141" y="44"/>
                      </a:cubicBezTo>
                      <a:cubicBezTo>
                        <a:pt x="143" y="44"/>
                        <a:pt x="144" y="44"/>
                        <a:pt x="145" y="44"/>
                      </a:cubicBezTo>
                      <a:cubicBezTo>
                        <a:pt x="145" y="42"/>
                        <a:pt x="148" y="40"/>
                        <a:pt x="148" y="42"/>
                      </a:cubicBezTo>
                      <a:cubicBezTo>
                        <a:pt x="150" y="44"/>
                        <a:pt x="151" y="42"/>
                        <a:pt x="150" y="44"/>
                      </a:cubicBezTo>
                      <a:cubicBezTo>
                        <a:pt x="147" y="47"/>
                        <a:pt x="151" y="44"/>
                        <a:pt x="151" y="45"/>
                      </a:cubicBezTo>
                      <a:cubicBezTo>
                        <a:pt x="151" y="48"/>
                        <a:pt x="147" y="48"/>
                        <a:pt x="151" y="48"/>
                      </a:cubicBezTo>
                      <a:cubicBezTo>
                        <a:pt x="154" y="48"/>
                        <a:pt x="154" y="48"/>
                        <a:pt x="154" y="50"/>
                      </a:cubicBezTo>
                      <a:cubicBezTo>
                        <a:pt x="155" y="53"/>
                        <a:pt x="151" y="53"/>
                        <a:pt x="152" y="55"/>
                      </a:cubicBezTo>
                      <a:cubicBezTo>
                        <a:pt x="154" y="56"/>
                        <a:pt x="154" y="56"/>
                        <a:pt x="152" y="55"/>
                      </a:cubicBezTo>
                      <a:cubicBezTo>
                        <a:pt x="151" y="53"/>
                        <a:pt x="147" y="56"/>
                        <a:pt x="145" y="58"/>
                      </a:cubicBezTo>
                      <a:cubicBezTo>
                        <a:pt x="143" y="59"/>
                        <a:pt x="143" y="58"/>
                        <a:pt x="143" y="59"/>
                      </a:cubicBezTo>
                      <a:cubicBezTo>
                        <a:pt x="143" y="62"/>
                        <a:pt x="144" y="61"/>
                        <a:pt x="143" y="64"/>
                      </a:cubicBezTo>
                      <a:cubicBezTo>
                        <a:pt x="141" y="67"/>
                        <a:pt x="138" y="67"/>
                        <a:pt x="140" y="69"/>
                      </a:cubicBezTo>
                      <a:cubicBezTo>
                        <a:pt x="143" y="70"/>
                        <a:pt x="138" y="70"/>
                        <a:pt x="138" y="73"/>
                      </a:cubicBezTo>
                      <a:cubicBezTo>
                        <a:pt x="137" y="78"/>
                        <a:pt x="137" y="75"/>
                        <a:pt x="136" y="75"/>
                      </a:cubicBezTo>
                      <a:cubicBezTo>
                        <a:pt x="133" y="75"/>
                        <a:pt x="133" y="73"/>
                        <a:pt x="133" y="78"/>
                      </a:cubicBezTo>
                      <a:cubicBezTo>
                        <a:pt x="134" y="86"/>
                        <a:pt x="133" y="78"/>
                        <a:pt x="133" y="83"/>
                      </a:cubicBezTo>
                      <a:cubicBezTo>
                        <a:pt x="133" y="86"/>
                        <a:pt x="133" y="84"/>
                        <a:pt x="133" y="87"/>
                      </a:cubicBezTo>
                      <a:cubicBezTo>
                        <a:pt x="130" y="90"/>
                        <a:pt x="131" y="86"/>
                        <a:pt x="129" y="87"/>
                      </a:cubicBezTo>
                      <a:cubicBezTo>
                        <a:pt x="129" y="83"/>
                        <a:pt x="127" y="83"/>
                        <a:pt x="127" y="78"/>
                      </a:cubicBezTo>
                      <a:cubicBezTo>
                        <a:pt x="127" y="76"/>
                        <a:pt x="126" y="76"/>
                        <a:pt x="126" y="78"/>
                      </a:cubicBezTo>
                      <a:cubicBezTo>
                        <a:pt x="125" y="83"/>
                        <a:pt x="123" y="83"/>
                        <a:pt x="122" y="78"/>
                      </a:cubicBezTo>
                      <a:cubicBezTo>
                        <a:pt x="120" y="73"/>
                        <a:pt x="127" y="75"/>
                        <a:pt x="127" y="72"/>
                      </a:cubicBezTo>
                      <a:cubicBezTo>
                        <a:pt x="127" y="69"/>
                        <a:pt x="130" y="72"/>
                        <a:pt x="129" y="70"/>
                      </a:cubicBezTo>
                      <a:cubicBezTo>
                        <a:pt x="127" y="67"/>
                        <a:pt x="115" y="70"/>
                        <a:pt x="115" y="67"/>
                      </a:cubicBezTo>
                      <a:cubicBezTo>
                        <a:pt x="115" y="64"/>
                        <a:pt x="115" y="61"/>
                        <a:pt x="113" y="62"/>
                      </a:cubicBezTo>
                      <a:cubicBezTo>
                        <a:pt x="113" y="65"/>
                        <a:pt x="112" y="61"/>
                        <a:pt x="111" y="61"/>
                      </a:cubicBezTo>
                      <a:cubicBezTo>
                        <a:pt x="108" y="62"/>
                        <a:pt x="108" y="59"/>
                        <a:pt x="108" y="59"/>
                      </a:cubicBezTo>
                      <a:cubicBezTo>
                        <a:pt x="107" y="59"/>
                        <a:pt x="107" y="59"/>
                        <a:pt x="108" y="61"/>
                      </a:cubicBezTo>
                      <a:cubicBezTo>
                        <a:pt x="108" y="61"/>
                        <a:pt x="104" y="64"/>
                        <a:pt x="105" y="64"/>
                      </a:cubicBezTo>
                      <a:cubicBezTo>
                        <a:pt x="108" y="64"/>
                        <a:pt x="108" y="67"/>
                        <a:pt x="108" y="67"/>
                      </a:cubicBezTo>
                      <a:cubicBezTo>
                        <a:pt x="109" y="67"/>
                        <a:pt x="109" y="67"/>
                        <a:pt x="109" y="67"/>
                      </a:cubicBezTo>
                      <a:cubicBezTo>
                        <a:pt x="112" y="70"/>
                        <a:pt x="107" y="67"/>
                        <a:pt x="108" y="69"/>
                      </a:cubicBezTo>
                      <a:cubicBezTo>
                        <a:pt x="108" y="72"/>
                        <a:pt x="105" y="69"/>
                        <a:pt x="105" y="72"/>
                      </a:cubicBezTo>
                      <a:cubicBezTo>
                        <a:pt x="104" y="73"/>
                        <a:pt x="108" y="72"/>
                        <a:pt x="108" y="75"/>
                      </a:cubicBezTo>
                      <a:cubicBezTo>
                        <a:pt x="109" y="78"/>
                        <a:pt x="107" y="76"/>
                        <a:pt x="108" y="78"/>
                      </a:cubicBezTo>
                      <a:cubicBezTo>
                        <a:pt x="109" y="79"/>
                        <a:pt x="108" y="79"/>
                        <a:pt x="109" y="79"/>
                      </a:cubicBezTo>
                      <a:cubicBezTo>
                        <a:pt x="111" y="79"/>
                        <a:pt x="109" y="79"/>
                        <a:pt x="109" y="84"/>
                      </a:cubicBezTo>
                      <a:cubicBezTo>
                        <a:pt x="111" y="86"/>
                        <a:pt x="111" y="87"/>
                        <a:pt x="111" y="87"/>
                      </a:cubicBezTo>
                      <a:cubicBezTo>
                        <a:pt x="109" y="87"/>
                        <a:pt x="109" y="87"/>
                        <a:pt x="111" y="89"/>
                      </a:cubicBezTo>
                      <a:cubicBezTo>
                        <a:pt x="112" y="90"/>
                        <a:pt x="111" y="90"/>
                        <a:pt x="109" y="90"/>
                      </a:cubicBezTo>
                      <a:cubicBezTo>
                        <a:pt x="108" y="90"/>
                        <a:pt x="107" y="92"/>
                        <a:pt x="107" y="89"/>
                      </a:cubicBezTo>
                      <a:cubicBezTo>
                        <a:pt x="105" y="86"/>
                        <a:pt x="105" y="89"/>
                        <a:pt x="102" y="90"/>
                      </a:cubicBezTo>
                      <a:cubicBezTo>
                        <a:pt x="97" y="92"/>
                        <a:pt x="102" y="93"/>
                        <a:pt x="98" y="98"/>
                      </a:cubicBezTo>
                      <a:cubicBezTo>
                        <a:pt x="94" y="103"/>
                        <a:pt x="95" y="100"/>
                        <a:pt x="93" y="101"/>
                      </a:cubicBezTo>
                      <a:cubicBezTo>
                        <a:pt x="87" y="104"/>
                        <a:pt x="87" y="109"/>
                        <a:pt x="79" y="115"/>
                      </a:cubicBezTo>
                      <a:cubicBezTo>
                        <a:pt x="72" y="120"/>
                        <a:pt x="77" y="117"/>
                        <a:pt x="75" y="121"/>
                      </a:cubicBezTo>
                      <a:cubicBezTo>
                        <a:pt x="70" y="125"/>
                        <a:pt x="70" y="120"/>
                        <a:pt x="69" y="123"/>
                      </a:cubicBezTo>
                      <a:cubicBezTo>
                        <a:pt x="68" y="128"/>
                        <a:pt x="61" y="121"/>
                        <a:pt x="64" y="129"/>
                      </a:cubicBezTo>
                      <a:cubicBezTo>
                        <a:pt x="65" y="134"/>
                        <a:pt x="64" y="134"/>
                        <a:pt x="64" y="135"/>
                      </a:cubicBezTo>
                      <a:cubicBezTo>
                        <a:pt x="65" y="142"/>
                        <a:pt x="64" y="143"/>
                        <a:pt x="62" y="146"/>
                      </a:cubicBezTo>
                      <a:cubicBezTo>
                        <a:pt x="59" y="153"/>
                        <a:pt x="64" y="157"/>
                        <a:pt x="61" y="157"/>
                      </a:cubicBezTo>
                      <a:cubicBezTo>
                        <a:pt x="57" y="157"/>
                        <a:pt x="59" y="157"/>
                        <a:pt x="58" y="160"/>
                      </a:cubicBezTo>
                      <a:cubicBezTo>
                        <a:pt x="55" y="164"/>
                        <a:pt x="59" y="164"/>
                        <a:pt x="59" y="164"/>
                      </a:cubicBezTo>
                      <a:cubicBezTo>
                        <a:pt x="59" y="164"/>
                        <a:pt x="59" y="164"/>
                        <a:pt x="55" y="164"/>
                      </a:cubicBezTo>
                      <a:cubicBezTo>
                        <a:pt x="52" y="165"/>
                        <a:pt x="55" y="167"/>
                        <a:pt x="51" y="170"/>
                      </a:cubicBezTo>
                      <a:cubicBezTo>
                        <a:pt x="48" y="174"/>
                        <a:pt x="44" y="167"/>
                        <a:pt x="41" y="157"/>
                      </a:cubicBezTo>
                      <a:cubicBezTo>
                        <a:pt x="40" y="148"/>
                        <a:pt x="36" y="148"/>
                        <a:pt x="36" y="142"/>
                      </a:cubicBezTo>
                      <a:cubicBezTo>
                        <a:pt x="34" y="137"/>
                        <a:pt x="30" y="128"/>
                        <a:pt x="29" y="125"/>
                      </a:cubicBezTo>
                      <a:cubicBezTo>
                        <a:pt x="28" y="121"/>
                        <a:pt x="26" y="117"/>
                        <a:pt x="25" y="106"/>
                      </a:cubicBezTo>
                      <a:cubicBezTo>
                        <a:pt x="22" y="97"/>
                        <a:pt x="26" y="97"/>
                        <a:pt x="25" y="93"/>
                      </a:cubicBezTo>
                      <a:cubicBezTo>
                        <a:pt x="22" y="90"/>
                        <a:pt x="25" y="90"/>
                        <a:pt x="23" y="89"/>
                      </a:cubicBezTo>
                      <a:cubicBezTo>
                        <a:pt x="22" y="87"/>
                        <a:pt x="25" y="86"/>
                        <a:pt x="22" y="86"/>
                      </a:cubicBezTo>
                      <a:cubicBezTo>
                        <a:pt x="21" y="87"/>
                        <a:pt x="23" y="90"/>
                        <a:pt x="21" y="92"/>
                      </a:cubicBezTo>
                      <a:cubicBezTo>
                        <a:pt x="15" y="97"/>
                        <a:pt x="14" y="97"/>
                        <a:pt x="7" y="90"/>
                      </a:cubicBezTo>
                      <a:cubicBezTo>
                        <a:pt x="1" y="83"/>
                        <a:pt x="4" y="86"/>
                        <a:pt x="8" y="86"/>
                      </a:cubicBezTo>
                      <a:cubicBezTo>
                        <a:pt x="14" y="84"/>
                        <a:pt x="12" y="79"/>
                        <a:pt x="9" y="83"/>
                      </a:cubicBezTo>
                      <a:cubicBezTo>
                        <a:pt x="7" y="84"/>
                        <a:pt x="4" y="81"/>
                        <a:pt x="3" y="79"/>
                      </a:cubicBezTo>
                      <a:cubicBezTo>
                        <a:pt x="1" y="78"/>
                        <a:pt x="0" y="78"/>
                        <a:pt x="0" y="78"/>
                      </a:cubicBezTo>
                      <a:cubicBezTo>
                        <a:pt x="0" y="75"/>
                        <a:pt x="4" y="76"/>
                        <a:pt x="4" y="75"/>
                      </a:cubicBezTo>
                    </a:path>
                  </a:pathLst>
                </a:custGeom>
                <a:solidFill>
                  <a:srgbClr val="E58FA0"/>
                </a:solidFill>
                <a:ln w="3175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5373" tIns="32687" rIns="65373" bIns="3268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81" name="Group 651"/>
                <p:cNvGrpSpPr/>
                <p:nvPr/>
              </p:nvGrpSpPr>
              <p:grpSpPr>
                <a:xfrm>
                  <a:off x="5917469" y="3138903"/>
                  <a:ext cx="299005" cy="601159"/>
                  <a:chOff x="5917469" y="3138903"/>
                  <a:chExt cx="299005" cy="601159"/>
                </a:xfrm>
              </p:grpSpPr>
              <p:sp>
                <p:nvSpPr>
                  <p:cNvPr id="1282" name="Freeform 2592"/>
                  <p:cNvSpPr>
                    <a:spLocks/>
                  </p:cNvSpPr>
                  <p:nvPr/>
                </p:nvSpPr>
                <p:spPr bwMode="auto">
                  <a:xfrm>
                    <a:off x="5945887" y="3479995"/>
                    <a:ext cx="205103" cy="207792"/>
                  </a:xfrm>
                  <a:custGeom>
                    <a:avLst/>
                    <a:gdLst>
                      <a:gd name="T0" fmla="*/ 24 w 60"/>
                      <a:gd name="T1" fmla="*/ 53 h 56"/>
                      <a:gd name="T2" fmla="*/ 28 w 60"/>
                      <a:gd name="T3" fmla="*/ 49 h 56"/>
                      <a:gd name="T4" fmla="*/ 31 w 60"/>
                      <a:gd name="T5" fmla="*/ 46 h 56"/>
                      <a:gd name="T6" fmla="*/ 31 w 60"/>
                      <a:gd name="T7" fmla="*/ 43 h 56"/>
                      <a:gd name="T8" fmla="*/ 32 w 60"/>
                      <a:gd name="T9" fmla="*/ 46 h 56"/>
                      <a:gd name="T10" fmla="*/ 36 w 60"/>
                      <a:gd name="T11" fmla="*/ 46 h 56"/>
                      <a:gd name="T12" fmla="*/ 39 w 60"/>
                      <a:gd name="T13" fmla="*/ 45 h 56"/>
                      <a:gd name="T14" fmla="*/ 42 w 60"/>
                      <a:gd name="T15" fmla="*/ 45 h 56"/>
                      <a:gd name="T16" fmla="*/ 43 w 60"/>
                      <a:gd name="T17" fmla="*/ 43 h 56"/>
                      <a:gd name="T18" fmla="*/ 46 w 60"/>
                      <a:gd name="T19" fmla="*/ 42 h 56"/>
                      <a:gd name="T20" fmla="*/ 46 w 60"/>
                      <a:gd name="T21" fmla="*/ 40 h 56"/>
                      <a:gd name="T22" fmla="*/ 47 w 60"/>
                      <a:gd name="T23" fmla="*/ 40 h 56"/>
                      <a:gd name="T24" fmla="*/ 47 w 60"/>
                      <a:gd name="T25" fmla="*/ 43 h 56"/>
                      <a:gd name="T26" fmla="*/ 50 w 60"/>
                      <a:gd name="T27" fmla="*/ 42 h 56"/>
                      <a:gd name="T28" fmla="*/ 51 w 60"/>
                      <a:gd name="T29" fmla="*/ 37 h 56"/>
                      <a:gd name="T30" fmla="*/ 53 w 60"/>
                      <a:gd name="T31" fmla="*/ 26 h 56"/>
                      <a:gd name="T32" fmla="*/ 56 w 60"/>
                      <a:gd name="T33" fmla="*/ 23 h 56"/>
                      <a:gd name="T34" fmla="*/ 57 w 60"/>
                      <a:gd name="T35" fmla="*/ 18 h 56"/>
                      <a:gd name="T36" fmla="*/ 57 w 60"/>
                      <a:gd name="T37" fmla="*/ 9 h 56"/>
                      <a:gd name="T38" fmla="*/ 56 w 60"/>
                      <a:gd name="T39" fmla="*/ 3 h 56"/>
                      <a:gd name="T40" fmla="*/ 54 w 60"/>
                      <a:gd name="T41" fmla="*/ 1 h 56"/>
                      <a:gd name="T42" fmla="*/ 54 w 60"/>
                      <a:gd name="T43" fmla="*/ 3 h 56"/>
                      <a:gd name="T44" fmla="*/ 54 w 60"/>
                      <a:gd name="T45" fmla="*/ 4 h 56"/>
                      <a:gd name="T46" fmla="*/ 51 w 60"/>
                      <a:gd name="T47" fmla="*/ 4 h 56"/>
                      <a:gd name="T48" fmla="*/ 50 w 60"/>
                      <a:gd name="T49" fmla="*/ 4 h 56"/>
                      <a:gd name="T50" fmla="*/ 47 w 60"/>
                      <a:gd name="T51" fmla="*/ 7 h 56"/>
                      <a:gd name="T52" fmla="*/ 46 w 60"/>
                      <a:gd name="T53" fmla="*/ 12 h 56"/>
                      <a:gd name="T54" fmla="*/ 46 w 60"/>
                      <a:gd name="T55" fmla="*/ 18 h 56"/>
                      <a:gd name="T56" fmla="*/ 42 w 60"/>
                      <a:gd name="T57" fmla="*/ 28 h 56"/>
                      <a:gd name="T58" fmla="*/ 33 w 60"/>
                      <a:gd name="T59" fmla="*/ 32 h 56"/>
                      <a:gd name="T60" fmla="*/ 32 w 60"/>
                      <a:gd name="T61" fmla="*/ 29 h 56"/>
                      <a:gd name="T62" fmla="*/ 35 w 60"/>
                      <a:gd name="T63" fmla="*/ 28 h 56"/>
                      <a:gd name="T64" fmla="*/ 31 w 60"/>
                      <a:gd name="T65" fmla="*/ 29 h 56"/>
                      <a:gd name="T66" fmla="*/ 26 w 60"/>
                      <a:gd name="T67" fmla="*/ 37 h 56"/>
                      <a:gd name="T68" fmla="*/ 24 w 60"/>
                      <a:gd name="T69" fmla="*/ 40 h 56"/>
                      <a:gd name="T70" fmla="*/ 22 w 60"/>
                      <a:gd name="T71" fmla="*/ 39 h 56"/>
                      <a:gd name="T72" fmla="*/ 13 w 60"/>
                      <a:gd name="T73" fmla="*/ 40 h 56"/>
                      <a:gd name="T74" fmla="*/ 7 w 60"/>
                      <a:gd name="T75" fmla="*/ 43 h 56"/>
                      <a:gd name="T76" fmla="*/ 3 w 60"/>
                      <a:gd name="T77" fmla="*/ 46 h 56"/>
                      <a:gd name="T78" fmla="*/ 0 w 60"/>
                      <a:gd name="T79" fmla="*/ 48 h 56"/>
                      <a:gd name="T80" fmla="*/ 6 w 60"/>
                      <a:gd name="T81" fmla="*/ 51 h 56"/>
                      <a:gd name="T82" fmla="*/ 7 w 60"/>
                      <a:gd name="T83" fmla="*/ 48 h 56"/>
                      <a:gd name="T84" fmla="*/ 10 w 60"/>
                      <a:gd name="T85" fmla="*/ 48 h 56"/>
                      <a:gd name="T86" fmla="*/ 17 w 60"/>
                      <a:gd name="T87" fmla="*/ 46 h 56"/>
                      <a:gd name="T88" fmla="*/ 21 w 60"/>
                      <a:gd name="T89" fmla="*/ 46 h 56"/>
                      <a:gd name="T90" fmla="*/ 24 w 60"/>
                      <a:gd name="T91" fmla="*/ 46 h 56"/>
                      <a:gd name="T92" fmla="*/ 22 w 60"/>
                      <a:gd name="T93" fmla="*/ 48 h 56"/>
                      <a:gd name="T94" fmla="*/ 22 w 60"/>
                      <a:gd name="T95" fmla="*/ 51 h 56"/>
                      <a:gd name="T96" fmla="*/ 25 w 60"/>
                      <a:gd name="T97" fmla="*/ 53 h 56"/>
                      <a:gd name="T98" fmla="*/ 24 w 60"/>
                      <a:gd name="T99" fmla="*/ 53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0" h="56">
                        <a:moveTo>
                          <a:pt x="24" y="53"/>
                        </a:moveTo>
                        <a:cubicBezTo>
                          <a:pt x="26" y="56"/>
                          <a:pt x="26" y="51"/>
                          <a:pt x="28" y="49"/>
                        </a:cubicBezTo>
                        <a:cubicBezTo>
                          <a:pt x="31" y="48"/>
                          <a:pt x="33" y="48"/>
                          <a:pt x="31" y="46"/>
                        </a:cubicBezTo>
                        <a:cubicBezTo>
                          <a:pt x="28" y="46"/>
                          <a:pt x="31" y="42"/>
                          <a:pt x="31" y="43"/>
                        </a:cubicBezTo>
                        <a:cubicBezTo>
                          <a:pt x="31" y="46"/>
                          <a:pt x="35" y="43"/>
                          <a:pt x="32" y="46"/>
                        </a:cubicBezTo>
                        <a:cubicBezTo>
                          <a:pt x="31" y="48"/>
                          <a:pt x="35" y="46"/>
                          <a:pt x="36" y="46"/>
                        </a:cubicBezTo>
                        <a:cubicBezTo>
                          <a:pt x="39" y="46"/>
                          <a:pt x="38" y="46"/>
                          <a:pt x="39" y="45"/>
                        </a:cubicBezTo>
                        <a:cubicBezTo>
                          <a:pt x="40" y="43"/>
                          <a:pt x="42" y="42"/>
                          <a:pt x="42" y="45"/>
                        </a:cubicBezTo>
                        <a:cubicBezTo>
                          <a:pt x="40" y="48"/>
                          <a:pt x="42" y="46"/>
                          <a:pt x="43" y="43"/>
                        </a:cubicBezTo>
                        <a:cubicBezTo>
                          <a:pt x="43" y="42"/>
                          <a:pt x="43" y="42"/>
                          <a:pt x="46" y="42"/>
                        </a:cubicBezTo>
                        <a:cubicBezTo>
                          <a:pt x="46" y="43"/>
                          <a:pt x="46" y="42"/>
                          <a:pt x="46" y="40"/>
                        </a:cubicBezTo>
                        <a:cubicBezTo>
                          <a:pt x="47" y="40"/>
                          <a:pt x="49" y="40"/>
                          <a:pt x="47" y="40"/>
                        </a:cubicBezTo>
                        <a:cubicBezTo>
                          <a:pt x="47" y="42"/>
                          <a:pt x="46" y="46"/>
                          <a:pt x="47" y="43"/>
                        </a:cubicBezTo>
                        <a:cubicBezTo>
                          <a:pt x="49" y="42"/>
                          <a:pt x="50" y="43"/>
                          <a:pt x="50" y="42"/>
                        </a:cubicBezTo>
                        <a:cubicBezTo>
                          <a:pt x="50" y="37"/>
                          <a:pt x="56" y="42"/>
                          <a:pt x="51" y="37"/>
                        </a:cubicBezTo>
                        <a:cubicBezTo>
                          <a:pt x="49" y="34"/>
                          <a:pt x="56" y="31"/>
                          <a:pt x="53" y="26"/>
                        </a:cubicBezTo>
                        <a:cubicBezTo>
                          <a:pt x="53" y="23"/>
                          <a:pt x="54" y="20"/>
                          <a:pt x="56" y="23"/>
                        </a:cubicBezTo>
                        <a:cubicBezTo>
                          <a:pt x="57" y="23"/>
                          <a:pt x="56" y="20"/>
                          <a:pt x="57" y="18"/>
                        </a:cubicBezTo>
                        <a:cubicBezTo>
                          <a:pt x="58" y="15"/>
                          <a:pt x="60" y="12"/>
                          <a:pt x="57" y="9"/>
                        </a:cubicBezTo>
                        <a:cubicBezTo>
                          <a:pt x="56" y="6"/>
                          <a:pt x="56" y="4"/>
                          <a:pt x="56" y="3"/>
                        </a:cubicBezTo>
                        <a:cubicBezTo>
                          <a:pt x="56" y="1"/>
                          <a:pt x="56" y="1"/>
                          <a:pt x="54" y="1"/>
                        </a:cubicBezTo>
                        <a:cubicBezTo>
                          <a:pt x="53" y="0"/>
                          <a:pt x="51" y="4"/>
                          <a:pt x="54" y="3"/>
                        </a:cubicBezTo>
                        <a:cubicBezTo>
                          <a:pt x="56" y="1"/>
                          <a:pt x="56" y="6"/>
                          <a:pt x="54" y="4"/>
                        </a:cubicBezTo>
                        <a:cubicBezTo>
                          <a:pt x="53" y="4"/>
                          <a:pt x="51" y="6"/>
                          <a:pt x="51" y="4"/>
                        </a:cubicBezTo>
                        <a:cubicBezTo>
                          <a:pt x="51" y="1"/>
                          <a:pt x="50" y="1"/>
                          <a:pt x="50" y="4"/>
                        </a:cubicBezTo>
                        <a:cubicBezTo>
                          <a:pt x="50" y="7"/>
                          <a:pt x="46" y="4"/>
                          <a:pt x="47" y="7"/>
                        </a:cubicBezTo>
                        <a:cubicBezTo>
                          <a:pt x="49" y="12"/>
                          <a:pt x="46" y="11"/>
                          <a:pt x="46" y="12"/>
                        </a:cubicBezTo>
                        <a:cubicBezTo>
                          <a:pt x="46" y="12"/>
                          <a:pt x="50" y="11"/>
                          <a:pt x="46" y="18"/>
                        </a:cubicBezTo>
                        <a:cubicBezTo>
                          <a:pt x="46" y="23"/>
                          <a:pt x="43" y="23"/>
                          <a:pt x="42" y="28"/>
                        </a:cubicBezTo>
                        <a:cubicBezTo>
                          <a:pt x="39" y="31"/>
                          <a:pt x="36" y="29"/>
                          <a:pt x="33" y="32"/>
                        </a:cubicBezTo>
                        <a:cubicBezTo>
                          <a:pt x="31" y="34"/>
                          <a:pt x="33" y="31"/>
                          <a:pt x="32" y="29"/>
                        </a:cubicBezTo>
                        <a:cubicBezTo>
                          <a:pt x="31" y="29"/>
                          <a:pt x="36" y="29"/>
                          <a:pt x="35" y="28"/>
                        </a:cubicBezTo>
                        <a:cubicBezTo>
                          <a:pt x="33" y="26"/>
                          <a:pt x="31" y="28"/>
                          <a:pt x="31" y="29"/>
                        </a:cubicBezTo>
                        <a:cubicBezTo>
                          <a:pt x="31" y="32"/>
                          <a:pt x="26" y="37"/>
                          <a:pt x="26" y="37"/>
                        </a:cubicBezTo>
                        <a:cubicBezTo>
                          <a:pt x="26" y="39"/>
                          <a:pt x="26" y="40"/>
                          <a:pt x="24" y="40"/>
                        </a:cubicBezTo>
                        <a:cubicBezTo>
                          <a:pt x="21" y="42"/>
                          <a:pt x="24" y="40"/>
                          <a:pt x="22" y="39"/>
                        </a:cubicBezTo>
                        <a:cubicBezTo>
                          <a:pt x="21" y="39"/>
                          <a:pt x="13" y="42"/>
                          <a:pt x="13" y="40"/>
                        </a:cubicBezTo>
                        <a:cubicBezTo>
                          <a:pt x="11" y="39"/>
                          <a:pt x="10" y="40"/>
                          <a:pt x="7" y="43"/>
                        </a:cubicBezTo>
                        <a:cubicBezTo>
                          <a:pt x="4" y="46"/>
                          <a:pt x="4" y="43"/>
                          <a:pt x="3" y="46"/>
                        </a:cubicBezTo>
                        <a:cubicBezTo>
                          <a:pt x="2" y="48"/>
                          <a:pt x="0" y="46"/>
                          <a:pt x="0" y="48"/>
                        </a:cubicBezTo>
                        <a:cubicBezTo>
                          <a:pt x="0" y="51"/>
                          <a:pt x="3" y="49"/>
                          <a:pt x="6" y="51"/>
                        </a:cubicBezTo>
                        <a:cubicBezTo>
                          <a:pt x="7" y="51"/>
                          <a:pt x="6" y="48"/>
                          <a:pt x="7" y="48"/>
                        </a:cubicBezTo>
                        <a:cubicBezTo>
                          <a:pt x="8" y="48"/>
                          <a:pt x="7" y="48"/>
                          <a:pt x="10" y="48"/>
                        </a:cubicBezTo>
                        <a:cubicBezTo>
                          <a:pt x="13" y="48"/>
                          <a:pt x="14" y="48"/>
                          <a:pt x="17" y="46"/>
                        </a:cubicBezTo>
                        <a:cubicBezTo>
                          <a:pt x="20" y="46"/>
                          <a:pt x="17" y="45"/>
                          <a:pt x="21" y="46"/>
                        </a:cubicBezTo>
                        <a:cubicBezTo>
                          <a:pt x="22" y="46"/>
                          <a:pt x="22" y="45"/>
                          <a:pt x="24" y="46"/>
                        </a:cubicBezTo>
                        <a:cubicBezTo>
                          <a:pt x="24" y="48"/>
                          <a:pt x="22" y="48"/>
                          <a:pt x="22" y="48"/>
                        </a:cubicBezTo>
                        <a:cubicBezTo>
                          <a:pt x="22" y="49"/>
                          <a:pt x="21" y="51"/>
                          <a:pt x="22" y="51"/>
                        </a:cubicBezTo>
                        <a:cubicBezTo>
                          <a:pt x="24" y="53"/>
                          <a:pt x="22" y="53"/>
                          <a:pt x="25" y="53"/>
                        </a:cubicBezTo>
                        <a:cubicBezTo>
                          <a:pt x="24" y="53"/>
                          <a:pt x="24" y="53"/>
                          <a:pt x="24" y="53"/>
                        </a:cubicBezTo>
                        <a:close/>
                      </a:path>
                    </a:pathLst>
                  </a:custGeom>
                  <a:solidFill>
                    <a:srgbClr val="D6BF90"/>
                  </a:solidFill>
                  <a:ln w="3175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5373" tIns="32687" rIns="65373" bIns="326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3" name="Freeform 2593"/>
                  <p:cNvSpPr>
                    <a:spLocks/>
                  </p:cNvSpPr>
                  <p:nvPr/>
                </p:nvSpPr>
                <p:spPr bwMode="auto">
                  <a:xfrm>
                    <a:off x="5917469" y="3661650"/>
                    <a:ext cx="51894" cy="78412"/>
                  </a:xfrm>
                  <a:custGeom>
                    <a:avLst/>
                    <a:gdLst>
                      <a:gd name="T0" fmla="*/ 5 w 15"/>
                      <a:gd name="T1" fmla="*/ 8 h 21"/>
                      <a:gd name="T2" fmla="*/ 5 w 15"/>
                      <a:gd name="T3" fmla="*/ 7 h 21"/>
                      <a:gd name="T4" fmla="*/ 5 w 15"/>
                      <a:gd name="T5" fmla="*/ 13 h 21"/>
                      <a:gd name="T6" fmla="*/ 5 w 15"/>
                      <a:gd name="T7" fmla="*/ 16 h 21"/>
                      <a:gd name="T8" fmla="*/ 5 w 15"/>
                      <a:gd name="T9" fmla="*/ 18 h 21"/>
                      <a:gd name="T10" fmla="*/ 8 w 15"/>
                      <a:gd name="T11" fmla="*/ 19 h 21"/>
                      <a:gd name="T12" fmla="*/ 10 w 15"/>
                      <a:gd name="T13" fmla="*/ 18 h 21"/>
                      <a:gd name="T14" fmla="*/ 10 w 15"/>
                      <a:gd name="T15" fmla="*/ 18 h 21"/>
                      <a:gd name="T16" fmla="*/ 14 w 15"/>
                      <a:gd name="T17" fmla="*/ 10 h 21"/>
                      <a:gd name="T18" fmla="*/ 12 w 15"/>
                      <a:gd name="T19" fmla="*/ 7 h 21"/>
                      <a:gd name="T20" fmla="*/ 12 w 15"/>
                      <a:gd name="T21" fmla="*/ 4 h 21"/>
                      <a:gd name="T22" fmla="*/ 10 w 15"/>
                      <a:gd name="T23" fmla="*/ 2 h 21"/>
                      <a:gd name="T24" fmla="*/ 5 w 15"/>
                      <a:gd name="T25" fmla="*/ 2 h 21"/>
                      <a:gd name="T26" fmla="*/ 4 w 15"/>
                      <a:gd name="T27" fmla="*/ 4 h 21"/>
                      <a:gd name="T28" fmla="*/ 1 w 15"/>
                      <a:gd name="T29" fmla="*/ 4 h 21"/>
                      <a:gd name="T30" fmla="*/ 1 w 15"/>
                      <a:gd name="T31" fmla="*/ 7 h 21"/>
                      <a:gd name="T32" fmla="*/ 1 w 15"/>
                      <a:gd name="T33" fmla="*/ 8 h 21"/>
                      <a:gd name="T34" fmla="*/ 3 w 15"/>
                      <a:gd name="T35" fmla="*/ 10 h 21"/>
                      <a:gd name="T36" fmla="*/ 5 w 15"/>
                      <a:gd name="T37" fmla="*/ 10 h 21"/>
                      <a:gd name="T38" fmla="*/ 5 w 15"/>
                      <a:gd name="T3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" h="21">
                        <a:moveTo>
                          <a:pt x="5" y="8"/>
                        </a:moveTo>
                        <a:cubicBezTo>
                          <a:pt x="4" y="8"/>
                          <a:pt x="4" y="5"/>
                          <a:pt x="5" y="7"/>
                        </a:cubicBezTo>
                        <a:cubicBezTo>
                          <a:pt x="5" y="10"/>
                          <a:pt x="7" y="11"/>
                          <a:pt x="5" y="13"/>
                        </a:cubicBezTo>
                        <a:cubicBezTo>
                          <a:pt x="4" y="14"/>
                          <a:pt x="4" y="14"/>
                          <a:pt x="5" y="16"/>
                        </a:cubicBezTo>
                        <a:cubicBezTo>
                          <a:pt x="5" y="18"/>
                          <a:pt x="3" y="18"/>
                          <a:pt x="5" y="18"/>
                        </a:cubicBezTo>
                        <a:cubicBezTo>
                          <a:pt x="8" y="19"/>
                          <a:pt x="5" y="21"/>
                          <a:pt x="8" y="19"/>
                        </a:cubicBezTo>
                        <a:cubicBezTo>
                          <a:pt x="10" y="18"/>
                          <a:pt x="8" y="18"/>
                          <a:pt x="10" y="18"/>
                        </a:cubicBezTo>
                        <a:cubicBezTo>
                          <a:pt x="10" y="16"/>
                          <a:pt x="10" y="18"/>
                          <a:pt x="10" y="18"/>
                        </a:cubicBezTo>
                        <a:cubicBezTo>
                          <a:pt x="11" y="18"/>
                          <a:pt x="11" y="10"/>
                          <a:pt x="14" y="10"/>
                        </a:cubicBezTo>
                        <a:cubicBezTo>
                          <a:pt x="15" y="8"/>
                          <a:pt x="14" y="7"/>
                          <a:pt x="12" y="7"/>
                        </a:cubicBezTo>
                        <a:cubicBezTo>
                          <a:pt x="10" y="7"/>
                          <a:pt x="14" y="4"/>
                          <a:pt x="12" y="4"/>
                        </a:cubicBezTo>
                        <a:cubicBezTo>
                          <a:pt x="11" y="2"/>
                          <a:pt x="10" y="5"/>
                          <a:pt x="10" y="2"/>
                        </a:cubicBezTo>
                        <a:cubicBezTo>
                          <a:pt x="8" y="2"/>
                          <a:pt x="5" y="0"/>
                          <a:pt x="5" y="2"/>
                        </a:cubicBezTo>
                        <a:cubicBezTo>
                          <a:pt x="5" y="4"/>
                          <a:pt x="5" y="2"/>
                          <a:pt x="4" y="4"/>
                        </a:cubicBezTo>
                        <a:cubicBezTo>
                          <a:pt x="3" y="7"/>
                          <a:pt x="3" y="2"/>
                          <a:pt x="1" y="4"/>
                        </a:cubicBezTo>
                        <a:cubicBezTo>
                          <a:pt x="1" y="7"/>
                          <a:pt x="0" y="4"/>
                          <a:pt x="1" y="7"/>
                        </a:cubicBezTo>
                        <a:cubicBezTo>
                          <a:pt x="1" y="8"/>
                          <a:pt x="1" y="7"/>
                          <a:pt x="1" y="8"/>
                        </a:cubicBezTo>
                        <a:cubicBezTo>
                          <a:pt x="3" y="10"/>
                          <a:pt x="1" y="11"/>
                          <a:pt x="3" y="10"/>
                        </a:cubicBezTo>
                        <a:cubicBezTo>
                          <a:pt x="5" y="8"/>
                          <a:pt x="3" y="11"/>
                          <a:pt x="5" y="10"/>
                        </a:cubicBezTo>
                        <a:cubicBezTo>
                          <a:pt x="5" y="10"/>
                          <a:pt x="5" y="10"/>
                          <a:pt x="5" y="8"/>
                        </a:cubicBezTo>
                        <a:close/>
                      </a:path>
                    </a:pathLst>
                  </a:custGeom>
                  <a:solidFill>
                    <a:srgbClr val="D6BF90"/>
                  </a:solidFill>
                  <a:ln w="3175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5373" tIns="32687" rIns="65373" bIns="326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4" name="Freeform 2594"/>
                  <p:cNvSpPr>
                    <a:spLocks/>
                  </p:cNvSpPr>
                  <p:nvPr/>
                </p:nvSpPr>
                <p:spPr bwMode="auto">
                  <a:xfrm>
                    <a:off x="5965656" y="3657729"/>
                    <a:ext cx="51894" cy="41820"/>
                  </a:xfrm>
                  <a:custGeom>
                    <a:avLst/>
                    <a:gdLst>
                      <a:gd name="T0" fmla="*/ 8 w 15"/>
                      <a:gd name="T1" fmla="*/ 5 h 11"/>
                      <a:gd name="T2" fmla="*/ 11 w 15"/>
                      <a:gd name="T3" fmla="*/ 6 h 11"/>
                      <a:gd name="T4" fmla="*/ 15 w 15"/>
                      <a:gd name="T5" fmla="*/ 3 h 11"/>
                      <a:gd name="T6" fmla="*/ 14 w 15"/>
                      <a:gd name="T7" fmla="*/ 0 h 11"/>
                      <a:gd name="T8" fmla="*/ 9 w 15"/>
                      <a:gd name="T9" fmla="*/ 0 h 11"/>
                      <a:gd name="T10" fmla="*/ 7 w 15"/>
                      <a:gd name="T11" fmla="*/ 3 h 11"/>
                      <a:gd name="T12" fmla="*/ 5 w 15"/>
                      <a:gd name="T13" fmla="*/ 3 h 11"/>
                      <a:gd name="T14" fmla="*/ 2 w 15"/>
                      <a:gd name="T15" fmla="*/ 3 h 11"/>
                      <a:gd name="T16" fmla="*/ 1 w 15"/>
                      <a:gd name="T17" fmla="*/ 6 h 11"/>
                      <a:gd name="T18" fmla="*/ 2 w 15"/>
                      <a:gd name="T19" fmla="*/ 9 h 11"/>
                      <a:gd name="T20" fmla="*/ 4 w 15"/>
                      <a:gd name="T21" fmla="*/ 11 h 11"/>
                      <a:gd name="T22" fmla="*/ 8 w 15"/>
                      <a:gd name="T23" fmla="*/ 5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5" h="11">
                        <a:moveTo>
                          <a:pt x="8" y="5"/>
                        </a:moveTo>
                        <a:cubicBezTo>
                          <a:pt x="11" y="5"/>
                          <a:pt x="11" y="8"/>
                          <a:pt x="11" y="6"/>
                        </a:cubicBezTo>
                        <a:cubicBezTo>
                          <a:pt x="12" y="3"/>
                          <a:pt x="15" y="5"/>
                          <a:pt x="15" y="3"/>
                        </a:cubicBezTo>
                        <a:cubicBezTo>
                          <a:pt x="14" y="1"/>
                          <a:pt x="15" y="1"/>
                          <a:pt x="14" y="0"/>
                        </a:cubicBezTo>
                        <a:cubicBezTo>
                          <a:pt x="12" y="0"/>
                          <a:pt x="11" y="0"/>
                          <a:pt x="9" y="0"/>
                        </a:cubicBezTo>
                        <a:cubicBezTo>
                          <a:pt x="7" y="1"/>
                          <a:pt x="8" y="3"/>
                          <a:pt x="7" y="3"/>
                        </a:cubicBezTo>
                        <a:cubicBezTo>
                          <a:pt x="7" y="1"/>
                          <a:pt x="5" y="3"/>
                          <a:pt x="5" y="3"/>
                        </a:cubicBezTo>
                        <a:cubicBezTo>
                          <a:pt x="5" y="0"/>
                          <a:pt x="5" y="0"/>
                          <a:pt x="2" y="3"/>
                        </a:cubicBezTo>
                        <a:cubicBezTo>
                          <a:pt x="1" y="5"/>
                          <a:pt x="0" y="6"/>
                          <a:pt x="1" y="6"/>
                        </a:cubicBezTo>
                        <a:cubicBezTo>
                          <a:pt x="2" y="6"/>
                          <a:pt x="1" y="8"/>
                          <a:pt x="2" y="9"/>
                        </a:cubicBezTo>
                        <a:cubicBezTo>
                          <a:pt x="4" y="11"/>
                          <a:pt x="1" y="11"/>
                          <a:pt x="4" y="11"/>
                        </a:cubicBezTo>
                        <a:cubicBezTo>
                          <a:pt x="7" y="11"/>
                          <a:pt x="5" y="6"/>
                          <a:pt x="8" y="5"/>
                        </a:cubicBezTo>
                        <a:close/>
                      </a:path>
                    </a:pathLst>
                  </a:custGeom>
                  <a:solidFill>
                    <a:srgbClr val="457296"/>
                  </a:solidFill>
                  <a:ln w="3175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5373" tIns="32687" rIns="65373" bIns="326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5" name="Freeform 2596"/>
                  <p:cNvSpPr>
                    <a:spLocks/>
                  </p:cNvSpPr>
                  <p:nvPr/>
                </p:nvSpPr>
                <p:spPr bwMode="auto">
                  <a:xfrm>
                    <a:off x="6096624" y="3379366"/>
                    <a:ext cx="119850" cy="111083"/>
                  </a:xfrm>
                  <a:custGeom>
                    <a:avLst/>
                    <a:gdLst>
                      <a:gd name="T0" fmla="*/ 6 w 35"/>
                      <a:gd name="T1" fmla="*/ 27 h 30"/>
                      <a:gd name="T2" fmla="*/ 10 w 35"/>
                      <a:gd name="T3" fmla="*/ 27 h 30"/>
                      <a:gd name="T4" fmla="*/ 6 w 35"/>
                      <a:gd name="T5" fmla="*/ 22 h 30"/>
                      <a:gd name="T6" fmla="*/ 12 w 35"/>
                      <a:gd name="T7" fmla="*/ 22 h 30"/>
                      <a:gd name="T8" fmla="*/ 20 w 35"/>
                      <a:gd name="T9" fmla="*/ 24 h 30"/>
                      <a:gd name="T10" fmla="*/ 25 w 35"/>
                      <a:gd name="T11" fmla="*/ 19 h 30"/>
                      <a:gd name="T12" fmla="*/ 31 w 35"/>
                      <a:gd name="T13" fmla="*/ 17 h 30"/>
                      <a:gd name="T14" fmla="*/ 35 w 35"/>
                      <a:gd name="T15" fmla="*/ 16 h 30"/>
                      <a:gd name="T16" fmla="*/ 31 w 35"/>
                      <a:gd name="T17" fmla="*/ 14 h 30"/>
                      <a:gd name="T18" fmla="*/ 32 w 35"/>
                      <a:gd name="T19" fmla="*/ 8 h 30"/>
                      <a:gd name="T20" fmla="*/ 28 w 35"/>
                      <a:gd name="T21" fmla="*/ 11 h 30"/>
                      <a:gd name="T22" fmla="*/ 25 w 35"/>
                      <a:gd name="T23" fmla="*/ 9 h 30"/>
                      <a:gd name="T24" fmla="*/ 16 w 35"/>
                      <a:gd name="T25" fmla="*/ 3 h 30"/>
                      <a:gd name="T26" fmla="*/ 13 w 35"/>
                      <a:gd name="T27" fmla="*/ 3 h 30"/>
                      <a:gd name="T28" fmla="*/ 13 w 35"/>
                      <a:gd name="T29" fmla="*/ 9 h 30"/>
                      <a:gd name="T30" fmla="*/ 12 w 35"/>
                      <a:gd name="T31" fmla="*/ 14 h 30"/>
                      <a:gd name="T32" fmla="*/ 9 w 35"/>
                      <a:gd name="T33" fmla="*/ 17 h 30"/>
                      <a:gd name="T34" fmla="*/ 6 w 35"/>
                      <a:gd name="T35" fmla="*/ 17 h 30"/>
                      <a:gd name="T36" fmla="*/ 3 w 35"/>
                      <a:gd name="T37" fmla="*/ 24 h 30"/>
                      <a:gd name="T38" fmla="*/ 5 w 35"/>
                      <a:gd name="T39" fmla="*/ 28 h 30"/>
                      <a:gd name="T40" fmla="*/ 6 w 35"/>
                      <a:gd name="T41" fmla="*/ 2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5" h="30">
                        <a:moveTo>
                          <a:pt x="6" y="27"/>
                        </a:moveTo>
                        <a:cubicBezTo>
                          <a:pt x="7" y="24"/>
                          <a:pt x="7" y="27"/>
                          <a:pt x="10" y="27"/>
                        </a:cubicBezTo>
                        <a:cubicBezTo>
                          <a:pt x="13" y="25"/>
                          <a:pt x="5" y="24"/>
                          <a:pt x="6" y="22"/>
                        </a:cubicBezTo>
                        <a:cubicBezTo>
                          <a:pt x="7" y="19"/>
                          <a:pt x="7" y="24"/>
                          <a:pt x="12" y="22"/>
                        </a:cubicBezTo>
                        <a:cubicBezTo>
                          <a:pt x="13" y="20"/>
                          <a:pt x="13" y="20"/>
                          <a:pt x="20" y="24"/>
                        </a:cubicBezTo>
                        <a:cubicBezTo>
                          <a:pt x="23" y="27"/>
                          <a:pt x="21" y="20"/>
                          <a:pt x="25" y="19"/>
                        </a:cubicBezTo>
                        <a:cubicBezTo>
                          <a:pt x="27" y="17"/>
                          <a:pt x="28" y="19"/>
                          <a:pt x="31" y="17"/>
                        </a:cubicBezTo>
                        <a:cubicBezTo>
                          <a:pt x="34" y="16"/>
                          <a:pt x="35" y="16"/>
                          <a:pt x="35" y="16"/>
                        </a:cubicBezTo>
                        <a:cubicBezTo>
                          <a:pt x="34" y="14"/>
                          <a:pt x="32" y="17"/>
                          <a:pt x="31" y="14"/>
                        </a:cubicBezTo>
                        <a:cubicBezTo>
                          <a:pt x="30" y="11"/>
                          <a:pt x="32" y="8"/>
                          <a:pt x="32" y="8"/>
                        </a:cubicBezTo>
                        <a:cubicBezTo>
                          <a:pt x="31" y="9"/>
                          <a:pt x="30" y="13"/>
                          <a:pt x="28" y="11"/>
                        </a:cubicBezTo>
                        <a:cubicBezTo>
                          <a:pt x="25" y="11"/>
                          <a:pt x="28" y="9"/>
                          <a:pt x="25" y="9"/>
                        </a:cubicBezTo>
                        <a:cubicBezTo>
                          <a:pt x="21" y="9"/>
                          <a:pt x="17" y="5"/>
                          <a:pt x="16" y="3"/>
                        </a:cubicBezTo>
                        <a:cubicBezTo>
                          <a:pt x="13" y="0"/>
                          <a:pt x="12" y="2"/>
                          <a:pt x="13" y="3"/>
                        </a:cubicBezTo>
                        <a:cubicBezTo>
                          <a:pt x="14" y="8"/>
                          <a:pt x="12" y="8"/>
                          <a:pt x="13" y="9"/>
                        </a:cubicBezTo>
                        <a:cubicBezTo>
                          <a:pt x="13" y="11"/>
                          <a:pt x="12" y="13"/>
                          <a:pt x="12" y="14"/>
                        </a:cubicBezTo>
                        <a:cubicBezTo>
                          <a:pt x="12" y="16"/>
                          <a:pt x="12" y="17"/>
                          <a:pt x="9" y="17"/>
                        </a:cubicBezTo>
                        <a:cubicBezTo>
                          <a:pt x="6" y="16"/>
                          <a:pt x="5" y="16"/>
                          <a:pt x="6" y="17"/>
                        </a:cubicBezTo>
                        <a:cubicBezTo>
                          <a:pt x="7" y="19"/>
                          <a:pt x="0" y="22"/>
                          <a:pt x="3" y="24"/>
                        </a:cubicBezTo>
                        <a:cubicBezTo>
                          <a:pt x="6" y="25"/>
                          <a:pt x="2" y="27"/>
                          <a:pt x="5" y="28"/>
                        </a:cubicBezTo>
                        <a:cubicBezTo>
                          <a:pt x="5" y="28"/>
                          <a:pt x="5" y="30"/>
                          <a:pt x="6" y="27"/>
                        </a:cubicBezTo>
                        <a:close/>
                      </a:path>
                    </a:pathLst>
                  </a:custGeom>
                  <a:solidFill>
                    <a:srgbClr val="95AABE"/>
                  </a:solidFill>
                  <a:ln w="3175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5373" tIns="32687" rIns="65373" bIns="326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6" name="Freeform 2634"/>
                  <p:cNvSpPr>
                    <a:spLocks/>
                  </p:cNvSpPr>
                  <p:nvPr/>
                </p:nvSpPr>
                <p:spPr bwMode="auto">
                  <a:xfrm>
                    <a:off x="6137399" y="3138903"/>
                    <a:ext cx="54365" cy="236543"/>
                  </a:xfrm>
                  <a:custGeom>
                    <a:avLst/>
                    <a:gdLst>
                      <a:gd name="T0" fmla="*/ 1 w 16"/>
                      <a:gd name="T1" fmla="*/ 17 h 64"/>
                      <a:gd name="T2" fmla="*/ 1 w 16"/>
                      <a:gd name="T3" fmla="*/ 18 h 64"/>
                      <a:gd name="T4" fmla="*/ 1 w 16"/>
                      <a:gd name="T5" fmla="*/ 22 h 64"/>
                      <a:gd name="T6" fmla="*/ 4 w 16"/>
                      <a:gd name="T7" fmla="*/ 25 h 64"/>
                      <a:gd name="T8" fmla="*/ 2 w 16"/>
                      <a:gd name="T9" fmla="*/ 31 h 64"/>
                      <a:gd name="T10" fmla="*/ 1 w 16"/>
                      <a:gd name="T11" fmla="*/ 42 h 64"/>
                      <a:gd name="T12" fmla="*/ 2 w 16"/>
                      <a:gd name="T13" fmla="*/ 50 h 64"/>
                      <a:gd name="T14" fmla="*/ 2 w 16"/>
                      <a:gd name="T15" fmla="*/ 57 h 64"/>
                      <a:gd name="T16" fmla="*/ 1 w 16"/>
                      <a:gd name="T17" fmla="*/ 62 h 64"/>
                      <a:gd name="T18" fmla="*/ 4 w 16"/>
                      <a:gd name="T19" fmla="*/ 60 h 64"/>
                      <a:gd name="T20" fmla="*/ 7 w 16"/>
                      <a:gd name="T21" fmla="*/ 57 h 64"/>
                      <a:gd name="T22" fmla="*/ 9 w 16"/>
                      <a:gd name="T23" fmla="*/ 59 h 64"/>
                      <a:gd name="T24" fmla="*/ 11 w 16"/>
                      <a:gd name="T25" fmla="*/ 62 h 64"/>
                      <a:gd name="T26" fmla="*/ 11 w 16"/>
                      <a:gd name="T27" fmla="*/ 57 h 64"/>
                      <a:gd name="T28" fmla="*/ 9 w 16"/>
                      <a:gd name="T29" fmla="*/ 57 h 64"/>
                      <a:gd name="T30" fmla="*/ 7 w 16"/>
                      <a:gd name="T31" fmla="*/ 53 h 64"/>
                      <a:gd name="T32" fmla="*/ 7 w 16"/>
                      <a:gd name="T33" fmla="*/ 42 h 64"/>
                      <a:gd name="T34" fmla="*/ 9 w 16"/>
                      <a:gd name="T35" fmla="*/ 39 h 64"/>
                      <a:gd name="T36" fmla="*/ 15 w 16"/>
                      <a:gd name="T37" fmla="*/ 40 h 64"/>
                      <a:gd name="T38" fmla="*/ 16 w 16"/>
                      <a:gd name="T39" fmla="*/ 42 h 64"/>
                      <a:gd name="T40" fmla="*/ 13 w 16"/>
                      <a:gd name="T41" fmla="*/ 39 h 64"/>
                      <a:gd name="T42" fmla="*/ 11 w 16"/>
                      <a:gd name="T43" fmla="*/ 29 h 64"/>
                      <a:gd name="T44" fmla="*/ 11 w 16"/>
                      <a:gd name="T45" fmla="*/ 23 h 64"/>
                      <a:gd name="T46" fmla="*/ 9 w 16"/>
                      <a:gd name="T47" fmla="*/ 22 h 64"/>
                      <a:gd name="T48" fmla="*/ 9 w 16"/>
                      <a:gd name="T49" fmla="*/ 20 h 64"/>
                      <a:gd name="T50" fmla="*/ 11 w 16"/>
                      <a:gd name="T51" fmla="*/ 12 h 64"/>
                      <a:gd name="T52" fmla="*/ 9 w 16"/>
                      <a:gd name="T53" fmla="*/ 9 h 64"/>
                      <a:gd name="T54" fmla="*/ 8 w 16"/>
                      <a:gd name="T55" fmla="*/ 8 h 64"/>
                      <a:gd name="T56" fmla="*/ 8 w 16"/>
                      <a:gd name="T57" fmla="*/ 6 h 64"/>
                      <a:gd name="T58" fmla="*/ 7 w 16"/>
                      <a:gd name="T59" fmla="*/ 3 h 64"/>
                      <a:gd name="T60" fmla="*/ 5 w 16"/>
                      <a:gd name="T61" fmla="*/ 3 h 64"/>
                      <a:gd name="T62" fmla="*/ 7 w 16"/>
                      <a:gd name="T63" fmla="*/ 6 h 64"/>
                      <a:gd name="T64" fmla="*/ 5 w 16"/>
                      <a:gd name="T65" fmla="*/ 8 h 64"/>
                      <a:gd name="T66" fmla="*/ 5 w 16"/>
                      <a:gd name="T67" fmla="*/ 9 h 64"/>
                      <a:gd name="T68" fmla="*/ 2 w 16"/>
                      <a:gd name="T69" fmla="*/ 9 h 64"/>
                      <a:gd name="T70" fmla="*/ 1 w 16"/>
                      <a:gd name="T71" fmla="*/ 11 h 64"/>
                      <a:gd name="T72" fmla="*/ 1 w 16"/>
                      <a:gd name="T73" fmla="*/ 17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6" h="64">
                        <a:moveTo>
                          <a:pt x="1" y="17"/>
                        </a:moveTo>
                        <a:cubicBezTo>
                          <a:pt x="0" y="18"/>
                          <a:pt x="1" y="17"/>
                          <a:pt x="1" y="18"/>
                        </a:cubicBezTo>
                        <a:cubicBezTo>
                          <a:pt x="0" y="22"/>
                          <a:pt x="1" y="22"/>
                          <a:pt x="1" y="22"/>
                        </a:cubicBezTo>
                        <a:cubicBezTo>
                          <a:pt x="1" y="22"/>
                          <a:pt x="2" y="22"/>
                          <a:pt x="4" y="25"/>
                        </a:cubicBezTo>
                        <a:cubicBezTo>
                          <a:pt x="5" y="26"/>
                          <a:pt x="1" y="29"/>
                          <a:pt x="2" y="31"/>
                        </a:cubicBezTo>
                        <a:cubicBezTo>
                          <a:pt x="4" y="34"/>
                          <a:pt x="2" y="40"/>
                          <a:pt x="1" y="42"/>
                        </a:cubicBezTo>
                        <a:cubicBezTo>
                          <a:pt x="1" y="45"/>
                          <a:pt x="5" y="45"/>
                          <a:pt x="2" y="50"/>
                        </a:cubicBezTo>
                        <a:cubicBezTo>
                          <a:pt x="1" y="53"/>
                          <a:pt x="4" y="54"/>
                          <a:pt x="2" y="57"/>
                        </a:cubicBezTo>
                        <a:cubicBezTo>
                          <a:pt x="1" y="59"/>
                          <a:pt x="1" y="59"/>
                          <a:pt x="1" y="62"/>
                        </a:cubicBezTo>
                        <a:cubicBezTo>
                          <a:pt x="2" y="64"/>
                          <a:pt x="4" y="64"/>
                          <a:pt x="4" y="60"/>
                        </a:cubicBezTo>
                        <a:cubicBezTo>
                          <a:pt x="5" y="57"/>
                          <a:pt x="7" y="57"/>
                          <a:pt x="7" y="57"/>
                        </a:cubicBezTo>
                        <a:cubicBezTo>
                          <a:pt x="7" y="59"/>
                          <a:pt x="8" y="57"/>
                          <a:pt x="9" y="59"/>
                        </a:cubicBezTo>
                        <a:cubicBezTo>
                          <a:pt x="11" y="59"/>
                          <a:pt x="11" y="62"/>
                          <a:pt x="11" y="62"/>
                        </a:cubicBezTo>
                        <a:cubicBezTo>
                          <a:pt x="12" y="59"/>
                          <a:pt x="11" y="59"/>
                          <a:pt x="11" y="57"/>
                        </a:cubicBezTo>
                        <a:cubicBezTo>
                          <a:pt x="11" y="56"/>
                          <a:pt x="11" y="57"/>
                          <a:pt x="9" y="57"/>
                        </a:cubicBezTo>
                        <a:cubicBezTo>
                          <a:pt x="8" y="56"/>
                          <a:pt x="8" y="54"/>
                          <a:pt x="7" y="53"/>
                        </a:cubicBezTo>
                        <a:cubicBezTo>
                          <a:pt x="4" y="50"/>
                          <a:pt x="7" y="45"/>
                          <a:pt x="7" y="42"/>
                        </a:cubicBezTo>
                        <a:cubicBezTo>
                          <a:pt x="9" y="42"/>
                          <a:pt x="7" y="40"/>
                          <a:pt x="9" y="39"/>
                        </a:cubicBezTo>
                        <a:cubicBezTo>
                          <a:pt x="11" y="39"/>
                          <a:pt x="13" y="39"/>
                          <a:pt x="15" y="40"/>
                        </a:cubicBezTo>
                        <a:cubicBezTo>
                          <a:pt x="16" y="42"/>
                          <a:pt x="16" y="45"/>
                          <a:pt x="16" y="42"/>
                        </a:cubicBezTo>
                        <a:cubicBezTo>
                          <a:pt x="16" y="42"/>
                          <a:pt x="15" y="40"/>
                          <a:pt x="13" y="39"/>
                        </a:cubicBezTo>
                        <a:cubicBezTo>
                          <a:pt x="13" y="36"/>
                          <a:pt x="12" y="31"/>
                          <a:pt x="11" y="29"/>
                        </a:cubicBezTo>
                        <a:cubicBezTo>
                          <a:pt x="11" y="26"/>
                          <a:pt x="11" y="25"/>
                          <a:pt x="11" y="23"/>
                        </a:cubicBezTo>
                        <a:cubicBezTo>
                          <a:pt x="11" y="22"/>
                          <a:pt x="9" y="23"/>
                          <a:pt x="9" y="22"/>
                        </a:cubicBezTo>
                        <a:cubicBezTo>
                          <a:pt x="11" y="18"/>
                          <a:pt x="9" y="22"/>
                          <a:pt x="9" y="20"/>
                        </a:cubicBezTo>
                        <a:cubicBezTo>
                          <a:pt x="8" y="17"/>
                          <a:pt x="11" y="17"/>
                          <a:pt x="11" y="12"/>
                        </a:cubicBezTo>
                        <a:cubicBezTo>
                          <a:pt x="9" y="8"/>
                          <a:pt x="8" y="11"/>
                          <a:pt x="9" y="9"/>
                        </a:cubicBezTo>
                        <a:cubicBezTo>
                          <a:pt x="9" y="8"/>
                          <a:pt x="8" y="9"/>
                          <a:pt x="8" y="8"/>
                        </a:cubicBezTo>
                        <a:cubicBezTo>
                          <a:pt x="8" y="6"/>
                          <a:pt x="7" y="6"/>
                          <a:pt x="8" y="6"/>
                        </a:cubicBezTo>
                        <a:cubicBezTo>
                          <a:pt x="9" y="4"/>
                          <a:pt x="8" y="3"/>
                          <a:pt x="7" y="3"/>
                        </a:cubicBezTo>
                        <a:cubicBezTo>
                          <a:pt x="7" y="0"/>
                          <a:pt x="7" y="3"/>
                          <a:pt x="5" y="3"/>
                        </a:cubicBezTo>
                        <a:cubicBezTo>
                          <a:pt x="2" y="3"/>
                          <a:pt x="7" y="4"/>
                          <a:pt x="7" y="6"/>
                        </a:cubicBezTo>
                        <a:cubicBezTo>
                          <a:pt x="7" y="8"/>
                          <a:pt x="5" y="8"/>
                          <a:pt x="5" y="8"/>
                        </a:cubicBezTo>
                        <a:cubicBezTo>
                          <a:pt x="5" y="9"/>
                          <a:pt x="7" y="8"/>
                          <a:pt x="5" y="9"/>
                        </a:cubicBezTo>
                        <a:cubicBezTo>
                          <a:pt x="4" y="11"/>
                          <a:pt x="5" y="8"/>
                          <a:pt x="2" y="9"/>
                        </a:cubicBezTo>
                        <a:cubicBezTo>
                          <a:pt x="1" y="9"/>
                          <a:pt x="1" y="9"/>
                          <a:pt x="1" y="11"/>
                        </a:cubicBezTo>
                        <a:cubicBezTo>
                          <a:pt x="1" y="12"/>
                          <a:pt x="1" y="14"/>
                          <a:pt x="1" y="17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3175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5373" tIns="32687" rIns="65373" bIns="326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51" name="Group 21"/>
            <p:cNvGrpSpPr/>
            <p:nvPr/>
          </p:nvGrpSpPr>
          <p:grpSpPr>
            <a:xfrm>
              <a:off x="3369824" y="2448182"/>
              <a:ext cx="490138" cy="479272"/>
              <a:chOff x="3414079" y="3032858"/>
              <a:chExt cx="504257" cy="493078"/>
            </a:xfrm>
            <a:solidFill>
              <a:srgbClr val="003C64"/>
            </a:solidFill>
          </p:grpSpPr>
          <p:sp>
            <p:nvSpPr>
              <p:cNvPr id="1274" name="Freeform 2327"/>
              <p:cNvSpPr>
                <a:spLocks/>
              </p:cNvSpPr>
              <p:nvPr/>
            </p:nvSpPr>
            <p:spPr bwMode="auto">
              <a:xfrm>
                <a:off x="3497009" y="3138893"/>
                <a:ext cx="239698" cy="229303"/>
              </a:xfrm>
              <a:custGeom>
                <a:avLst/>
                <a:gdLst>
                  <a:gd name="T0" fmla="*/ 62 w 70"/>
                  <a:gd name="T1" fmla="*/ 41 h 61"/>
                  <a:gd name="T2" fmla="*/ 62 w 70"/>
                  <a:gd name="T3" fmla="*/ 47 h 61"/>
                  <a:gd name="T4" fmla="*/ 65 w 70"/>
                  <a:gd name="T5" fmla="*/ 53 h 61"/>
                  <a:gd name="T6" fmla="*/ 55 w 70"/>
                  <a:gd name="T7" fmla="*/ 56 h 61"/>
                  <a:gd name="T8" fmla="*/ 51 w 70"/>
                  <a:gd name="T9" fmla="*/ 55 h 61"/>
                  <a:gd name="T10" fmla="*/ 44 w 70"/>
                  <a:gd name="T11" fmla="*/ 55 h 61"/>
                  <a:gd name="T12" fmla="*/ 41 w 70"/>
                  <a:gd name="T13" fmla="*/ 61 h 61"/>
                  <a:gd name="T14" fmla="*/ 34 w 70"/>
                  <a:gd name="T15" fmla="*/ 61 h 61"/>
                  <a:gd name="T16" fmla="*/ 29 w 70"/>
                  <a:gd name="T17" fmla="*/ 59 h 61"/>
                  <a:gd name="T18" fmla="*/ 22 w 70"/>
                  <a:gd name="T19" fmla="*/ 58 h 61"/>
                  <a:gd name="T20" fmla="*/ 16 w 70"/>
                  <a:gd name="T21" fmla="*/ 55 h 61"/>
                  <a:gd name="T22" fmla="*/ 19 w 70"/>
                  <a:gd name="T23" fmla="*/ 45 h 61"/>
                  <a:gd name="T24" fmla="*/ 19 w 70"/>
                  <a:gd name="T25" fmla="*/ 42 h 61"/>
                  <a:gd name="T26" fmla="*/ 22 w 70"/>
                  <a:gd name="T27" fmla="*/ 42 h 61"/>
                  <a:gd name="T28" fmla="*/ 19 w 70"/>
                  <a:gd name="T29" fmla="*/ 38 h 61"/>
                  <a:gd name="T30" fmla="*/ 18 w 70"/>
                  <a:gd name="T31" fmla="*/ 34 h 61"/>
                  <a:gd name="T32" fmla="*/ 15 w 70"/>
                  <a:gd name="T33" fmla="*/ 30 h 61"/>
                  <a:gd name="T34" fmla="*/ 12 w 70"/>
                  <a:gd name="T35" fmla="*/ 27 h 61"/>
                  <a:gd name="T36" fmla="*/ 11 w 70"/>
                  <a:gd name="T37" fmla="*/ 25 h 61"/>
                  <a:gd name="T38" fmla="*/ 4 w 70"/>
                  <a:gd name="T39" fmla="*/ 24 h 61"/>
                  <a:gd name="T40" fmla="*/ 4 w 70"/>
                  <a:gd name="T41" fmla="*/ 22 h 61"/>
                  <a:gd name="T42" fmla="*/ 3 w 70"/>
                  <a:gd name="T43" fmla="*/ 20 h 61"/>
                  <a:gd name="T44" fmla="*/ 4 w 70"/>
                  <a:gd name="T45" fmla="*/ 17 h 61"/>
                  <a:gd name="T46" fmla="*/ 7 w 70"/>
                  <a:gd name="T47" fmla="*/ 17 h 61"/>
                  <a:gd name="T48" fmla="*/ 12 w 70"/>
                  <a:gd name="T49" fmla="*/ 19 h 61"/>
                  <a:gd name="T50" fmla="*/ 15 w 70"/>
                  <a:gd name="T51" fmla="*/ 17 h 61"/>
                  <a:gd name="T52" fmla="*/ 18 w 70"/>
                  <a:gd name="T53" fmla="*/ 19 h 61"/>
                  <a:gd name="T54" fmla="*/ 16 w 70"/>
                  <a:gd name="T55" fmla="*/ 14 h 61"/>
                  <a:gd name="T56" fmla="*/ 18 w 70"/>
                  <a:gd name="T57" fmla="*/ 11 h 61"/>
                  <a:gd name="T58" fmla="*/ 26 w 70"/>
                  <a:gd name="T59" fmla="*/ 14 h 61"/>
                  <a:gd name="T60" fmla="*/ 29 w 70"/>
                  <a:gd name="T61" fmla="*/ 10 h 61"/>
                  <a:gd name="T62" fmla="*/ 33 w 70"/>
                  <a:gd name="T63" fmla="*/ 6 h 61"/>
                  <a:gd name="T64" fmla="*/ 33 w 70"/>
                  <a:gd name="T65" fmla="*/ 3 h 61"/>
                  <a:gd name="T66" fmla="*/ 43 w 70"/>
                  <a:gd name="T67" fmla="*/ 3 h 61"/>
                  <a:gd name="T68" fmla="*/ 47 w 70"/>
                  <a:gd name="T69" fmla="*/ 8 h 61"/>
                  <a:gd name="T70" fmla="*/ 52 w 70"/>
                  <a:gd name="T71" fmla="*/ 11 h 61"/>
                  <a:gd name="T72" fmla="*/ 58 w 70"/>
                  <a:gd name="T73" fmla="*/ 13 h 61"/>
                  <a:gd name="T74" fmla="*/ 64 w 70"/>
                  <a:gd name="T75" fmla="*/ 16 h 61"/>
                  <a:gd name="T76" fmla="*/ 65 w 70"/>
                  <a:gd name="T77" fmla="*/ 25 h 61"/>
                  <a:gd name="T78" fmla="*/ 62 w 70"/>
                  <a:gd name="T79" fmla="*/ 28 h 61"/>
                  <a:gd name="T80" fmla="*/ 58 w 70"/>
                  <a:gd name="T81" fmla="*/ 31 h 61"/>
                  <a:gd name="T82" fmla="*/ 58 w 70"/>
                  <a:gd name="T83" fmla="*/ 36 h 61"/>
                  <a:gd name="T84" fmla="*/ 61 w 70"/>
                  <a:gd name="T85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" h="61">
                    <a:moveTo>
                      <a:pt x="62" y="38"/>
                    </a:moveTo>
                    <a:cubicBezTo>
                      <a:pt x="61" y="39"/>
                      <a:pt x="64" y="41"/>
                      <a:pt x="62" y="41"/>
                    </a:cubicBezTo>
                    <a:cubicBezTo>
                      <a:pt x="62" y="42"/>
                      <a:pt x="58" y="42"/>
                      <a:pt x="62" y="44"/>
                    </a:cubicBezTo>
                    <a:cubicBezTo>
                      <a:pt x="65" y="45"/>
                      <a:pt x="61" y="45"/>
                      <a:pt x="62" y="47"/>
                    </a:cubicBezTo>
                    <a:cubicBezTo>
                      <a:pt x="62" y="50"/>
                      <a:pt x="66" y="48"/>
                      <a:pt x="66" y="48"/>
                    </a:cubicBezTo>
                    <a:cubicBezTo>
                      <a:pt x="66" y="50"/>
                      <a:pt x="65" y="52"/>
                      <a:pt x="65" y="53"/>
                    </a:cubicBezTo>
                    <a:cubicBezTo>
                      <a:pt x="64" y="53"/>
                      <a:pt x="61" y="55"/>
                      <a:pt x="61" y="55"/>
                    </a:cubicBezTo>
                    <a:cubicBezTo>
                      <a:pt x="61" y="56"/>
                      <a:pt x="57" y="58"/>
                      <a:pt x="55" y="56"/>
                    </a:cubicBezTo>
                    <a:cubicBezTo>
                      <a:pt x="55" y="55"/>
                      <a:pt x="55" y="58"/>
                      <a:pt x="54" y="55"/>
                    </a:cubicBezTo>
                    <a:cubicBezTo>
                      <a:pt x="52" y="55"/>
                      <a:pt x="52" y="55"/>
                      <a:pt x="51" y="55"/>
                    </a:cubicBezTo>
                    <a:cubicBezTo>
                      <a:pt x="48" y="55"/>
                      <a:pt x="51" y="55"/>
                      <a:pt x="48" y="55"/>
                    </a:cubicBezTo>
                    <a:cubicBezTo>
                      <a:pt x="47" y="55"/>
                      <a:pt x="48" y="52"/>
                      <a:pt x="44" y="55"/>
                    </a:cubicBezTo>
                    <a:cubicBezTo>
                      <a:pt x="44" y="55"/>
                      <a:pt x="41" y="55"/>
                      <a:pt x="41" y="58"/>
                    </a:cubicBezTo>
                    <a:cubicBezTo>
                      <a:pt x="43" y="59"/>
                      <a:pt x="41" y="58"/>
                      <a:pt x="41" y="61"/>
                    </a:cubicBezTo>
                    <a:cubicBezTo>
                      <a:pt x="40" y="61"/>
                      <a:pt x="41" y="61"/>
                      <a:pt x="39" y="61"/>
                    </a:cubicBezTo>
                    <a:cubicBezTo>
                      <a:pt x="37" y="61"/>
                      <a:pt x="37" y="61"/>
                      <a:pt x="34" y="61"/>
                    </a:cubicBezTo>
                    <a:cubicBezTo>
                      <a:pt x="34" y="59"/>
                      <a:pt x="34" y="59"/>
                      <a:pt x="33" y="59"/>
                    </a:cubicBezTo>
                    <a:cubicBezTo>
                      <a:pt x="27" y="56"/>
                      <a:pt x="30" y="59"/>
                      <a:pt x="29" y="59"/>
                    </a:cubicBezTo>
                    <a:cubicBezTo>
                      <a:pt x="26" y="58"/>
                      <a:pt x="26" y="59"/>
                      <a:pt x="26" y="59"/>
                    </a:cubicBezTo>
                    <a:cubicBezTo>
                      <a:pt x="25" y="58"/>
                      <a:pt x="22" y="59"/>
                      <a:pt x="22" y="58"/>
                    </a:cubicBezTo>
                    <a:cubicBezTo>
                      <a:pt x="22" y="56"/>
                      <a:pt x="18" y="58"/>
                      <a:pt x="18" y="56"/>
                    </a:cubicBezTo>
                    <a:cubicBezTo>
                      <a:pt x="18" y="55"/>
                      <a:pt x="18" y="55"/>
                      <a:pt x="16" y="55"/>
                    </a:cubicBezTo>
                    <a:cubicBezTo>
                      <a:pt x="18" y="55"/>
                      <a:pt x="18" y="53"/>
                      <a:pt x="18" y="50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1" y="45"/>
                      <a:pt x="19" y="45"/>
                      <a:pt x="19" y="45"/>
                    </a:cubicBezTo>
                    <a:cubicBezTo>
                      <a:pt x="18" y="45"/>
                      <a:pt x="18" y="45"/>
                      <a:pt x="19" y="42"/>
                    </a:cubicBezTo>
                    <a:cubicBezTo>
                      <a:pt x="19" y="41"/>
                      <a:pt x="21" y="41"/>
                      <a:pt x="21" y="41"/>
                    </a:cubicBezTo>
                    <a:cubicBezTo>
                      <a:pt x="22" y="41"/>
                      <a:pt x="22" y="44"/>
                      <a:pt x="22" y="42"/>
                    </a:cubicBezTo>
                    <a:cubicBezTo>
                      <a:pt x="22" y="41"/>
                      <a:pt x="22" y="41"/>
                      <a:pt x="19" y="39"/>
                    </a:cubicBezTo>
                    <a:cubicBezTo>
                      <a:pt x="18" y="38"/>
                      <a:pt x="19" y="39"/>
                      <a:pt x="19" y="38"/>
                    </a:cubicBezTo>
                    <a:cubicBezTo>
                      <a:pt x="21" y="36"/>
                      <a:pt x="18" y="36"/>
                      <a:pt x="19" y="34"/>
                    </a:cubicBezTo>
                    <a:cubicBezTo>
                      <a:pt x="19" y="34"/>
                      <a:pt x="19" y="34"/>
                      <a:pt x="18" y="34"/>
                    </a:cubicBezTo>
                    <a:cubicBezTo>
                      <a:pt x="16" y="33"/>
                      <a:pt x="14" y="31"/>
                      <a:pt x="15" y="30"/>
                    </a:cubicBezTo>
                    <a:cubicBezTo>
                      <a:pt x="16" y="30"/>
                      <a:pt x="16" y="30"/>
                      <a:pt x="15" y="30"/>
                    </a:cubicBezTo>
                    <a:cubicBezTo>
                      <a:pt x="14" y="30"/>
                      <a:pt x="16" y="27"/>
                      <a:pt x="14" y="28"/>
                    </a:cubicBezTo>
                    <a:cubicBezTo>
                      <a:pt x="12" y="28"/>
                      <a:pt x="12" y="27"/>
                      <a:pt x="12" y="27"/>
                    </a:cubicBezTo>
                    <a:cubicBezTo>
                      <a:pt x="14" y="27"/>
                      <a:pt x="12" y="27"/>
                      <a:pt x="12" y="27"/>
                    </a:cubicBezTo>
                    <a:cubicBezTo>
                      <a:pt x="9" y="27"/>
                      <a:pt x="12" y="25"/>
                      <a:pt x="11" y="25"/>
                    </a:cubicBezTo>
                    <a:cubicBezTo>
                      <a:pt x="8" y="25"/>
                      <a:pt x="8" y="24"/>
                      <a:pt x="7" y="24"/>
                    </a:cubicBezTo>
                    <a:cubicBezTo>
                      <a:pt x="5" y="24"/>
                      <a:pt x="4" y="24"/>
                      <a:pt x="4" y="24"/>
                    </a:cubicBezTo>
                    <a:cubicBezTo>
                      <a:pt x="3" y="24"/>
                      <a:pt x="4" y="24"/>
                      <a:pt x="1" y="22"/>
                    </a:cubicBezTo>
                    <a:cubicBezTo>
                      <a:pt x="0" y="22"/>
                      <a:pt x="4" y="22"/>
                      <a:pt x="4" y="22"/>
                    </a:cubicBezTo>
                    <a:cubicBezTo>
                      <a:pt x="3" y="20"/>
                      <a:pt x="1" y="22"/>
                      <a:pt x="1" y="20"/>
                    </a:cubicBezTo>
                    <a:cubicBezTo>
                      <a:pt x="1" y="20"/>
                      <a:pt x="4" y="20"/>
                      <a:pt x="3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7"/>
                      <a:pt x="4" y="17"/>
                    </a:cubicBezTo>
                    <a:cubicBezTo>
                      <a:pt x="5" y="17"/>
                      <a:pt x="4" y="17"/>
                      <a:pt x="5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7"/>
                      <a:pt x="8" y="16"/>
                    </a:cubicBezTo>
                    <a:cubicBezTo>
                      <a:pt x="9" y="16"/>
                      <a:pt x="11" y="17"/>
                      <a:pt x="12" y="19"/>
                    </a:cubicBezTo>
                    <a:cubicBezTo>
                      <a:pt x="12" y="20"/>
                      <a:pt x="12" y="17"/>
                      <a:pt x="14" y="17"/>
                    </a:cubicBezTo>
                    <a:cubicBezTo>
                      <a:pt x="15" y="17"/>
                      <a:pt x="14" y="19"/>
                      <a:pt x="15" y="17"/>
                    </a:cubicBezTo>
                    <a:cubicBezTo>
                      <a:pt x="16" y="17"/>
                      <a:pt x="15" y="17"/>
                      <a:pt x="16" y="17"/>
                    </a:cubicBezTo>
                    <a:cubicBezTo>
                      <a:pt x="16" y="17"/>
                      <a:pt x="16" y="19"/>
                      <a:pt x="18" y="19"/>
                    </a:cubicBezTo>
                    <a:cubicBezTo>
                      <a:pt x="18" y="17"/>
                      <a:pt x="18" y="17"/>
                      <a:pt x="18" y="16"/>
                    </a:cubicBezTo>
                    <a:cubicBezTo>
                      <a:pt x="18" y="16"/>
                      <a:pt x="18" y="14"/>
                      <a:pt x="16" y="14"/>
                    </a:cubicBezTo>
                    <a:cubicBezTo>
                      <a:pt x="16" y="13"/>
                      <a:pt x="16" y="13"/>
                      <a:pt x="16" y="11"/>
                    </a:cubicBezTo>
                    <a:cubicBezTo>
                      <a:pt x="16" y="10"/>
                      <a:pt x="16" y="11"/>
                      <a:pt x="18" y="11"/>
                    </a:cubicBezTo>
                    <a:cubicBezTo>
                      <a:pt x="19" y="11"/>
                      <a:pt x="18" y="14"/>
                      <a:pt x="19" y="14"/>
                    </a:cubicBezTo>
                    <a:cubicBezTo>
                      <a:pt x="22" y="13"/>
                      <a:pt x="25" y="14"/>
                      <a:pt x="26" y="14"/>
                    </a:cubicBezTo>
                    <a:cubicBezTo>
                      <a:pt x="26" y="13"/>
                      <a:pt x="27" y="13"/>
                      <a:pt x="26" y="13"/>
                    </a:cubicBezTo>
                    <a:cubicBezTo>
                      <a:pt x="26" y="13"/>
                      <a:pt x="25" y="11"/>
                      <a:pt x="29" y="10"/>
                    </a:cubicBezTo>
                    <a:cubicBezTo>
                      <a:pt x="32" y="8"/>
                      <a:pt x="32" y="8"/>
                      <a:pt x="33" y="8"/>
                    </a:cubicBezTo>
                    <a:cubicBezTo>
                      <a:pt x="33" y="6"/>
                      <a:pt x="34" y="8"/>
                      <a:pt x="33" y="6"/>
                    </a:cubicBezTo>
                    <a:cubicBezTo>
                      <a:pt x="33" y="6"/>
                      <a:pt x="34" y="6"/>
                      <a:pt x="33" y="6"/>
                    </a:cubicBezTo>
                    <a:cubicBezTo>
                      <a:pt x="33" y="5"/>
                      <a:pt x="33" y="5"/>
                      <a:pt x="33" y="3"/>
                    </a:cubicBezTo>
                    <a:cubicBezTo>
                      <a:pt x="33" y="2"/>
                      <a:pt x="34" y="0"/>
                      <a:pt x="39" y="0"/>
                    </a:cubicBezTo>
                    <a:cubicBezTo>
                      <a:pt x="41" y="5"/>
                      <a:pt x="41" y="2"/>
                      <a:pt x="43" y="3"/>
                    </a:cubicBezTo>
                    <a:cubicBezTo>
                      <a:pt x="44" y="6"/>
                      <a:pt x="44" y="3"/>
                      <a:pt x="44" y="6"/>
                    </a:cubicBezTo>
                    <a:cubicBezTo>
                      <a:pt x="45" y="6"/>
                      <a:pt x="47" y="6"/>
                      <a:pt x="47" y="8"/>
                    </a:cubicBezTo>
                    <a:cubicBezTo>
                      <a:pt x="48" y="11"/>
                      <a:pt x="50" y="6"/>
                      <a:pt x="51" y="8"/>
                    </a:cubicBezTo>
                    <a:cubicBezTo>
                      <a:pt x="51" y="8"/>
                      <a:pt x="50" y="10"/>
                      <a:pt x="52" y="11"/>
                    </a:cubicBezTo>
                    <a:cubicBezTo>
                      <a:pt x="54" y="11"/>
                      <a:pt x="54" y="13"/>
                      <a:pt x="55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61" y="13"/>
                      <a:pt x="59" y="14"/>
                      <a:pt x="62" y="14"/>
                    </a:cubicBezTo>
                    <a:cubicBezTo>
                      <a:pt x="62" y="14"/>
                      <a:pt x="62" y="16"/>
                      <a:pt x="64" y="16"/>
                    </a:cubicBezTo>
                    <a:cubicBezTo>
                      <a:pt x="66" y="14"/>
                      <a:pt x="66" y="16"/>
                      <a:pt x="68" y="16"/>
                    </a:cubicBezTo>
                    <a:cubicBezTo>
                      <a:pt x="70" y="16"/>
                      <a:pt x="65" y="17"/>
                      <a:pt x="65" y="25"/>
                    </a:cubicBezTo>
                    <a:cubicBezTo>
                      <a:pt x="64" y="27"/>
                      <a:pt x="62" y="25"/>
                      <a:pt x="62" y="27"/>
                    </a:cubicBezTo>
                    <a:cubicBezTo>
                      <a:pt x="62" y="27"/>
                      <a:pt x="62" y="27"/>
                      <a:pt x="62" y="28"/>
                    </a:cubicBezTo>
                    <a:cubicBezTo>
                      <a:pt x="61" y="28"/>
                      <a:pt x="62" y="30"/>
                      <a:pt x="59" y="30"/>
                    </a:cubicBezTo>
                    <a:cubicBezTo>
                      <a:pt x="58" y="30"/>
                      <a:pt x="61" y="31"/>
                      <a:pt x="58" y="31"/>
                    </a:cubicBezTo>
                    <a:cubicBezTo>
                      <a:pt x="57" y="33"/>
                      <a:pt x="58" y="34"/>
                      <a:pt x="58" y="34"/>
                    </a:cubicBezTo>
                    <a:cubicBezTo>
                      <a:pt x="55" y="36"/>
                      <a:pt x="57" y="36"/>
                      <a:pt x="58" y="36"/>
                    </a:cubicBezTo>
                    <a:cubicBezTo>
                      <a:pt x="59" y="34"/>
                      <a:pt x="58" y="34"/>
                      <a:pt x="59" y="34"/>
                    </a:cubicBezTo>
                    <a:cubicBezTo>
                      <a:pt x="62" y="33"/>
                      <a:pt x="61" y="34"/>
                      <a:pt x="61" y="36"/>
                    </a:cubicBezTo>
                    <a:cubicBezTo>
                      <a:pt x="61" y="36"/>
                      <a:pt x="62" y="36"/>
                      <a:pt x="62" y="38"/>
                    </a:cubicBezTo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5" name="Freeform 2330"/>
              <p:cNvSpPr>
                <a:spLocks/>
              </p:cNvSpPr>
              <p:nvPr/>
            </p:nvSpPr>
            <p:spPr bwMode="auto">
              <a:xfrm>
                <a:off x="3694699" y="3251557"/>
                <a:ext cx="223637" cy="233280"/>
              </a:xfrm>
              <a:custGeom>
                <a:avLst/>
                <a:gdLst>
                  <a:gd name="T0" fmla="*/ 36 w 65"/>
                  <a:gd name="T1" fmla="*/ 8 h 62"/>
                  <a:gd name="T2" fmla="*/ 32 w 65"/>
                  <a:gd name="T3" fmla="*/ 12 h 62"/>
                  <a:gd name="T4" fmla="*/ 33 w 65"/>
                  <a:gd name="T5" fmla="*/ 20 h 62"/>
                  <a:gd name="T6" fmla="*/ 46 w 65"/>
                  <a:gd name="T7" fmla="*/ 33 h 62"/>
                  <a:gd name="T8" fmla="*/ 58 w 65"/>
                  <a:gd name="T9" fmla="*/ 40 h 62"/>
                  <a:gd name="T10" fmla="*/ 64 w 65"/>
                  <a:gd name="T11" fmla="*/ 47 h 62"/>
                  <a:gd name="T12" fmla="*/ 61 w 65"/>
                  <a:gd name="T13" fmla="*/ 45 h 62"/>
                  <a:gd name="T14" fmla="*/ 54 w 65"/>
                  <a:gd name="T15" fmla="*/ 48 h 62"/>
                  <a:gd name="T16" fmla="*/ 57 w 65"/>
                  <a:gd name="T17" fmla="*/ 54 h 62"/>
                  <a:gd name="T18" fmla="*/ 50 w 65"/>
                  <a:gd name="T19" fmla="*/ 61 h 62"/>
                  <a:gd name="T20" fmla="*/ 51 w 65"/>
                  <a:gd name="T21" fmla="*/ 56 h 62"/>
                  <a:gd name="T22" fmla="*/ 47 w 65"/>
                  <a:gd name="T23" fmla="*/ 47 h 62"/>
                  <a:gd name="T24" fmla="*/ 43 w 65"/>
                  <a:gd name="T25" fmla="*/ 42 h 62"/>
                  <a:gd name="T26" fmla="*/ 32 w 65"/>
                  <a:gd name="T27" fmla="*/ 36 h 62"/>
                  <a:gd name="T28" fmla="*/ 26 w 65"/>
                  <a:gd name="T29" fmla="*/ 31 h 62"/>
                  <a:gd name="T30" fmla="*/ 22 w 65"/>
                  <a:gd name="T31" fmla="*/ 25 h 62"/>
                  <a:gd name="T32" fmla="*/ 14 w 65"/>
                  <a:gd name="T33" fmla="*/ 18 h 62"/>
                  <a:gd name="T34" fmla="*/ 8 w 65"/>
                  <a:gd name="T35" fmla="*/ 18 h 62"/>
                  <a:gd name="T36" fmla="*/ 4 w 65"/>
                  <a:gd name="T37" fmla="*/ 14 h 62"/>
                  <a:gd name="T38" fmla="*/ 4 w 65"/>
                  <a:gd name="T39" fmla="*/ 8 h 62"/>
                  <a:gd name="T40" fmla="*/ 10 w 65"/>
                  <a:gd name="T41" fmla="*/ 6 h 62"/>
                  <a:gd name="T42" fmla="*/ 12 w 65"/>
                  <a:gd name="T43" fmla="*/ 4 h 62"/>
                  <a:gd name="T44" fmla="*/ 15 w 65"/>
                  <a:gd name="T45" fmla="*/ 8 h 62"/>
                  <a:gd name="T46" fmla="*/ 17 w 65"/>
                  <a:gd name="T47" fmla="*/ 3 h 62"/>
                  <a:gd name="T48" fmla="*/ 21 w 65"/>
                  <a:gd name="T49" fmla="*/ 4 h 62"/>
                  <a:gd name="T50" fmla="*/ 24 w 65"/>
                  <a:gd name="T51" fmla="*/ 3 h 62"/>
                  <a:gd name="T52" fmla="*/ 25 w 65"/>
                  <a:gd name="T53" fmla="*/ 1 h 62"/>
                  <a:gd name="T54" fmla="*/ 30 w 65"/>
                  <a:gd name="T55" fmla="*/ 0 h 62"/>
                  <a:gd name="T56" fmla="*/ 32 w 65"/>
                  <a:gd name="T57" fmla="*/ 1 h 62"/>
                  <a:gd name="T58" fmla="*/ 39 w 65"/>
                  <a:gd name="T59" fmla="*/ 4 h 62"/>
                  <a:gd name="T60" fmla="*/ 39 w 65"/>
                  <a:gd name="T61" fmla="*/ 8 h 62"/>
                  <a:gd name="T62" fmla="*/ 39 w 65"/>
                  <a:gd name="T63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" h="62">
                    <a:moveTo>
                      <a:pt x="39" y="8"/>
                    </a:moveTo>
                    <a:cubicBezTo>
                      <a:pt x="37" y="9"/>
                      <a:pt x="39" y="8"/>
                      <a:pt x="36" y="8"/>
                    </a:cubicBezTo>
                    <a:cubicBezTo>
                      <a:pt x="33" y="9"/>
                      <a:pt x="33" y="11"/>
                      <a:pt x="33" y="11"/>
                    </a:cubicBezTo>
                    <a:cubicBezTo>
                      <a:pt x="32" y="9"/>
                      <a:pt x="30" y="11"/>
                      <a:pt x="32" y="12"/>
                    </a:cubicBezTo>
                    <a:cubicBezTo>
                      <a:pt x="33" y="12"/>
                      <a:pt x="33" y="14"/>
                      <a:pt x="33" y="15"/>
                    </a:cubicBezTo>
                    <a:cubicBezTo>
                      <a:pt x="30" y="15"/>
                      <a:pt x="32" y="18"/>
                      <a:pt x="33" y="20"/>
                    </a:cubicBezTo>
                    <a:cubicBezTo>
                      <a:pt x="36" y="22"/>
                      <a:pt x="37" y="23"/>
                      <a:pt x="39" y="23"/>
                    </a:cubicBezTo>
                    <a:cubicBezTo>
                      <a:pt x="40" y="23"/>
                      <a:pt x="39" y="28"/>
                      <a:pt x="46" y="33"/>
                    </a:cubicBezTo>
                    <a:cubicBezTo>
                      <a:pt x="47" y="36"/>
                      <a:pt x="55" y="33"/>
                      <a:pt x="53" y="36"/>
                    </a:cubicBezTo>
                    <a:cubicBezTo>
                      <a:pt x="48" y="39"/>
                      <a:pt x="57" y="39"/>
                      <a:pt x="58" y="40"/>
                    </a:cubicBezTo>
                    <a:cubicBezTo>
                      <a:pt x="58" y="40"/>
                      <a:pt x="60" y="42"/>
                      <a:pt x="62" y="43"/>
                    </a:cubicBezTo>
                    <a:cubicBezTo>
                      <a:pt x="62" y="43"/>
                      <a:pt x="65" y="45"/>
                      <a:pt x="64" y="47"/>
                    </a:cubicBezTo>
                    <a:cubicBezTo>
                      <a:pt x="64" y="48"/>
                      <a:pt x="65" y="48"/>
                      <a:pt x="64" y="48"/>
                    </a:cubicBezTo>
                    <a:cubicBezTo>
                      <a:pt x="62" y="48"/>
                      <a:pt x="62" y="45"/>
                      <a:pt x="61" y="45"/>
                    </a:cubicBezTo>
                    <a:cubicBezTo>
                      <a:pt x="58" y="45"/>
                      <a:pt x="58" y="43"/>
                      <a:pt x="57" y="45"/>
                    </a:cubicBezTo>
                    <a:cubicBezTo>
                      <a:pt x="54" y="47"/>
                      <a:pt x="55" y="47"/>
                      <a:pt x="54" y="48"/>
                    </a:cubicBezTo>
                    <a:cubicBezTo>
                      <a:pt x="53" y="50"/>
                      <a:pt x="54" y="50"/>
                      <a:pt x="55" y="50"/>
                    </a:cubicBezTo>
                    <a:cubicBezTo>
                      <a:pt x="57" y="50"/>
                      <a:pt x="60" y="53"/>
                      <a:pt x="57" y="54"/>
                    </a:cubicBezTo>
                    <a:cubicBezTo>
                      <a:pt x="54" y="56"/>
                      <a:pt x="55" y="56"/>
                      <a:pt x="54" y="59"/>
                    </a:cubicBezTo>
                    <a:cubicBezTo>
                      <a:pt x="53" y="59"/>
                      <a:pt x="53" y="62"/>
                      <a:pt x="50" y="61"/>
                    </a:cubicBezTo>
                    <a:cubicBezTo>
                      <a:pt x="48" y="61"/>
                      <a:pt x="48" y="59"/>
                      <a:pt x="50" y="57"/>
                    </a:cubicBezTo>
                    <a:cubicBezTo>
                      <a:pt x="51" y="56"/>
                      <a:pt x="50" y="56"/>
                      <a:pt x="51" y="56"/>
                    </a:cubicBezTo>
                    <a:cubicBezTo>
                      <a:pt x="53" y="54"/>
                      <a:pt x="53" y="54"/>
                      <a:pt x="51" y="50"/>
                    </a:cubicBezTo>
                    <a:cubicBezTo>
                      <a:pt x="50" y="47"/>
                      <a:pt x="48" y="48"/>
                      <a:pt x="47" y="47"/>
                    </a:cubicBezTo>
                    <a:cubicBezTo>
                      <a:pt x="44" y="45"/>
                      <a:pt x="47" y="43"/>
                      <a:pt x="44" y="43"/>
                    </a:cubicBezTo>
                    <a:cubicBezTo>
                      <a:pt x="43" y="43"/>
                      <a:pt x="44" y="42"/>
                      <a:pt x="43" y="42"/>
                    </a:cubicBezTo>
                    <a:cubicBezTo>
                      <a:pt x="40" y="42"/>
                      <a:pt x="42" y="39"/>
                      <a:pt x="39" y="39"/>
                    </a:cubicBezTo>
                    <a:cubicBezTo>
                      <a:pt x="37" y="39"/>
                      <a:pt x="33" y="39"/>
                      <a:pt x="32" y="36"/>
                    </a:cubicBezTo>
                    <a:cubicBezTo>
                      <a:pt x="30" y="33"/>
                      <a:pt x="30" y="36"/>
                      <a:pt x="29" y="33"/>
                    </a:cubicBezTo>
                    <a:cubicBezTo>
                      <a:pt x="29" y="31"/>
                      <a:pt x="26" y="31"/>
                      <a:pt x="26" y="31"/>
                    </a:cubicBezTo>
                    <a:cubicBezTo>
                      <a:pt x="26" y="29"/>
                      <a:pt x="26" y="29"/>
                      <a:pt x="24" y="28"/>
                    </a:cubicBezTo>
                    <a:cubicBezTo>
                      <a:pt x="22" y="28"/>
                      <a:pt x="24" y="26"/>
                      <a:pt x="22" y="25"/>
                    </a:cubicBezTo>
                    <a:cubicBezTo>
                      <a:pt x="21" y="23"/>
                      <a:pt x="22" y="20"/>
                      <a:pt x="19" y="20"/>
                    </a:cubicBezTo>
                    <a:cubicBezTo>
                      <a:pt x="17" y="20"/>
                      <a:pt x="15" y="17"/>
                      <a:pt x="14" y="18"/>
                    </a:cubicBezTo>
                    <a:cubicBezTo>
                      <a:pt x="11" y="18"/>
                      <a:pt x="14" y="20"/>
                      <a:pt x="7" y="23"/>
                    </a:cubicBezTo>
                    <a:cubicBezTo>
                      <a:pt x="7" y="22"/>
                      <a:pt x="8" y="20"/>
                      <a:pt x="8" y="18"/>
                    </a:cubicBezTo>
                    <a:cubicBezTo>
                      <a:pt x="8" y="18"/>
                      <a:pt x="4" y="20"/>
                      <a:pt x="4" y="18"/>
                    </a:cubicBezTo>
                    <a:cubicBezTo>
                      <a:pt x="3" y="15"/>
                      <a:pt x="7" y="15"/>
                      <a:pt x="4" y="14"/>
                    </a:cubicBezTo>
                    <a:cubicBezTo>
                      <a:pt x="0" y="12"/>
                      <a:pt x="4" y="12"/>
                      <a:pt x="4" y="11"/>
                    </a:cubicBezTo>
                    <a:cubicBezTo>
                      <a:pt x="6" y="11"/>
                      <a:pt x="3" y="9"/>
                      <a:pt x="4" y="8"/>
                    </a:cubicBezTo>
                    <a:cubicBezTo>
                      <a:pt x="4" y="8"/>
                      <a:pt x="4" y="8"/>
                      <a:pt x="7" y="8"/>
                    </a:cubicBezTo>
                    <a:cubicBezTo>
                      <a:pt x="8" y="6"/>
                      <a:pt x="8" y="8"/>
                      <a:pt x="10" y="6"/>
                    </a:cubicBezTo>
                    <a:cubicBezTo>
                      <a:pt x="12" y="4"/>
                      <a:pt x="10" y="4"/>
                      <a:pt x="11" y="4"/>
                    </a:cubicBezTo>
                    <a:cubicBezTo>
                      <a:pt x="11" y="4"/>
                      <a:pt x="12" y="3"/>
                      <a:pt x="12" y="4"/>
                    </a:cubicBezTo>
                    <a:cubicBezTo>
                      <a:pt x="12" y="4"/>
                      <a:pt x="12" y="4"/>
                      <a:pt x="14" y="6"/>
                    </a:cubicBezTo>
                    <a:cubicBezTo>
                      <a:pt x="14" y="6"/>
                      <a:pt x="14" y="8"/>
                      <a:pt x="15" y="8"/>
                    </a:cubicBezTo>
                    <a:cubicBezTo>
                      <a:pt x="15" y="8"/>
                      <a:pt x="14" y="6"/>
                      <a:pt x="15" y="6"/>
                    </a:cubicBezTo>
                    <a:cubicBezTo>
                      <a:pt x="17" y="4"/>
                      <a:pt x="15" y="3"/>
                      <a:pt x="17" y="3"/>
                    </a:cubicBezTo>
                    <a:cubicBezTo>
                      <a:pt x="18" y="3"/>
                      <a:pt x="18" y="4"/>
                      <a:pt x="19" y="4"/>
                    </a:cubicBezTo>
                    <a:cubicBezTo>
                      <a:pt x="19" y="4"/>
                      <a:pt x="19" y="6"/>
                      <a:pt x="21" y="4"/>
                    </a:cubicBezTo>
                    <a:cubicBezTo>
                      <a:pt x="22" y="4"/>
                      <a:pt x="19" y="3"/>
                      <a:pt x="21" y="3"/>
                    </a:cubicBezTo>
                    <a:cubicBezTo>
                      <a:pt x="21" y="3"/>
                      <a:pt x="22" y="4"/>
                      <a:pt x="24" y="3"/>
                    </a:cubicBezTo>
                    <a:cubicBezTo>
                      <a:pt x="24" y="3"/>
                      <a:pt x="22" y="3"/>
                      <a:pt x="24" y="0"/>
                    </a:cubicBezTo>
                    <a:cubicBezTo>
                      <a:pt x="24" y="0"/>
                      <a:pt x="24" y="3"/>
                      <a:pt x="25" y="1"/>
                    </a:cubicBezTo>
                    <a:cubicBezTo>
                      <a:pt x="26" y="1"/>
                      <a:pt x="26" y="0"/>
                      <a:pt x="28" y="0"/>
                    </a:cubicBezTo>
                    <a:cubicBezTo>
                      <a:pt x="28" y="0"/>
                      <a:pt x="28" y="0"/>
                      <a:pt x="30" y="0"/>
                    </a:cubicBezTo>
                    <a:cubicBezTo>
                      <a:pt x="33" y="0"/>
                      <a:pt x="30" y="0"/>
                      <a:pt x="30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3"/>
                      <a:pt x="33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6"/>
                      <a:pt x="40" y="4"/>
                      <a:pt x="39" y="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0" y="8"/>
                      <a:pt x="42" y="9"/>
                      <a:pt x="39" y="9"/>
                    </a:cubicBezTo>
                    <a:cubicBezTo>
                      <a:pt x="39" y="9"/>
                      <a:pt x="40" y="8"/>
                      <a:pt x="39" y="8"/>
                    </a:cubicBezTo>
                    <a:close/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6" name="Freeform 2347"/>
              <p:cNvSpPr>
                <a:spLocks noEditPoints="1"/>
              </p:cNvSpPr>
              <p:nvPr/>
            </p:nvSpPr>
            <p:spPr bwMode="auto">
              <a:xfrm>
                <a:off x="3684815" y="3032858"/>
                <a:ext cx="171744" cy="206771"/>
              </a:xfrm>
              <a:custGeom>
                <a:avLst/>
                <a:gdLst>
                  <a:gd name="T0" fmla="*/ 38 w 50"/>
                  <a:gd name="T1" fmla="*/ 48 h 55"/>
                  <a:gd name="T2" fmla="*/ 39 w 50"/>
                  <a:gd name="T3" fmla="*/ 55 h 55"/>
                  <a:gd name="T4" fmla="*/ 35 w 50"/>
                  <a:gd name="T5" fmla="*/ 52 h 55"/>
                  <a:gd name="T6" fmla="*/ 28 w 50"/>
                  <a:gd name="T7" fmla="*/ 55 h 55"/>
                  <a:gd name="T8" fmla="*/ 25 w 50"/>
                  <a:gd name="T9" fmla="*/ 55 h 55"/>
                  <a:gd name="T10" fmla="*/ 18 w 50"/>
                  <a:gd name="T11" fmla="*/ 53 h 55"/>
                  <a:gd name="T12" fmla="*/ 14 w 50"/>
                  <a:gd name="T13" fmla="*/ 53 h 55"/>
                  <a:gd name="T14" fmla="*/ 13 w 50"/>
                  <a:gd name="T15" fmla="*/ 44 h 55"/>
                  <a:gd name="T16" fmla="*/ 7 w 50"/>
                  <a:gd name="T17" fmla="*/ 42 h 55"/>
                  <a:gd name="T18" fmla="*/ 4 w 50"/>
                  <a:gd name="T19" fmla="*/ 38 h 55"/>
                  <a:gd name="T20" fmla="*/ 3 w 50"/>
                  <a:gd name="T21" fmla="*/ 33 h 55"/>
                  <a:gd name="T22" fmla="*/ 2 w 50"/>
                  <a:gd name="T23" fmla="*/ 30 h 55"/>
                  <a:gd name="T24" fmla="*/ 3 w 50"/>
                  <a:gd name="T25" fmla="*/ 25 h 55"/>
                  <a:gd name="T26" fmla="*/ 6 w 50"/>
                  <a:gd name="T27" fmla="*/ 22 h 55"/>
                  <a:gd name="T28" fmla="*/ 6 w 50"/>
                  <a:gd name="T29" fmla="*/ 19 h 55"/>
                  <a:gd name="T30" fmla="*/ 9 w 50"/>
                  <a:gd name="T31" fmla="*/ 14 h 55"/>
                  <a:gd name="T32" fmla="*/ 11 w 50"/>
                  <a:gd name="T33" fmla="*/ 10 h 55"/>
                  <a:gd name="T34" fmla="*/ 15 w 50"/>
                  <a:gd name="T35" fmla="*/ 11 h 55"/>
                  <a:gd name="T36" fmla="*/ 17 w 50"/>
                  <a:gd name="T37" fmla="*/ 10 h 55"/>
                  <a:gd name="T38" fmla="*/ 18 w 50"/>
                  <a:gd name="T39" fmla="*/ 8 h 55"/>
                  <a:gd name="T40" fmla="*/ 17 w 50"/>
                  <a:gd name="T41" fmla="*/ 6 h 55"/>
                  <a:gd name="T42" fmla="*/ 18 w 50"/>
                  <a:gd name="T43" fmla="*/ 3 h 55"/>
                  <a:gd name="T44" fmla="*/ 18 w 50"/>
                  <a:gd name="T45" fmla="*/ 2 h 55"/>
                  <a:gd name="T46" fmla="*/ 22 w 50"/>
                  <a:gd name="T47" fmla="*/ 2 h 55"/>
                  <a:gd name="T48" fmla="*/ 22 w 50"/>
                  <a:gd name="T49" fmla="*/ 5 h 55"/>
                  <a:gd name="T50" fmla="*/ 28 w 50"/>
                  <a:gd name="T51" fmla="*/ 5 h 55"/>
                  <a:gd name="T52" fmla="*/ 27 w 50"/>
                  <a:gd name="T53" fmla="*/ 8 h 55"/>
                  <a:gd name="T54" fmla="*/ 33 w 50"/>
                  <a:gd name="T55" fmla="*/ 6 h 55"/>
                  <a:gd name="T56" fmla="*/ 38 w 50"/>
                  <a:gd name="T57" fmla="*/ 5 h 55"/>
                  <a:gd name="T58" fmla="*/ 43 w 50"/>
                  <a:gd name="T59" fmla="*/ 6 h 55"/>
                  <a:gd name="T60" fmla="*/ 46 w 50"/>
                  <a:gd name="T61" fmla="*/ 10 h 55"/>
                  <a:gd name="T62" fmla="*/ 46 w 50"/>
                  <a:gd name="T63" fmla="*/ 17 h 55"/>
                  <a:gd name="T64" fmla="*/ 47 w 50"/>
                  <a:gd name="T65" fmla="*/ 25 h 55"/>
                  <a:gd name="T66" fmla="*/ 46 w 50"/>
                  <a:gd name="T67" fmla="*/ 30 h 55"/>
                  <a:gd name="T68" fmla="*/ 36 w 50"/>
                  <a:gd name="T69" fmla="*/ 34 h 55"/>
                  <a:gd name="T70" fmla="*/ 38 w 50"/>
                  <a:gd name="T71" fmla="*/ 41 h 55"/>
                  <a:gd name="T72" fmla="*/ 42 w 50"/>
                  <a:gd name="T73" fmla="*/ 48 h 55"/>
                  <a:gd name="T74" fmla="*/ 43 w 50"/>
                  <a:gd name="T75" fmla="*/ 6 h 55"/>
                  <a:gd name="T76" fmla="*/ 43 w 50"/>
                  <a:gd name="T77" fmla="*/ 10 h 55"/>
                  <a:gd name="T78" fmla="*/ 46 w 50"/>
                  <a:gd name="T79" fmla="*/ 8 h 55"/>
                  <a:gd name="T80" fmla="*/ 31 w 50"/>
                  <a:gd name="T81" fmla="*/ 5 h 55"/>
                  <a:gd name="T82" fmla="*/ 42 w 50"/>
                  <a:gd name="T83" fmla="*/ 6 h 55"/>
                  <a:gd name="T84" fmla="*/ 42 w 50"/>
                  <a:gd name="T85" fmla="*/ 5 h 55"/>
                  <a:gd name="T86" fmla="*/ 40 w 50"/>
                  <a:gd name="T87" fmla="*/ 2 h 55"/>
                  <a:gd name="T88" fmla="*/ 40 w 50"/>
                  <a:gd name="T89" fmla="*/ 3 h 55"/>
                  <a:gd name="T90" fmla="*/ 40 w 50"/>
                  <a:gd name="T91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" h="55">
                    <a:moveTo>
                      <a:pt x="42" y="48"/>
                    </a:moveTo>
                    <a:cubicBezTo>
                      <a:pt x="42" y="48"/>
                      <a:pt x="40" y="48"/>
                      <a:pt x="38" y="48"/>
                    </a:cubicBezTo>
                    <a:cubicBezTo>
                      <a:pt x="36" y="50"/>
                      <a:pt x="40" y="52"/>
                      <a:pt x="39" y="52"/>
                    </a:cubicBezTo>
                    <a:cubicBezTo>
                      <a:pt x="36" y="52"/>
                      <a:pt x="40" y="53"/>
                      <a:pt x="39" y="55"/>
                    </a:cubicBezTo>
                    <a:cubicBezTo>
                      <a:pt x="38" y="55"/>
                      <a:pt x="38" y="52"/>
                      <a:pt x="36" y="53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3" y="52"/>
                      <a:pt x="32" y="53"/>
                    </a:cubicBezTo>
                    <a:cubicBezTo>
                      <a:pt x="31" y="55"/>
                      <a:pt x="29" y="55"/>
                      <a:pt x="28" y="55"/>
                    </a:cubicBezTo>
                    <a:cubicBezTo>
                      <a:pt x="28" y="53"/>
                      <a:pt x="27" y="55"/>
                      <a:pt x="27" y="53"/>
                    </a:cubicBezTo>
                    <a:cubicBezTo>
                      <a:pt x="25" y="53"/>
                      <a:pt x="27" y="55"/>
                      <a:pt x="25" y="55"/>
                    </a:cubicBezTo>
                    <a:cubicBezTo>
                      <a:pt x="24" y="55"/>
                      <a:pt x="22" y="52"/>
                      <a:pt x="21" y="55"/>
                    </a:cubicBezTo>
                    <a:cubicBezTo>
                      <a:pt x="20" y="53"/>
                      <a:pt x="18" y="52"/>
                      <a:pt x="18" y="53"/>
                    </a:cubicBezTo>
                    <a:cubicBezTo>
                      <a:pt x="17" y="53"/>
                      <a:pt x="17" y="52"/>
                      <a:pt x="17" y="52"/>
                    </a:cubicBezTo>
                    <a:cubicBezTo>
                      <a:pt x="14" y="52"/>
                      <a:pt x="17" y="53"/>
                      <a:pt x="14" y="53"/>
                    </a:cubicBezTo>
                    <a:cubicBezTo>
                      <a:pt x="11" y="53"/>
                      <a:pt x="11" y="55"/>
                      <a:pt x="10" y="53"/>
                    </a:cubicBezTo>
                    <a:cubicBezTo>
                      <a:pt x="10" y="45"/>
                      <a:pt x="15" y="44"/>
                      <a:pt x="13" y="44"/>
                    </a:cubicBezTo>
                    <a:cubicBezTo>
                      <a:pt x="11" y="44"/>
                      <a:pt x="11" y="42"/>
                      <a:pt x="9" y="44"/>
                    </a:cubicBezTo>
                    <a:cubicBezTo>
                      <a:pt x="7" y="44"/>
                      <a:pt x="7" y="42"/>
                      <a:pt x="7" y="42"/>
                    </a:cubicBezTo>
                    <a:cubicBezTo>
                      <a:pt x="4" y="42"/>
                      <a:pt x="6" y="41"/>
                      <a:pt x="3" y="41"/>
                    </a:cubicBezTo>
                    <a:cubicBezTo>
                      <a:pt x="3" y="39"/>
                      <a:pt x="6" y="39"/>
                      <a:pt x="4" y="38"/>
                    </a:cubicBezTo>
                    <a:cubicBezTo>
                      <a:pt x="4" y="38"/>
                      <a:pt x="3" y="38"/>
                      <a:pt x="3" y="34"/>
                    </a:cubicBezTo>
                    <a:cubicBezTo>
                      <a:pt x="6" y="33"/>
                      <a:pt x="3" y="34"/>
                      <a:pt x="3" y="33"/>
                    </a:cubicBezTo>
                    <a:cubicBezTo>
                      <a:pt x="3" y="31"/>
                      <a:pt x="3" y="31"/>
                      <a:pt x="2" y="31"/>
                    </a:cubicBezTo>
                    <a:cubicBezTo>
                      <a:pt x="2" y="31"/>
                      <a:pt x="3" y="30"/>
                      <a:pt x="2" y="30"/>
                    </a:cubicBezTo>
                    <a:cubicBezTo>
                      <a:pt x="0" y="30"/>
                      <a:pt x="3" y="30"/>
                      <a:pt x="3" y="28"/>
                    </a:cubicBezTo>
                    <a:cubicBezTo>
                      <a:pt x="3" y="27"/>
                      <a:pt x="3" y="27"/>
                      <a:pt x="3" y="25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4" y="24"/>
                      <a:pt x="7" y="24"/>
                      <a:pt x="6" y="22"/>
                    </a:cubicBezTo>
                    <a:cubicBezTo>
                      <a:pt x="4" y="22"/>
                      <a:pt x="7" y="20"/>
                      <a:pt x="7" y="20"/>
                    </a:cubicBezTo>
                    <a:cubicBezTo>
                      <a:pt x="7" y="19"/>
                      <a:pt x="6" y="20"/>
                      <a:pt x="6" y="19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9"/>
                      <a:pt x="7" y="17"/>
                      <a:pt x="9" y="14"/>
                    </a:cubicBezTo>
                    <a:cubicBezTo>
                      <a:pt x="9" y="13"/>
                      <a:pt x="7" y="14"/>
                      <a:pt x="7" y="11"/>
                    </a:cubicBezTo>
                    <a:cubicBezTo>
                      <a:pt x="7" y="10"/>
                      <a:pt x="9" y="10"/>
                      <a:pt x="11" y="10"/>
                    </a:cubicBezTo>
                    <a:cubicBezTo>
                      <a:pt x="15" y="10"/>
                      <a:pt x="11" y="11"/>
                      <a:pt x="14" y="11"/>
                    </a:cubicBezTo>
                    <a:cubicBezTo>
                      <a:pt x="15" y="13"/>
                      <a:pt x="13" y="11"/>
                      <a:pt x="15" y="11"/>
                    </a:cubicBezTo>
                    <a:cubicBezTo>
                      <a:pt x="17" y="11"/>
                      <a:pt x="15" y="13"/>
                      <a:pt x="17" y="13"/>
                    </a:cubicBezTo>
                    <a:cubicBezTo>
                      <a:pt x="17" y="11"/>
                      <a:pt x="15" y="8"/>
                      <a:pt x="17" y="10"/>
                    </a:cubicBezTo>
                    <a:cubicBezTo>
                      <a:pt x="18" y="10"/>
                      <a:pt x="18" y="10"/>
                      <a:pt x="20" y="10"/>
                    </a:cubicBezTo>
                    <a:cubicBezTo>
                      <a:pt x="21" y="11"/>
                      <a:pt x="20" y="10"/>
                      <a:pt x="18" y="8"/>
                    </a:cubicBezTo>
                    <a:cubicBezTo>
                      <a:pt x="17" y="8"/>
                      <a:pt x="17" y="8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7" y="5"/>
                      <a:pt x="18" y="5"/>
                      <a:pt x="18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0"/>
                      <a:pt x="18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1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27" y="5"/>
                      <a:pt x="25" y="6"/>
                      <a:pt x="28" y="5"/>
                    </a:cubicBezTo>
                    <a:cubicBezTo>
                      <a:pt x="31" y="5"/>
                      <a:pt x="29" y="5"/>
                      <a:pt x="29" y="6"/>
                    </a:cubicBezTo>
                    <a:cubicBezTo>
                      <a:pt x="31" y="6"/>
                      <a:pt x="27" y="6"/>
                      <a:pt x="27" y="8"/>
                    </a:cubicBezTo>
                    <a:cubicBezTo>
                      <a:pt x="28" y="10"/>
                      <a:pt x="29" y="6"/>
                      <a:pt x="31" y="8"/>
                    </a:cubicBezTo>
                    <a:cubicBezTo>
                      <a:pt x="32" y="10"/>
                      <a:pt x="31" y="6"/>
                      <a:pt x="33" y="6"/>
                    </a:cubicBezTo>
                    <a:cubicBezTo>
                      <a:pt x="35" y="6"/>
                      <a:pt x="36" y="5"/>
                      <a:pt x="36" y="5"/>
                    </a:cubicBezTo>
                    <a:cubicBezTo>
                      <a:pt x="36" y="3"/>
                      <a:pt x="36" y="5"/>
                      <a:pt x="38" y="5"/>
                    </a:cubicBezTo>
                    <a:cubicBezTo>
                      <a:pt x="39" y="5"/>
                      <a:pt x="38" y="5"/>
                      <a:pt x="40" y="6"/>
                    </a:cubicBezTo>
                    <a:cubicBezTo>
                      <a:pt x="42" y="8"/>
                      <a:pt x="43" y="6"/>
                      <a:pt x="43" y="6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10"/>
                      <a:pt x="43" y="10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7" y="14"/>
                      <a:pt x="43" y="16"/>
                      <a:pt x="46" y="17"/>
                    </a:cubicBezTo>
                    <a:cubicBezTo>
                      <a:pt x="50" y="19"/>
                      <a:pt x="46" y="19"/>
                      <a:pt x="47" y="20"/>
                    </a:cubicBezTo>
                    <a:cubicBezTo>
                      <a:pt x="50" y="24"/>
                      <a:pt x="47" y="24"/>
                      <a:pt x="47" y="25"/>
                    </a:cubicBezTo>
                    <a:cubicBezTo>
                      <a:pt x="49" y="27"/>
                      <a:pt x="50" y="25"/>
                      <a:pt x="50" y="30"/>
                    </a:cubicBezTo>
                    <a:cubicBezTo>
                      <a:pt x="47" y="31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5" y="31"/>
                    </a:cubicBezTo>
                    <a:cubicBezTo>
                      <a:pt x="42" y="31"/>
                      <a:pt x="40" y="33"/>
                      <a:pt x="36" y="34"/>
                    </a:cubicBezTo>
                    <a:cubicBezTo>
                      <a:pt x="35" y="34"/>
                      <a:pt x="33" y="34"/>
                      <a:pt x="35" y="36"/>
                    </a:cubicBezTo>
                    <a:cubicBezTo>
                      <a:pt x="36" y="39"/>
                      <a:pt x="33" y="39"/>
                      <a:pt x="38" y="41"/>
                    </a:cubicBezTo>
                    <a:cubicBezTo>
                      <a:pt x="40" y="42"/>
                      <a:pt x="40" y="44"/>
                      <a:pt x="43" y="45"/>
                    </a:cubicBezTo>
                    <a:cubicBezTo>
                      <a:pt x="43" y="48"/>
                      <a:pt x="42" y="45"/>
                      <a:pt x="42" y="48"/>
                    </a:cubicBezTo>
                    <a:close/>
                    <a:moveTo>
                      <a:pt x="46" y="8"/>
                    </a:moveTo>
                    <a:cubicBezTo>
                      <a:pt x="45" y="8"/>
                      <a:pt x="45" y="6"/>
                      <a:pt x="43" y="6"/>
                    </a:cubicBezTo>
                    <a:cubicBezTo>
                      <a:pt x="43" y="6"/>
                      <a:pt x="43" y="8"/>
                      <a:pt x="45" y="8"/>
                    </a:cubicBezTo>
                    <a:cubicBezTo>
                      <a:pt x="45" y="10"/>
                      <a:pt x="43" y="10"/>
                      <a:pt x="43" y="10"/>
                    </a:cubicBezTo>
                    <a:cubicBezTo>
                      <a:pt x="45" y="10"/>
                      <a:pt x="46" y="10"/>
                      <a:pt x="46" y="10"/>
                    </a:cubicBezTo>
                    <a:cubicBezTo>
                      <a:pt x="46" y="8"/>
                      <a:pt x="46" y="8"/>
                      <a:pt x="46" y="8"/>
                    </a:cubicBezTo>
                    <a:close/>
                    <a:moveTo>
                      <a:pt x="29" y="5"/>
                    </a:moveTo>
                    <a:cubicBezTo>
                      <a:pt x="29" y="3"/>
                      <a:pt x="31" y="5"/>
                      <a:pt x="31" y="5"/>
                    </a:cubicBezTo>
                    <a:cubicBezTo>
                      <a:pt x="31" y="5"/>
                      <a:pt x="28" y="5"/>
                      <a:pt x="29" y="5"/>
                    </a:cubicBezTo>
                    <a:close/>
                    <a:moveTo>
                      <a:pt x="42" y="6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3" y="6"/>
                      <a:pt x="43" y="5"/>
                      <a:pt x="42" y="5"/>
                    </a:cubicBezTo>
                    <a:cubicBezTo>
                      <a:pt x="42" y="5"/>
                      <a:pt x="43" y="3"/>
                      <a:pt x="42" y="3"/>
                    </a:cubicBezTo>
                    <a:cubicBezTo>
                      <a:pt x="42" y="3"/>
                      <a:pt x="42" y="2"/>
                      <a:pt x="40" y="2"/>
                    </a:cubicBezTo>
                    <a:cubicBezTo>
                      <a:pt x="39" y="3"/>
                      <a:pt x="42" y="3"/>
                      <a:pt x="42" y="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40" y="5"/>
                      <a:pt x="40" y="5"/>
                    </a:cubicBezTo>
                    <a:cubicBezTo>
                      <a:pt x="39" y="5"/>
                      <a:pt x="40" y="5"/>
                      <a:pt x="40" y="6"/>
                    </a:cubicBezTo>
                    <a:cubicBezTo>
                      <a:pt x="42" y="6"/>
                      <a:pt x="42" y="6"/>
                      <a:pt x="42" y="6"/>
                    </a:cubicBezTo>
                    <a:close/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7" name="Freeform 2431"/>
              <p:cNvSpPr>
                <a:spLocks noEditPoints="1"/>
              </p:cNvSpPr>
              <p:nvPr/>
            </p:nvSpPr>
            <p:spPr bwMode="auto">
              <a:xfrm>
                <a:off x="3414079" y="3333744"/>
                <a:ext cx="247100" cy="192192"/>
              </a:xfrm>
              <a:custGeom>
                <a:avLst/>
                <a:gdLst>
                  <a:gd name="T0" fmla="*/ 2 w 72"/>
                  <a:gd name="T1" fmla="*/ 9 h 51"/>
                  <a:gd name="T2" fmla="*/ 2 w 72"/>
                  <a:gd name="T3" fmla="*/ 6 h 51"/>
                  <a:gd name="T4" fmla="*/ 6 w 72"/>
                  <a:gd name="T5" fmla="*/ 3 h 51"/>
                  <a:gd name="T6" fmla="*/ 7 w 72"/>
                  <a:gd name="T7" fmla="*/ 0 h 51"/>
                  <a:gd name="T8" fmla="*/ 14 w 72"/>
                  <a:gd name="T9" fmla="*/ 1 h 51"/>
                  <a:gd name="T10" fmla="*/ 21 w 72"/>
                  <a:gd name="T11" fmla="*/ 1 h 51"/>
                  <a:gd name="T12" fmla="*/ 32 w 72"/>
                  <a:gd name="T13" fmla="*/ 3 h 51"/>
                  <a:gd name="T14" fmla="*/ 38 w 72"/>
                  <a:gd name="T15" fmla="*/ 3 h 51"/>
                  <a:gd name="T16" fmla="*/ 40 w 72"/>
                  <a:gd name="T17" fmla="*/ 3 h 51"/>
                  <a:gd name="T18" fmla="*/ 42 w 72"/>
                  <a:gd name="T19" fmla="*/ 4 h 51"/>
                  <a:gd name="T20" fmla="*/ 47 w 72"/>
                  <a:gd name="T21" fmla="*/ 6 h 51"/>
                  <a:gd name="T22" fmla="*/ 50 w 72"/>
                  <a:gd name="T23" fmla="*/ 6 h 51"/>
                  <a:gd name="T24" fmla="*/ 53 w 72"/>
                  <a:gd name="T25" fmla="*/ 6 h 51"/>
                  <a:gd name="T26" fmla="*/ 57 w 72"/>
                  <a:gd name="T27" fmla="*/ 7 h 51"/>
                  <a:gd name="T28" fmla="*/ 58 w 72"/>
                  <a:gd name="T29" fmla="*/ 9 h 51"/>
                  <a:gd name="T30" fmla="*/ 63 w 72"/>
                  <a:gd name="T31" fmla="*/ 9 h 51"/>
                  <a:gd name="T32" fmla="*/ 65 w 72"/>
                  <a:gd name="T33" fmla="*/ 9 h 51"/>
                  <a:gd name="T34" fmla="*/ 67 w 72"/>
                  <a:gd name="T35" fmla="*/ 11 h 51"/>
                  <a:gd name="T36" fmla="*/ 61 w 72"/>
                  <a:gd name="T37" fmla="*/ 15 h 51"/>
                  <a:gd name="T38" fmla="*/ 53 w 72"/>
                  <a:gd name="T39" fmla="*/ 18 h 51"/>
                  <a:gd name="T40" fmla="*/ 53 w 72"/>
                  <a:gd name="T41" fmla="*/ 21 h 51"/>
                  <a:gd name="T42" fmla="*/ 49 w 72"/>
                  <a:gd name="T43" fmla="*/ 29 h 51"/>
                  <a:gd name="T44" fmla="*/ 51 w 72"/>
                  <a:gd name="T45" fmla="*/ 34 h 51"/>
                  <a:gd name="T46" fmla="*/ 46 w 72"/>
                  <a:gd name="T47" fmla="*/ 40 h 51"/>
                  <a:gd name="T48" fmla="*/ 43 w 72"/>
                  <a:gd name="T49" fmla="*/ 40 h 51"/>
                  <a:gd name="T50" fmla="*/ 38 w 72"/>
                  <a:gd name="T51" fmla="*/ 45 h 51"/>
                  <a:gd name="T52" fmla="*/ 31 w 72"/>
                  <a:gd name="T53" fmla="*/ 46 h 51"/>
                  <a:gd name="T54" fmla="*/ 27 w 72"/>
                  <a:gd name="T55" fmla="*/ 48 h 51"/>
                  <a:gd name="T56" fmla="*/ 22 w 72"/>
                  <a:gd name="T57" fmla="*/ 48 h 51"/>
                  <a:gd name="T58" fmla="*/ 21 w 72"/>
                  <a:gd name="T59" fmla="*/ 49 h 51"/>
                  <a:gd name="T60" fmla="*/ 18 w 72"/>
                  <a:gd name="T61" fmla="*/ 49 h 51"/>
                  <a:gd name="T62" fmla="*/ 15 w 72"/>
                  <a:gd name="T63" fmla="*/ 45 h 51"/>
                  <a:gd name="T64" fmla="*/ 10 w 72"/>
                  <a:gd name="T65" fmla="*/ 42 h 51"/>
                  <a:gd name="T66" fmla="*/ 13 w 72"/>
                  <a:gd name="T67" fmla="*/ 39 h 51"/>
                  <a:gd name="T68" fmla="*/ 13 w 72"/>
                  <a:gd name="T69" fmla="*/ 35 h 51"/>
                  <a:gd name="T70" fmla="*/ 13 w 72"/>
                  <a:gd name="T71" fmla="*/ 32 h 51"/>
                  <a:gd name="T72" fmla="*/ 11 w 72"/>
                  <a:gd name="T73" fmla="*/ 29 h 51"/>
                  <a:gd name="T74" fmla="*/ 11 w 72"/>
                  <a:gd name="T75" fmla="*/ 28 h 51"/>
                  <a:gd name="T76" fmla="*/ 13 w 72"/>
                  <a:gd name="T77" fmla="*/ 25 h 51"/>
                  <a:gd name="T78" fmla="*/ 13 w 72"/>
                  <a:gd name="T79" fmla="*/ 18 h 51"/>
                  <a:gd name="T80" fmla="*/ 17 w 72"/>
                  <a:gd name="T81" fmla="*/ 14 h 51"/>
                  <a:gd name="T82" fmla="*/ 13 w 72"/>
                  <a:gd name="T83" fmla="*/ 11 h 51"/>
                  <a:gd name="T84" fmla="*/ 10 w 72"/>
                  <a:gd name="T85" fmla="*/ 12 h 51"/>
                  <a:gd name="T86" fmla="*/ 7 w 72"/>
                  <a:gd name="T87" fmla="*/ 12 h 51"/>
                  <a:gd name="T88" fmla="*/ 7 w 72"/>
                  <a:gd name="T89" fmla="*/ 11 h 51"/>
                  <a:gd name="T90" fmla="*/ 3 w 72"/>
                  <a:gd name="T91" fmla="*/ 12 h 51"/>
                  <a:gd name="T92" fmla="*/ 2 w 72"/>
                  <a:gd name="T93" fmla="*/ 9 h 51"/>
                  <a:gd name="T94" fmla="*/ 64 w 72"/>
                  <a:gd name="T95" fmla="*/ 28 h 51"/>
                  <a:gd name="T96" fmla="*/ 64 w 72"/>
                  <a:gd name="T97" fmla="*/ 29 h 51"/>
                  <a:gd name="T98" fmla="*/ 68 w 72"/>
                  <a:gd name="T99" fmla="*/ 28 h 51"/>
                  <a:gd name="T100" fmla="*/ 67 w 72"/>
                  <a:gd name="T101" fmla="*/ 26 h 51"/>
                  <a:gd name="T102" fmla="*/ 63 w 72"/>
                  <a:gd name="T103" fmla="*/ 28 h 51"/>
                  <a:gd name="T104" fmla="*/ 64 w 72"/>
                  <a:gd name="T105" fmla="*/ 28 h 51"/>
                  <a:gd name="T106" fmla="*/ 72 w 72"/>
                  <a:gd name="T107" fmla="*/ 25 h 51"/>
                  <a:gd name="T108" fmla="*/ 72 w 72"/>
                  <a:gd name="T109" fmla="*/ 25 h 51"/>
                  <a:gd name="T110" fmla="*/ 69 w 72"/>
                  <a:gd name="T111" fmla="*/ 25 h 51"/>
                  <a:gd name="T112" fmla="*/ 72 w 72"/>
                  <a:gd name="T113" fmla="*/ 25 h 51"/>
                  <a:gd name="T114" fmla="*/ 57 w 72"/>
                  <a:gd name="T115" fmla="*/ 31 h 51"/>
                  <a:gd name="T116" fmla="*/ 56 w 72"/>
                  <a:gd name="T117" fmla="*/ 32 h 51"/>
                  <a:gd name="T118" fmla="*/ 57 w 72"/>
                  <a:gd name="T119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2" h="51">
                    <a:moveTo>
                      <a:pt x="2" y="9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2" y="3"/>
                      <a:pt x="6" y="3"/>
                    </a:cubicBezTo>
                    <a:cubicBezTo>
                      <a:pt x="7" y="3"/>
                      <a:pt x="6" y="1"/>
                      <a:pt x="7" y="0"/>
                    </a:cubicBezTo>
                    <a:cubicBezTo>
                      <a:pt x="10" y="0"/>
                      <a:pt x="10" y="1"/>
                      <a:pt x="14" y="1"/>
                    </a:cubicBezTo>
                    <a:cubicBezTo>
                      <a:pt x="18" y="1"/>
                      <a:pt x="18" y="0"/>
                      <a:pt x="21" y="1"/>
                    </a:cubicBezTo>
                    <a:cubicBezTo>
                      <a:pt x="27" y="3"/>
                      <a:pt x="28" y="1"/>
                      <a:pt x="32" y="3"/>
                    </a:cubicBezTo>
                    <a:cubicBezTo>
                      <a:pt x="36" y="3"/>
                      <a:pt x="35" y="1"/>
                      <a:pt x="38" y="3"/>
                    </a:cubicBezTo>
                    <a:cubicBezTo>
                      <a:pt x="38" y="3"/>
                      <a:pt x="39" y="3"/>
                      <a:pt x="40" y="3"/>
                    </a:cubicBezTo>
                    <a:cubicBezTo>
                      <a:pt x="42" y="3"/>
                      <a:pt x="42" y="3"/>
                      <a:pt x="42" y="4"/>
                    </a:cubicBezTo>
                    <a:cubicBezTo>
                      <a:pt x="42" y="4"/>
                      <a:pt x="46" y="4"/>
                      <a:pt x="47" y="6"/>
                    </a:cubicBezTo>
                    <a:cubicBezTo>
                      <a:pt x="47" y="6"/>
                      <a:pt x="49" y="6"/>
                      <a:pt x="50" y="6"/>
                    </a:cubicBezTo>
                    <a:cubicBezTo>
                      <a:pt x="51" y="7"/>
                      <a:pt x="51" y="6"/>
                      <a:pt x="53" y="6"/>
                    </a:cubicBezTo>
                    <a:cubicBezTo>
                      <a:pt x="54" y="6"/>
                      <a:pt x="51" y="4"/>
                      <a:pt x="57" y="7"/>
                    </a:cubicBezTo>
                    <a:cubicBezTo>
                      <a:pt x="57" y="9"/>
                      <a:pt x="58" y="9"/>
                      <a:pt x="58" y="9"/>
                    </a:cubicBezTo>
                    <a:cubicBezTo>
                      <a:pt x="61" y="9"/>
                      <a:pt x="61" y="9"/>
                      <a:pt x="63" y="9"/>
                    </a:cubicBezTo>
                    <a:cubicBezTo>
                      <a:pt x="64" y="9"/>
                      <a:pt x="64" y="9"/>
                      <a:pt x="65" y="9"/>
                    </a:cubicBezTo>
                    <a:cubicBezTo>
                      <a:pt x="68" y="11"/>
                      <a:pt x="65" y="9"/>
                      <a:pt x="67" y="11"/>
                    </a:cubicBezTo>
                    <a:cubicBezTo>
                      <a:pt x="68" y="12"/>
                      <a:pt x="61" y="14"/>
                      <a:pt x="61" y="15"/>
                    </a:cubicBezTo>
                    <a:cubicBezTo>
                      <a:pt x="61" y="17"/>
                      <a:pt x="54" y="17"/>
                      <a:pt x="53" y="18"/>
                    </a:cubicBezTo>
                    <a:cubicBezTo>
                      <a:pt x="53" y="20"/>
                      <a:pt x="57" y="20"/>
                      <a:pt x="53" y="21"/>
                    </a:cubicBezTo>
                    <a:cubicBezTo>
                      <a:pt x="51" y="21"/>
                      <a:pt x="47" y="28"/>
                      <a:pt x="49" y="29"/>
                    </a:cubicBezTo>
                    <a:cubicBezTo>
                      <a:pt x="49" y="32"/>
                      <a:pt x="51" y="32"/>
                      <a:pt x="51" y="34"/>
                    </a:cubicBezTo>
                    <a:cubicBezTo>
                      <a:pt x="51" y="34"/>
                      <a:pt x="45" y="35"/>
                      <a:pt x="46" y="40"/>
                    </a:cubicBezTo>
                    <a:cubicBezTo>
                      <a:pt x="46" y="40"/>
                      <a:pt x="46" y="40"/>
                      <a:pt x="43" y="40"/>
                    </a:cubicBezTo>
                    <a:cubicBezTo>
                      <a:pt x="39" y="40"/>
                      <a:pt x="39" y="48"/>
                      <a:pt x="38" y="45"/>
                    </a:cubicBezTo>
                    <a:cubicBezTo>
                      <a:pt x="36" y="45"/>
                      <a:pt x="33" y="48"/>
                      <a:pt x="31" y="46"/>
                    </a:cubicBezTo>
                    <a:cubicBezTo>
                      <a:pt x="28" y="45"/>
                      <a:pt x="27" y="46"/>
                      <a:pt x="27" y="48"/>
                    </a:cubicBezTo>
                    <a:cubicBezTo>
                      <a:pt x="25" y="48"/>
                      <a:pt x="24" y="48"/>
                      <a:pt x="22" y="48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51"/>
                      <a:pt x="21" y="51"/>
                      <a:pt x="18" y="49"/>
                    </a:cubicBezTo>
                    <a:cubicBezTo>
                      <a:pt x="17" y="48"/>
                      <a:pt x="15" y="48"/>
                      <a:pt x="15" y="45"/>
                    </a:cubicBezTo>
                    <a:cubicBezTo>
                      <a:pt x="15" y="45"/>
                      <a:pt x="13" y="42"/>
                      <a:pt x="10" y="42"/>
                    </a:cubicBezTo>
                    <a:cubicBezTo>
                      <a:pt x="10" y="42"/>
                      <a:pt x="10" y="39"/>
                      <a:pt x="13" y="39"/>
                    </a:cubicBezTo>
                    <a:cubicBezTo>
                      <a:pt x="14" y="35"/>
                      <a:pt x="13" y="35"/>
                      <a:pt x="13" y="35"/>
                    </a:cubicBezTo>
                    <a:cubicBezTo>
                      <a:pt x="11" y="35"/>
                      <a:pt x="10" y="35"/>
                      <a:pt x="13" y="32"/>
                    </a:cubicBezTo>
                    <a:cubicBezTo>
                      <a:pt x="14" y="29"/>
                      <a:pt x="13" y="32"/>
                      <a:pt x="11" y="29"/>
                    </a:cubicBezTo>
                    <a:cubicBezTo>
                      <a:pt x="11" y="28"/>
                      <a:pt x="10" y="28"/>
                      <a:pt x="11" y="28"/>
                    </a:cubicBezTo>
                    <a:cubicBezTo>
                      <a:pt x="13" y="28"/>
                      <a:pt x="13" y="26"/>
                      <a:pt x="13" y="25"/>
                    </a:cubicBezTo>
                    <a:cubicBezTo>
                      <a:pt x="13" y="23"/>
                      <a:pt x="14" y="23"/>
                      <a:pt x="13" y="18"/>
                    </a:cubicBezTo>
                    <a:cubicBezTo>
                      <a:pt x="13" y="17"/>
                      <a:pt x="20" y="14"/>
                      <a:pt x="17" y="14"/>
                    </a:cubicBezTo>
                    <a:cubicBezTo>
                      <a:pt x="14" y="12"/>
                      <a:pt x="17" y="12"/>
                      <a:pt x="13" y="11"/>
                    </a:cubicBezTo>
                    <a:cubicBezTo>
                      <a:pt x="10" y="11"/>
                      <a:pt x="13" y="12"/>
                      <a:pt x="10" y="12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6" y="12"/>
                      <a:pt x="8" y="11"/>
                      <a:pt x="7" y="11"/>
                    </a:cubicBezTo>
                    <a:cubicBezTo>
                      <a:pt x="7" y="11"/>
                      <a:pt x="7" y="11"/>
                      <a:pt x="3" y="12"/>
                    </a:cubicBezTo>
                    <a:cubicBezTo>
                      <a:pt x="2" y="11"/>
                      <a:pt x="3" y="9"/>
                      <a:pt x="2" y="9"/>
                    </a:cubicBezTo>
                    <a:close/>
                    <a:moveTo>
                      <a:pt x="64" y="28"/>
                    </a:moveTo>
                    <a:cubicBezTo>
                      <a:pt x="64" y="29"/>
                      <a:pt x="64" y="29"/>
                      <a:pt x="64" y="29"/>
                    </a:cubicBezTo>
                    <a:cubicBezTo>
                      <a:pt x="67" y="29"/>
                      <a:pt x="67" y="28"/>
                      <a:pt x="68" y="28"/>
                    </a:cubicBezTo>
                    <a:cubicBezTo>
                      <a:pt x="68" y="25"/>
                      <a:pt x="67" y="28"/>
                      <a:pt x="67" y="26"/>
                    </a:cubicBezTo>
                    <a:cubicBezTo>
                      <a:pt x="65" y="25"/>
                      <a:pt x="61" y="28"/>
                      <a:pt x="63" y="28"/>
                    </a:cubicBezTo>
                    <a:cubicBezTo>
                      <a:pt x="63" y="28"/>
                      <a:pt x="61" y="28"/>
                      <a:pt x="64" y="28"/>
                    </a:cubicBezTo>
                    <a:close/>
                    <a:moveTo>
                      <a:pt x="72" y="25"/>
                    </a:moveTo>
                    <a:cubicBezTo>
                      <a:pt x="72" y="26"/>
                      <a:pt x="72" y="26"/>
                      <a:pt x="72" y="25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5"/>
                      <a:pt x="71" y="25"/>
                      <a:pt x="72" y="25"/>
                    </a:cubicBezTo>
                    <a:close/>
                    <a:moveTo>
                      <a:pt x="57" y="31"/>
                    </a:moveTo>
                    <a:cubicBezTo>
                      <a:pt x="58" y="32"/>
                      <a:pt x="57" y="32"/>
                      <a:pt x="56" y="32"/>
                    </a:cubicBezTo>
                    <a:cubicBezTo>
                      <a:pt x="56" y="32"/>
                      <a:pt x="57" y="29"/>
                      <a:pt x="57" y="31"/>
                    </a:cubicBezTo>
                    <a:close/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2" name="Freeform 2633"/>
            <p:cNvSpPr>
              <a:spLocks/>
            </p:cNvSpPr>
            <p:nvPr/>
          </p:nvSpPr>
          <p:spPr bwMode="auto">
            <a:xfrm>
              <a:off x="4012483" y="1738305"/>
              <a:ext cx="2870302" cy="1068035"/>
            </a:xfrm>
            <a:custGeom>
              <a:avLst/>
              <a:gdLst>
                <a:gd name="T0" fmla="*/ 836 w 862"/>
                <a:gd name="T1" fmla="*/ 121 h 292"/>
                <a:gd name="T2" fmla="*/ 825 w 862"/>
                <a:gd name="T3" fmla="*/ 91 h 292"/>
                <a:gd name="T4" fmla="*/ 755 w 862"/>
                <a:gd name="T5" fmla="*/ 82 h 292"/>
                <a:gd name="T6" fmla="*/ 645 w 862"/>
                <a:gd name="T7" fmla="*/ 54 h 292"/>
                <a:gd name="T8" fmla="*/ 559 w 862"/>
                <a:gd name="T9" fmla="*/ 59 h 292"/>
                <a:gd name="T10" fmla="*/ 457 w 862"/>
                <a:gd name="T11" fmla="*/ 42 h 292"/>
                <a:gd name="T12" fmla="*/ 456 w 862"/>
                <a:gd name="T13" fmla="*/ 18 h 292"/>
                <a:gd name="T14" fmla="*/ 398 w 862"/>
                <a:gd name="T15" fmla="*/ 4 h 292"/>
                <a:gd name="T16" fmla="*/ 313 w 862"/>
                <a:gd name="T17" fmla="*/ 35 h 292"/>
                <a:gd name="T18" fmla="*/ 297 w 862"/>
                <a:gd name="T19" fmla="*/ 70 h 292"/>
                <a:gd name="T20" fmla="*/ 256 w 862"/>
                <a:gd name="T21" fmla="*/ 63 h 292"/>
                <a:gd name="T22" fmla="*/ 262 w 862"/>
                <a:gd name="T23" fmla="*/ 82 h 292"/>
                <a:gd name="T24" fmla="*/ 230 w 862"/>
                <a:gd name="T25" fmla="*/ 105 h 292"/>
                <a:gd name="T26" fmla="*/ 223 w 862"/>
                <a:gd name="T27" fmla="*/ 48 h 292"/>
                <a:gd name="T28" fmla="*/ 169 w 862"/>
                <a:gd name="T29" fmla="*/ 85 h 292"/>
                <a:gd name="T30" fmla="*/ 101 w 862"/>
                <a:gd name="T31" fmla="*/ 101 h 292"/>
                <a:gd name="T32" fmla="*/ 89 w 862"/>
                <a:gd name="T33" fmla="*/ 107 h 292"/>
                <a:gd name="T34" fmla="*/ 44 w 862"/>
                <a:gd name="T35" fmla="*/ 121 h 292"/>
                <a:gd name="T36" fmla="*/ 69 w 862"/>
                <a:gd name="T37" fmla="*/ 91 h 292"/>
                <a:gd name="T38" fmla="*/ 17 w 862"/>
                <a:gd name="T39" fmla="*/ 77 h 292"/>
                <a:gd name="T40" fmla="*/ 12 w 862"/>
                <a:gd name="T41" fmla="*/ 90 h 292"/>
                <a:gd name="T42" fmla="*/ 14 w 862"/>
                <a:gd name="T43" fmla="*/ 113 h 292"/>
                <a:gd name="T44" fmla="*/ 21 w 862"/>
                <a:gd name="T45" fmla="*/ 130 h 292"/>
                <a:gd name="T46" fmla="*/ 7 w 862"/>
                <a:gd name="T47" fmla="*/ 152 h 292"/>
                <a:gd name="T48" fmla="*/ 5 w 862"/>
                <a:gd name="T49" fmla="*/ 157 h 292"/>
                <a:gd name="T50" fmla="*/ 3 w 862"/>
                <a:gd name="T51" fmla="*/ 177 h 292"/>
                <a:gd name="T52" fmla="*/ 17 w 862"/>
                <a:gd name="T53" fmla="*/ 188 h 292"/>
                <a:gd name="T54" fmla="*/ 29 w 862"/>
                <a:gd name="T55" fmla="*/ 207 h 292"/>
                <a:gd name="T56" fmla="*/ 35 w 862"/>
                <a:gd name="T57" fmla="*/ 213 h 292"/>
                <a:gd name="T58" fmla="*/ 51 w 862"/>
                <a:gd name="T59" fmla="*/ 227 h 292"/>
                <a:gd name="T60" fmla="*/ 66 w 862"/>
                <a:gd name="T61" fmla="*/ 238 h 292"/>
                <a:gd name="T62" fmla="*/ 62 w 862"/>
                <a:gd name="T63" fmla="*/ 250 h 292"/>
                <a:gd name="T64" fmla="*/ 55 w 862"/>
                <a:gd name="T65" fmla="*/ 261 h 292"/>
                <a:gd name="T66" fmla="*/ 66 w 862"/>
                <a:gd name="T67" fmla="*/ 277 h 292"/>
                <a:gd name="T68" fmla="*/ 87 w 862"/>
                <a:gd name="T69" fmla="*/ 281 h 292"/>
                <a:gd name="T70" fmla="*/ 104 w 862"/>
                <a:gd name="T71" fmla="*/ 288 h 292"/>
                <a:gd name="T72" fmla="*/ 104 w 862"/>
                <a:gd name="T73" fmla="*/ 267 h 292"/>
                <a:gd name="T74" fmla="*/ 104 w 862"/>
                <a:gd name="T75" fmla="*/ 241 h 292"/>
                <a:gd name="T76" fmla="*/ 137 w 862"/>
                <a:gd name="T77" fmla="*/ 219 h 292"/>
                <a:gd name="T78" fmla="*/ 177 w 862"/>
                <a:gd name="T79" fmla="*/ 211 h 292"/>
                <a:gd name="T80" fmla="*/ 240 w 862"/>
                <a:gd name="T81" fmla="*/ 199 h 292"/>
                <a:gd name="T82" fmla="*/ 301 w 862"/>
                <a:gd name="T83" fmla="*/ 225 h 292"/>
                <a:gd name="T84" fmla="*/ 346 w 862"/>
                <a:gd name="T85" fmla="*/ 225 h 292"/>
                <a:gd name="T86" fmla="*/ 406 w 862"/>
                <a:gd name="T87" fmla="*/ 228 h 292"/>
                <a:gd name="T88" fmla="*/ 482 w 862"/>
                <a:gd name="T89" fmla="*/ 230 h 292"/>
                <a:gd name="T90" fmla="*/ 536 w 862"/>
                <a:gd name="T91" fmla="*/ 235 h 292"/>
                <a:gd name="T92" fmla="*/ 566 w 862"/>
                <a:gd name="T93" fmla="*/ 249 h 292"/>
                <a:gd name="T94" fmla="*/ 545 w 862"/>
                <a:gd name="T95" fmla="*/ 283 h 292"/>
                <a:gd name="T96" fmla="*/ 557 w 862"/>
                <a:gd name="T97" fmla="*/ 280 h 292"/>
                <a:gd name="T98" fmla="*/ 597 w 862"/>
                <a:gd name="T99" fmla="*/ 227 h 292"/>
                <a:gd name="T100" fmla="*/ 588 w 862"/>
                <a:gd name="T101" fmla="*/ 199 h 292"/>
                <a:gd name="T102" fmla="*/ 585 w 862"/>
                <a:gd name="T103" fmla="*/ 180 h 292"/>
                <a:gd name="T104" fmla="*/ 654 w 862"/>
                <a:gd name="T105" fmla="*/ 163 h 292"/>
                <a:gd name="T106" fmla="*/ 714 w 862"/>
                <a:gd name="T107" fmla="*/ 144 h 292"/>
                <a:gd name="T108" fmla="*/ 679 w 862"/>
                <a:gd name="T109" fmla="*/ 213 h 292"/>
                <a:gd name="T110" fmla="*/ 714 w 862"/>
                <a:gd name="T111" fmla="*/ 175 h 292"/>
                <a:gd name="T112" fmla="*/ 765 w 862"/>
                <a:gd name="T113" fmla="*/ 147 h 292"/>
                <a:gd name="T114" fmla="*/ 804 w 862"/>
                <a:gd name="T115" fmla="*/ 11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2" h="292">
                  <a:moveTo>
                    <a:pt x="804" y="113"/>
                  </a:moveTo>
                  <a:cubicBezTo>
                    <a:pt x="804" y="113"/>
                    <a:pt x="804" y="113"/>
                    <a:pt x="804" y="113"/>
                  </a:cubicBezTo>
                  <a:cubicBezTo>
                    <a:pt x="808" y="112"/>
                    <a:pt x="808" y="112"/>
                    <a:pt x="805" y="109"/>
                  </a:cubicBezTo>
                  <a:cubicBezTo>
                    <a:pt x="803" y="105"/>
                    <a:pt x="810" y="105"/>
                    <a:pt x="811" y="110"/>
                  </a:cubicBezTo>
                  <a:cubicBezTo>
                    <a:pt x="814" y="116"/>
                    <a:pt x="823" y="107"/>
                    <a:pt x="826" y="113"/>
                  </a:cubicBezTo>
                  <a:cubicBezTo>
                    <a:pt x="830" y="121"/>
                    <a:pt x="833" y="116"/>
                    <a:pt x="836" y="121"/>
                  </a:cubicBezTo>
                  <a:cubicBezTo>
                    <a:pt x="839" y="124"/>
                    <a:pt x="846" y="121"/>
                    <a:pt x="846" y="115"/>
                  </a:cubicBezTo>
                  <a:cubicBezTo>
                    <a:pt x="846" y="109"/>
                    <a:pt x="851" y="113"/>
                    <a:pt x="857" y="109"/>
                  </a:cubicBezTo>
                  <a:cubicBezTo>
                    <a:pt x="862" y="102"/>
                    <a:pt x="854" y="107"/>
                    <a:pt x="851" y="102"/>
                  </a:cubicBezTo>
                  <a:cubicBezTo>
                    <a:pt x="847" y="98"/>
                    <a:pt x="843" y="98"/>
                    <a:pt x="836" y="98"/>
                  </a:cubicBezTo>
                  <a:cubicBezTo>
                    <a:pt x="829" y="98"/>
                    <a:pt x="843" y="109"/>
                    <a:pt x="834" y="104"/>
                  </a:cubicBezTo>
                  <a:cubicBezTo>
                    <a:pt x="826" y="101"/>
                    <a:pt x="839" y="98"/>
                    <a:pt x="825" y="91"/>
                  </a:cubicBezTo>
                  <a:cubicBezTo>
                    <a:pt x="818" y="88"/>
                    <a:pt x="811" y="85"/>
                    <a:pt x="804" y="82"/>
                  </a:cubicBezTo>
                  <a:cubicBezTo>
                    <a:pt x="804" y="82"/>
                    <a:pt x="804" y="82"/>
                    <a:pt x="804" y="82"/>
                  </a:cubicBezTo>
                  <a:cubicBezTo>
                    <a:pt x="800" y="80"/>
                    <a:pt x="794" y="77"/>
                    <a:pt x="789" y="77"/>
                  </a:cubicBezTo>
                  <a:cubicBezTo>
                    <a:pt x="778" y="74"/>
                    <a:pt x="786" y="74"/>
                    <a:pt x="771" y="74"/>
                  </a:cubicBezTo>
                  <a:cubicBezTo>
                    <a:pt x="754" y="73"/>
                    <a:pt x="758" y="66"/>
                    <a:pt x="754" y="74"/>
                  </a:cubicBezTo>
                  <a:cubicBezTo>
                    <a:pt x="750" y="80"/>
                    <a:pt x="762" y="77"/>
                    <a:pt x="755" y="82"/>
                  </a:cubicBezTo>
                  <a:cubicBezTo>
                    <a:pt x="749" y="88"/>
                    <a:pt x="751" y="80"/>
                    <a:pt x="746" y="80"/>
                  </a:cubicBezTo>
                  <a:cubicBezTo>
                    <a:pt x="739" y="80"/>
                    <a:pt x="747" y="74"/>
                    <a:pt x="737" y="77"/>
                  </a:cubicBezTo>
                  <a:cubicBezTo>
                    <a:pt x="726" y="80"/>
                    <a:pt x="725" y="73"/>
                    <a:pt x="711" y="76"/>
                  </a:cubicBezTo>
                  <a:cubicBezTo>
                    <a:pt x="699" y="79"/>
                    <a:pt x="697" y="74"/>
                    <a:pt x="700" y="73"/>
                  </a:cubicBezTo>
                  <a:cubicBezTo>
                    <a:pt x="701" y="68"/>
                    <a:pt x="692" y="62"/>
                    <a:pt x="671" y="65"/>
                  </a:cubicBezTo>
                  <a:cubicBezTo>
                    <a:pt x="650" y="68"/>
                    <a:pt x="651" y="57"/>
                    <a:pt x="645" y="54"/>
                  </a:cubicBezTo>
                  <a:cubicBezTo>
                    <a:pt x="638" y="51"/>
                    <a:pt x="638" y="54"/>
                    <a:pt x="625" y="51"/>
                  </a:cubicBezTo>
                  <a:cubicBezTo>
                    <a:pt x="613" y="49"/>
                    <a:pt x="611" y="51"/>
                    <a:pt x="602" y="49"/>
                  </a:cubicBezTo>
                  <a:cubicBezTo>
                    <a:pt x="593" y="46"/>
                    <a:pt x="603" y="51"/>
                    <a:pt x="593" y="51"/>
                  </a:cubicBezTo>
                  <a:cubicBezTo>
                    <a:pt x="582" y="51"/>
                    <a:pt x="600" y="63"/>
                    <a:pt x="590" y="60"/>
                  </a:cubicBezTo>
                  <a:cubicBezTo>
                    <a:pt x="579" y="57"/>
                    <a:pt x="584" y="62"/>
                    <a:pt x="575" y="59"/>
                  </a:cubicBezTo>
                  <a:cubicBezTo>
                    <a:pt x="567" y="57"/>
                    <a:pt x="567" y="65"/>
                    <a:pt x="559" y="59"/>
                  </a:cubicBezTo>
                  <a:cubicBezTo>
                    <a:pt x="550" y="54"/>
                    <a:pt x="552" y="73"/>
                    <a:pt x="543" y="65"/>
                  </a:cubicBezTo>
                  <a:cubicBezTo>
                    <a:pt x="534" y="57"/>
                    <a:pt x="534" y="54"/>
                    <a:pt x="528" y="52"/>
                  </a:cubicBezTo>
                  <a:cubicBezTo>
                    <a:pt x="521" y="51"/>
                    <a:pt x="531" y="60"/>
                    <a:pt x="525" y="56"/>
                  </a:cubicBezTo>
                  <a:cubicBezTo>
                    <a:pt x="520" y="51"/>
                    <a:pt x="509" y="48"/>
                    <a:pt x="492" y="46"/>
                  </a:cubicBezTo>
                  <a:cubicBezTo>
                    <a:pt x="468" y="45"/>
                    <a:pt x="489" y="42"/>
                    <a:pt x="481" y="42"/>
                  </a:cubicBezTo>
                  <a:cubicBezTo>
                    <a:pt x="473" y="40"/>
                    <a:pt x="466" y="40"/>
                    <a:pt x="457" y="42"/>
                  </a:cubicBezTo>
                  <a:cubicBezTo>
                    <a:pt x="450" y="42"/>
                    <a:pt x="456" y="35"/>
                    <a:pt x="450" y="38"/>
                  </a:cubicBezTo>
                  <a:cubicBezTo>
                    <a:pt x="445" y="42"/>
                    <a:pt x="446" y="37"/>
                    <a:pt x="439" y="38"/>
                  </a:cubicBezTo>
                  <a:cubicBezTo>
                    <a:pt x="432" y="40"/>
                    <a:pt x="441" y="42"/>
                    <a:pt x="427" y="43"/>
                  </a:cubicBezTo>
                  <a:cubicBezTo>
                    <a:pt x="414" y="46"/>
                    <a:pt x="414" y="43"/>
                    <a:pt x="427" y="40"/>
                  </a:cubicBezTo>
                  <a:cubicBezTo>
                    <a:pt x="439" y="35"/>
                    <a:pt x="437" y="34"/>
                    <a:pt x="446" y="31"/>
                  </a:cubicBezTo>
                  <a:cubicBezTo>
                    <a:pt x="457" y="28"/>
                    <a:pt x="457" y="21"/>
                    <a:pt x="456" y="18"/>
                  </a:cubicBezTo>
                  <a:cubicBezTo>
                    <a:pt x="453" y="15"/>
                    <a:pt x="450" y="17"/>
                    <a:pt x="445" y="14"/>
                  </a:cubicBezTo>
                  <a:cubicBezTo>
                    <a:pt x="441" y="10"/>
                    <a:pt x="437" y="14"/>
                    <a:pt x="431" y="12"/>
                  </a:cubicBezTo>
                  <a:cubicBezTo>
                    <a:pt x="426" y="10"/>
                    <a:pt x="427" y="14"/>
                    <a:pt x="421" y="15"/>
                  </a:cubicBezTo>
                  <a:cubicBezTo>
                    <a:pt x="410" y="15"/>
                    <a:pt x="430" y="10"/>
                    <a:pt x="417" y="10"/>
                  </a:cubicBezTo>
                  <a:cubicBezTo>
                    <a:pt x="405" y="9"/>
                    <a:pt x="409" y="7"/>
                    <a:pt x="414" y="6"/>
                  </a:cubicBezTo>
                  <a:cubicBezTo>
                    <a:pt x="420" y="4"/>
                    <a:pt x="409" y="0"/>
                    <a:pt x="398" y="4"/>
                  </a:cubicBezTo>
                  <a:cubicBezTo>
                    <a:pt x="383" y="10"/>
                    <a:pt x="392" y="14"/>
                    <a:pt x="384" y="14"/>
                  </a:cubicBezTo>
                  <a:cubicBezTo>
                    <a:pt x="369" y="15"/>
                    <a:pt x="387" y="15"/>
                    <a:pt x="373" y="17"/>
                  </a:cubicBezTo>
                  <a:cubicBezTo>
                    <a:pt x="358" y="20"/>
                    <a:pt x="374" y="15"/>
                    <a:pt x="355" y="17"/>
                  </a:cubicBezTo>
                  <a:cubicBezTo>
                    <a:pt x="337" y="20"/>
                    <a:pt x="358" y="21"/>
                    <a:pt x="338" y="23"/>
                  </a:cubicBezTo>
                  <a:cubicBezTo>
                    <a:pt x="317" y="23"/>
                    <a:pt x="327" y="26"/>
                    <a:pt x="316" y="26"/>
                  </a:cubicBezTo>
                  <a:cubicBezTo>
                    <a:pt x="308" y="28"/>
                    <a:pt x="306" y="35"/>
                    <a:pt x="313" y="35"/>
                  </a:cubicBezTo>
                  <a:cubicBezTo>
                    <a:pt x="317" y="35"/>
                    <a:pt x="315" y="38"/>
                    <a:pt x="308" y="40"/>
                  </a:cubicBezTo>
                  <a:cubicBezTo>
                    <a:pt x="297" y="42"/>
                    <a:pt x="284" y="38"/>
                    <a:pt x="280" y="43"/>
                  </a:cubicBezTo>
                  <a:cubicBezTo>
                    <a:pt x="276" y="46"/>
                    <a:pt x="285" y="43"/>
                    <a:pt x="283" y="49"/>
                  </a:cubicBezTo>
                  <a:cubicBezTo>
                    <a:pt x="279" y="54"/>
                    <a:pt x="290" y="51"/>
                    <a:pt x="290" y="54"/>
                  </a:cubicBezTo>
                  <a:cubicBezTo>
                    <a:pt x="290" y="59"/>
                    <a:pt x="299" y="54"/>
                    <a:pt x="297" y="60"/>
                  </a:cubicBezTo>
                  <a:cubicBezTo>
                    <a:pt x="292" y="66"/>
                    <a:pt x="302" y="65"/>
                    <a:pt x="297" y="70"/>
                  </a:cubicBezTo>
                  <a:cubicBezTo>
                    <a:pt x="290" y="76"/>
                    <a:pt x="299" y="63"/>
                    <a:pt x="292" y="65"/>
                  </a:cubicBezTo>
                  <a:cubicBezTo>
                    <a:pt x="285" y="66"/>
                    <a:pt x="299" y="59"/>
                    <a:pt x="290" y="59"/>
                  </a:cubicBezTo>
                  <a:cubicBezTo>
                    <a:pt x="283" y="59"/>
                    <a:pt x="285" y="54"/>
                    <a:pt x="274" y="52"/>
                  </a:cubicBezTo>
                  <a:cubicBezTo>
                    <a:pt x="262" y="51"/>
                    <a:pt x="266" y="57"/>
                    <a:pt x="263" y="57"/>
                  </a:cubicBezTo>
                  <a:cubicBezTo>
                    <a:pt x="258" y="54"/>
                    <a:pt x="252" y="59"/>
                    <a:pt x="261" y="60"/>
                  </a:cubicBezTo>
                  <a:cubicBezTo>
                    <a:pt x="269" y="63"/>
                    <a:pt x="265" y="63"/>
                    <a:pt x="256" y="63"/>
                  </a:cubicBezTo>
                  <a:cubicBezTo>
                    <a:pt x="249" y="62"/>
                    <a:pt x="256" y="54"/>
                    <a:pt x="255" y="51"/>
                  </a:cubicBezTo>
                  <a:cubicBezTo>
                    <a:pt x="252" y="46"/>
                    <a:pt x="249" y="46"/>
                    <a:pt x="251" y="51"/>
                  </a:cubicBezTo>
                  <a:cubicBezTo>
                    <a:pt x="254" y="59"/>
                    <a:pt x="237" y="56"/>
                    <a:pt x="244" y="62"/>
                  </a:cubicBezTo>
                  <a:cubicBezTo>
                    <a:pt x="248" y="66"/>
                    <a:pt x="249" y="66"/>
                    <a:pt x="245" y="73"/>
                  </a:cubicBezTo>
                  <a:cubicBezTo>
                    <a:pt x="241" y="77"/>
                    <a:pt x="245" y="77"/>
                    <a:pt x="245" y="80"/>
                  </a:cubicBezTo>
                  <a:cubicBezTo>
                    <a:pt x="245" y="84"/>
                    <a:pt x="255" y="77"/>
                    <a:pt x="262" y="82"/>
                  </a:cubicBezTo>
                  <a:cubicBezTo>
                    <a:pt x="270" y="85"/>
                    <a:pt x="267" y="87"/>
                    <a:pt x="266" y="88"/>
                  </a:cubicBezTo>
                  <a:cubicBezTo>
                    <a:pt x="265" y="90"/>
                    <a:pt x="262" y="95"/>
                    <a:pt x="263" y="90"/>
                  </a:cubicBezTo>
                  <a:cubicBezTo>
                    <a:pt x="265" y="85"/>
                    <a:pt x="263" y="80"/>
                    <a:pt x="252" y="84"/>
                  </a:cubicBezTo>
                  <a:cubicBezTo>
                    <a:pt x="244" y="85"/>
                    <a:pt x="254" y="91"/>
                    <a:pt x="249" y="93"/>
                  </a:cubicBezTo>
                  <a:cubicBezTo>
                    <a:pt x="244" y="96"/>
                    <a:pt x="248" y="99"/>
                    <a:pt x="241" y="101"/>
                  </a:cubicBezTo>
                  <a:cubicBezTo>
                    <a:pt x="236" y="104"/>
                    <a:pt x="241" y="107"/>
                    <a:pt x="230" y="105"/>
                  </a:cubicBezTo>
                  <a:cubicBezTo>
                    <a:pt x="216" y="102"/>
                    <a:pt x="234" y="105"/>
                    <a:pt x="237" y="98"/>
                  </a:cubicBezTo>
                  <a:cubicBezTo>
                    <a:pt x="241" y="91"/>
                    <a:pt x="243" y="95"/>
                    <a:pt x="243" y="90"/>
                  </a:cubicBezTo>
                  <a:cubicBezTo>
                    <a:pt x="244" y="84"/>
                    <a:pt x="237" y="84"/>
                    <a:pt x="238" y="77"/>
                  </a:cubicBezTo>
                  <a:cubicBezTo>
                    <a:pt x="240" y="70"/>
                    <a:pt x="241" y="66"/>
                    <a:pt x="237" y="62"/>
                  </a:cubicBezTo>
                  <a:cubicBezTo>
                    <a:pt x="231" y="59"/>
                    <a:pt x="241" y="59"/>
                    <a:pt x="241" y="52"/>
                  </a:cubicBezTo>
                  <a:cubicBezTo>
                    <a:pt x="241" y="45"/>
                    <a:pt x="229" y="49"/>
                    <a:pt x="223" y="48"/>
                  </a:cubicBezTo>
                  <a:cubicBezTo>
                    <a:pt x="218" y="46"/>
                    <a:pt x="220" y="59"/>
                    <a:pt x="212" y="62"/>
                  </a:cubicBezTo>
                  <a:cubicBezTo>
                    <a:pt x="201" y="65"/>
                    <a:pt x="215" y="65"/>
                    <a:pt x="209" y="73"/>
                  </a:cubicBezTo>
                  <a:cubicBezTo>
                    <a:pt x="205" y="80"/>
                    <a:pt x="223" y="80"/>
                    <a:pt x="220" y="85"/>
                  </a:cubicBezTo>
                  <a:cubicBezTo>
                    <a:pt x="215" y="91"/>
                    <a:pt x="218" y="85"/>
                    <a:pt x="200" y="80"/>
                  </a:cubicBezTo>
                  <a:cubicBezTo>
                    <a:pt x="180" y="73"/>
                    <a:pt x="172" y="76"/>
                    <a:pt x="176" y="80"/>
                  </a:cubicBezTo>
                  <a:cubicBezTo>
                    <a:pt x="179" y="84"/>
                    <a:pt x="169" y="90"/>
                    <a:pt x="169" y="85"/>
                  </a:cubicBezTo>
                  <a:cubicBezTo>
                    <a:pt x="169" y="80"/>
                    <a:pt x="166" y="82"/>
                    <a:pt x="159" y="85"/>
                  </a:cubicBezTo>
                  <a:cubicBezTo>
                    <a:pt x="154" y="88"/>
                    <a:pt x="155" y="82"/>
                    <a:pt x="147" y="87"/>
                  </a:cubicBezTo>
                  <a:cubicBezTo>
                    <a:pt x="139" y="91"/>
                    <a:pt x="139" y="85"/>
                    <a:pt x="143" y="82"/>
                  </a:cubicBezTo>
                  <a:cubicBezTo>
                    <a:pt x="145" y="80"/>
                    <a:pt x="139" y="82"/>
                    <a:pt x="126" y="88"/>
                  </a:cubicBezTo>
                  <a:cubicBezTo>
                    <a:pt x="112" y="93"/>
                    <a:pt x="111" y="88"/>
                    <a:pt x="108" y="96"/>
                  </a:cubicBezTo>
                  <a:cubicBezTo>
                    <a:pt x="107" y="104"/>
                    <a:pt x="105" y="98"/>
                    <a:pt x="101" y="101"/>
                  </a:cubicBezTo>
                  <a:cubicBezTo>
                    <a:pt x="96" y="102"/>
                    <a:pt x="100" y="99"/>
                    <a:pt x="96" y="98"/>
                  </a:cubicBezTo>
                  <a:cubicBezTo>
                    <a:pt x="90" y="95"/>
                    <a:pt x="96" y="93"/>
                    <a:pt x="100" y="93"/>
                  </a:cubicBezTo>
                  <a:cubicBezTo>
                    <a:pt x="104" y="93"/>
                    <a:pt x="100" y="85"/>
                    <a:pt x="94" y="85"/>
                  </a:cubicBezTo>
                  <a:cubicBezTo>
                    <a:pt x="89" y="85"/>
                    <a:pt x="82" y="82"/>
                    <a:pt x="87" y="87"/>
                  </a:cubicBezTo>
                  <a:cubicBezTo>
                    <a:pt x="93" y="90"/>
                    <a:pt x="83" y="95"/>
                    <a:pt x="89" y="98"/>
                  </a:cubicBezTo>
                  <a:cubicBezTo>
                    <a:pt x="94" y="101"/>
                    <a:pt x="89" y="102"/>
                    <a:pt x="89" y="107"/>
                  </a:cubicBezTo>
                  <a:cubicBezTo>
                    <a:pt x="90" y="112"/>
                    <a:pt x="84" y="99"/>
                    <a:pt x="76" y="105"/>
                  </a:cubicBezTo>
                  <a:cubicBezTo>
                    <a:pt x="66" y="110"/>
                    <a:pt x="64" y="109"/>
                    <a:pt x="68" y="115"/>
                  </a:cubicBezTo>
                  <a:cubicBezTo>
                    <a:pt x="73" y="121"/>
                    <a:pt x="66" y="121"/>
                    <a:pt x="58" y="116"/>
                  </a:cubicBezTo>
                  <a:cubicBezTo>
                    <a:pt x="48" y="113"/>
                    <a:pt x="46" y="116"/>
                    <a:pt x="50" y="118"/>
                  </a:cubicBezTo>
                  <a:cubicBezTo>
                    <a:pt x="54" y="123"/>
                    <a:pt x="61" y="121"/>
                    <a:pt x="55" y="126"/>
                  </a:cubicBezTo>
                  <a:cubicBezTo>
                    <a:pt x="50" y="127"/>
                    <a:pt x="50" y="121"/>
                    <a:pt x="44" y="121"/>
                  </a:cubicBezTo>
                  <a:cubicBezTo>
                    <a:pt x="37" y="119"/>
                    <a:pt x="43" y="116"/>
                    <a:pt x="40" y="113"/>
                  </a:cubicBezTo>
                  <a:cubicBezTo>
                    <a:pt x="36" y="112"/>
                    <a:pt x="44" y="110"/>
                    <a:pt x="39" y="107"/>
                  </a:cubicBezTo>
                  <a:cubicBezTo>
                    <a:pt x="33" y="102"/>
                    <a:pt x="29" y="102"/>
                    <a:pt x="28" y="98"/>
                  </a:cubicBezTo>
                  <a:cubicBezTo>
                    <a:pt x="26" y="95"/>
                    <a:pt x="28" y="101"/>
                    <a:pt x="37" y="102"/>
                  </a:cubicBezTo>
                  <a:cubicBezTo>
                    <a:pt x="48" y="104"/>
                    <a:pt x="58" y="110"/>
                    <a:pt x="66" y="105"/>
                  </a:cubicBezTo>
                  <a:cubicBezTo>
                    <a:pt x="76" y="101"/>
                    <a:pt x="79" y="98"/>
                    <a:pt x="69" y="91"/>
                  </a:cubicBezTo>
                  <a:cubicBezTo>
                    <a:pt x="59" y="85"/>
                    <a:pt x="61" y="88"/>
                    <a:pt x="50" y="82"/>
                  </a:cubicBezTo>
                  <a:cubicBezTo>
                    <a:pt x="40" y="77"/>
                    <a:pt x="44" y="82"/>
                    <a:pt x="35" y="80"/>
                  </a:cubicBezTo>
                  <a:cubicBezTo>
                    <a:pt x="26" y="77"/>
                    <a:pt x="35" y="77"/>
                    <a:pt x="29" y="74"/>
                  </a:cubicBezTo>
                  <a:cubicBezTo>
                    <a:pt x="22" y="73"/>
                    <a:pt x="28" y="77"/>
                    <a:pt x="19" y="74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1" y="77"/>
                    <a:pt x="18" y="77"/>
                    <a:pt x="17" y="77"/>
                  </a:cubicBezTo>
                  <a:cubicBezTo>
                    <a:pt x="15" y="77"/>
                    <a:pt x="17" y="77"/>
                    <a:pt x="15" y="77"/>
                  </a:cubicBezTo>
                  <a:cubicBezTo>
                    <a:pt x="15" y="79"/>
                    <a:pt x="11" y="79"/>
                    <a:pt x="11" y="80"/>
                  </a:cubicBezTo>
                  <a:cubicBezTo>
                    <a:pt x="11" y="82"/>
                    <a:pt x="11" y="82"/>
                    <a:pt x="10" y="82"/>
                  </a:cubicBezTo>
                  <a:cubicBezTo>
                    <a:pt x="4" y="84"/>
                    <a:pt x="8" y="82"/>
                    <a:pt x="8" y="84"/>
                  </a:cubicBezTo>
                  <a:cubicBezTo>
                    <a:pt x="10" y="85"/>
                    <a:pt x="5" y="84"/>
                    <a:pt x="7" y="87"/>
                  </a:cubicBezTo>
                  <a:cubicBezTo>
                    <a:pt x="8" y="91"/>
                    <a:pt x="11" y="88"/>
                    <a:pt x="12" y="90"/>
                  </a:cubicBezTo>
                  <a:cubicBezTo>
                    <a:pt x="15" y="93"/>
                    <a:pt x="17" y="93"/>
                    <a:pt x="15" y="95"/>
                  </a:cubicBezTo>
                  <a:cubicBezTo>
                    <a:pt x="12" y="96"/>
                    <a:pt x="8" y="99"/>
                    <a:pt x="11" y="101"/>
                  </a:cubicBezTo>
                  <a:cubicBezTo>
                    <a:pt x="12" y="102"/>
                    <a:pt x="17" y="110"/>
                    <a:pt x="15" y="110"/>
                  </a:cubicBezTo>
                  <a:cubicBezTo>
                    <a:pt x="14" y="110"/>
                    <a:pt x="14" y="110"/>
                    <a:pt x="14" y="112"/>
                  </a:cubicBezTo>
                  <a:cubicBezTo>
                    <a:pt x="15" y="112"/>
                    <a:pt x="14" y="112"/>
                    <a:pt x="14" y="112"/>
                  </a:cubicBezTo>
                  <a:cubicBezTo>
                    <a:pt x="14" y="113"/>
                    <a:pt x="12" y="113"/>
                    <a:pt x="14" y="113"/>
                  </a:cubicBezTo>
                  <a:cubicBezTo>
                    <a:pt x="15" y="115"/>
                    <a:pt x="12" y="115"/>
                    <a:pt x="12" y="116"/>
                  </a:cubicBezTo>
                  <a:cubicBezTo>
                    <a:pt x="14" y="118"/>
                    <a:pt x="17" y="118"/>
                    <a:pt x="15" y="118"/>
                  </a:cubicBezTo>
                  <a:cubicBezTo>
                    <a:pt x="15" y="119"/>
                    <a:pt x="15" y="119"/>
                    <a:pt x="15" y="121"/>
                  </a:cubicBezTo>
                  <a:cubicBezTo>
                    <a:pt x="15" y="121"/>
                    <a:pt x="18" y="121"/>
                    <a:pt x="18" y="124"/>
                  </a:cubicBezTo>
                  <a:cubicBezTo>
                    <a:pt x="17" y="126"/>
                    <a:pt x="14" y="126"/>
                    <a:pt x="15" y="127"/>
                  </a:cubicBezTo>
                  <a:cubicBezTo>
                    <a:pt x="17" y="127"/>
                    <a:pt x="21" y="129"/>
                    <a:pt x="21" y="130"/>
                  </a:cubicBezTo>
                  <a:cubicBezTo>
                    <a:pt x="22" y="132"/>
                    <a:pt x="23" y="132"/>
                    <a:pt x="22" y="133"/>
                  </a:cubicBezTo>
                  <a:cubicBezTo>
                    <a:pt x="21" y="135"/>
                    <a:pt x="18" y="140"/>
                    <a:pt x="12" y="144"/>
                  </a:cubicBezTo>
                  <a:cubicBezTo>
                    <a:pt x="7" y="149"/>
                    <a:pt x="5" y="149"/>
                    <a:pt x="3" y="151"/>
                  </a:cubicBezTo>
                  <a:cubicBezTo>
                    <a:pt x="5" y="152"/>
                    <a:pt x="7" y="149"/>
                    <a:pt x="8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8" y="152"/>
                    <a:pt x="5" y="151"/>
                    <a:pt x="7" y="152"/>
                  </a:cubicBezTo>
                  <a:cubicBezTo>
                    <a:pt x="8" y="154"/>
                    <a:pt x="8" y="152"/>
                    <a:pt x="10" y="154"/>
                  </a:cubicBezTo>
                  <a:cubicBezTo>
                    <a:pt x="11" y="155"/>
                    <a:pt x="14" y="152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7"/>
                    <a:pt x="15" y="157"/>
                    <a:pt x="12" y="155"/>
                  </a:cubicBezTo>
                  <a:cubicBezTo>
                    <a:pt x="8" y="155"/>
                    <a:pt x="11" y="158"/>
                    <a:pt x="8" y="157"/>
                  </a:cubicBezTo>
                  <a:cubicBezTo>
                    <a:pt x="5" y="155"/>
                    <a:pt x="7" y="160"/>
                    <a:pt x="5" y="157"/>
                  </a:cubicBezTo>
                  <a:cubicBezTo>
                    <a:pt x="3" y="157"/>
                    <a:pt x="5" y="158"/>
                    <a:pt x="4" y="160"/>
                  </a:cubicBezTo>
                  <a:cubicBezTo>
                    <a:pt x="5" y="161"/>
                    <a:pt x="3" y="160"/>
                    <a:pt x="3" y="163"/>
                  </a:cubicBezTo>
                  <a:cubicBezTo>
                    <a:pt x="3" y="165"/>
                    <a:pt x="0" y="163"/>
                    <a:pt x="1" y="168"/>
                  </a:cubicBezTo>
                  <a:cubicBezTo>
                    <a:pt x="3" y="169"/>
                    <a:pt x="0" y="168"/>
                    <a:pt x="1" y="171"/>
                  </a:cubicBezTo>
                  <a:cubicBezTo>
                    <a:pt x="4" y="174"/>
                    <a:pt x="1" y="171"/>
                    <a:pt x="1" y="174"/>
                  </a:cubicBezTo>
                  <a:cubicBezTo>
                    <a:pt x="1" y="175"/>
                    <a:pt x="4" y="175"/>
                    <a:pt x="3" y="177"/>
                  </a:cubicBezTo>
                  <a:cubicBezTo>
                    <a:pt x="3" y="179"/>
                    <a:pt x="1" y="180"/>
                    <a:pt x="3" y="180"/>
                  </a:cubicBezTo>
                  <a:cubicBezTo>
                    <a:pt x="4" y="180"/>
                    <a:pt x="3" y="180"/>
                    <a:pt x="4" y="182"/>
                  </a:cubicBezTo>
                  <a:cubicBezTo>
                    <a:pt x="5" y="183"/>
                    <a:pt x="5" y="186"/>
                    <a:pt x="5" y="186"/>
                  </a:cubicBezTo>
                  <a:cubicBezTo>
                    <a:pt x="8" y="185"/>
                    <a:pt x="5" y="186"/>
                    <a:pt x="10" y="186"/>
                  </a:cubicBezTo>
                  <a:cubicBezTo>
                    <a:pt x="14" y="186"/>
                    <a:pt x="11" y="190"/>
                    <a:pt x="14" y="188"/>
                  </a:cubicBezTo>
                  <a:cubicBezTo>
                    <a:pt x="15" y="186"/>
                    <a:pt x="17" y="188"/>
                    <a:pt x="17" y="188"/>
                  </a:cubicBezTo>
                  <a:cubicBezTo>
                    <a:pt x="18" y="190"/>
                    <a:pt x="21" y="188"/>
                    <a:pt x="19" y="191"/>
                  </a:cubicBezTo>
                  <a:cubicBezTo>
                    <a:pt x="18" y="193"/>
                    <a:pt x="21" y="193"/>
                    <a:pt x="19" y="194"/>
                  </a:cubicBezTo>
                  <a:cubicBezTo>
                    <a:pt x="17" y="196"/>
                    <a:pt x="21" y="194"/>
                    <a:pt x="21" y="197"/>
                  </a:cubicBezTo>
                  <a:cubicBezTo>
                    <a:pt x="21" y="202"/>
                    <a:pt x="25" y="200"/>
                    <a:pt x="25" y="202"/>
                  </a:cubicBezTo>
                  <a:cubicBezTo>
                    <a:pt x="22" y="204"/>
                    <a:pt x="28" y="202"/>
                    <a:pt x="28" y="204"/>
                  </a:cubicBezTo>
                  <a:cubicBezTo>
                    <a:pt x="28" y="205"/>
                    <a:pt x="30" y="205"/>
                    <a:pt x="29" y="207"/>
                  </a:cubicBezTo>
                  <a:cubicBezTo>
                    <a:pt x="26" y="207"/>
                    <a:pt x="26" y="210"/>
                    <a:pt x="23" y="207"/>
                  </a:cubicBezTo>
                  <a:cubicBezTo>
                    <a:pt x="22" y="207"/>
                    <a:pt x="21" y="208"/>
                    <a:pt x="22" y="210"/>
                  </a:cubicBezTo>
                  <a:cubicBezTo>
                    <a:pt x="25" y="211"/>
                    <a:pt x="21" y="211"/>
                    <a:pt x="23" y="214"/>
                  </a:cubicBezTo>
                  <a:cubicBezTo>
                    <a:pt x="25" y="214"/>
                    <a:pt x="26" y="216"/>
                    <a:pt x="28" y="214"/>
                  </a:cubicBezTo>
                  <a:cubicBezTo>
                    <a:pt x="28" y="213"/>
                    <a:pt x="29" y="214"/>
                    <a:pt x="32" y="213"/>
                  </a:cubicBezTo>
                  <a:cubicBezTo>
                    <a:pt x="33" y="211"/>
                    <a:pt x="32" y="214"/>
                    <a:pt x="35" y="213"/>
                  </a:cubicBezTo>
                  <a:cubicBezTo>
                    <a:pt x="36" y="211"/>
                    <a:pt x="35" y="214"/>
                    <a:pt x="37" y="216"/>
                  </a:cubicBezTo>
                  <a:cubicBezTo>
                    <a:pt x="40" y="218"/>
                    <a:pt x="36" y="218"/>
                    <a:pt x="36" y="219"/>
                  </a:cubicBezTo>
                  <a:cubicBezTo>
                    <a:pt x="39" y="221"/>
                    <a:pt x="36" y="221"/>
                    <a:pt x="39" y="221"/>
                  </a:cubicBezTo>
                  <a:cubicBezTo>
                    <a:pt x="40" y="222"/>
                    <a:pt x="40" y="219"/>
                    <a:pt x="43" y="222"/>
                  </a:cubicBezTo>
                  <a:cubicBezTo>
                    <a:pt x="44" y="225"/>
                    <a:pt x="43" y="228"/>
                    <a:pt x="44" y="227"/>
                  </a:cubicBezTo>
                  <a:cubicBezTo>
                    <a:pt x="48" y="227"/>
                    <a:pt x="48" y="230"/>
                    <a:pt x="51" y="227"/>
                  </a:cubicBezTo>
                  <a:cubicBezTo>
                    <a:pt x="55" y="225"/>
                    <a:pt x="54" y="228"/>
                    <a:pt x="55" y="230"/>
                  </a:cubicBezTo>
                  <a:cubicBezTo>
                    <a:pt x="58" y="232"/>
                    <a:pt x="59" y="228"/>
                    <a:pt x="61" y="232"/>
                  </a:cubicBezTo>
                  <a:cubicBezTo>
                    <a:pt x="62" y="232"/>
                    <a:pt x="64" y="230"/>
                    <a:pt x="65" y="232"/>
                  </a:cubicBezTo>
                  <a:cubicBezTo>
                    <a:pt x="65" y="235"/>
                    <a:pt x="68" y="232"/>
                    <a:pt x="68" y="233"/>
                  </a:cubicBezTo>
                  <a:cubicBezTo>
                    <a:pt x="68" y="235"/>
                    <a:pt x="69" y="235"/>
                    <a:pt x="68" y="236"/>
                  </a:cubicBezTo>
                  <a:cubicBezTo>
                    <a:pt x="65" y="236"/>
                    <a:pt x="65" y="238"/>
                    <a:pt x="66" y="238"/>
                  </a:cubicBezTo>
                  <a:cubicBezTo>
                    <a:pt x="68" y="238"/>
                    <a:pt x="69" y="238"/>
                    <a:pt x="66" y="238"/>
                  </a:cubicBezTo>
                  <a:cubicBezTo>
                    <a:pt x="65" y="238"/>
                    <a:pt x="65" y="239"/>
                    <a:pt x="65" y="241"/>
                  </a:cubicBezTo>
                  <a:cubicBezTo>
                    <a:pt x="66" y="241"/>
                    <a:pt x="68" y="242"/>
                    <a:pt x="66" y="244"/>
                  </a:cubicBezTo>
                  <a:cubicBezTo>
                    <a:pt x="65" y="246"/>
                    <a:pt x="62" y="244"/>
                    <a:pt x="61" y="246"/>
                  </a:cubicBezTo>
                  <a:cubicBezTo>
                    <a:pt x="61" y="249"/>
                    <a:pt x="57" y="246"/>
                    <a:pt x="58" y="250"/>
                  </a:cubicBezTo>
                  <a:cubicBezTo>
                    <a:pt x="61" y="249"/>
                    <a:pt x="59" y="252"/>
                    <a:pt x="62" y="250"/>
                  </a:cubicBezTo>
                  <a:cubicBezTo>
                    <a:pt x="64" y="249"/>
                    <a:pt x="64" y="250"/>
                    <a:pt x="62" y="252"/>
                  </a:cubicBezTo>
                  <a:cubicBezTo>
                    <a:pt x="58" y="253"/>
                    <a:pt x="59" y="253"/>
                    <a:pt x="55" y="253"/>
                  </a:cubicBezTo>
                  <a:cubicBezTo>
                    <a:pt x="55" y="253"/>
                    <a:pt x="55" y="256"/>
                    <a:pt x="58" y="255"/>
                  </a:cubicBezTo>
                  <a:cubicBezTo>
                    <a:pt x="59" y="255"/>
                    <a:pt x="61" y="258"/>
                    <a:pt x="59" y="258"/>
                  </a:cubicBezTo>
                  <a:cubicBezTo>
                    <a:pt x="58" y="258"/>
                    <a:pt x="57" y="258"/>
                    <a:pt x="55" y="260"/>
                  </a:cubicBezTo>
                  <a:cubicBezTo>
                    <a:pt x="55" y="261"/>
                    <a:pt x="55" y="261"/>
                    <a:pt x="55" y="261"/>
                  </a:cubicBezTo>
                  <a:cubicBezTo>
                    <a:pt x="55" y="264"/>
                    <a:pt x="55" y="263"/>
                    <a:pt x="53" y="263"/>
                  </a:cubicBezTo>
                  <a:cubicBezTo>
                    <a:pt x="51" y="263"/>
                    <a:pt x="50" y="261"/>
                    <a:pt x="50" y="263"/>
                  </a:cubicBezTo>
                  <a:cubicBezTo>
                    <a:pt x="50" y="264"/>
                    <a:pt x="48" y="264"/>
                    <a:pt x="51" y="264"/>
                  </a:cubicBezTo>
                  <a:cubicBezTo>
                    <a:pt x="55" y="266"/>
                    <a:pt x="53" y="267"/>
                    <a:pt x="55" y="267"/>
                  </a:cubicBezTo>
                  <a:cubicBezTo>
                    <a:pt x="59" y="269"/>
                    <a:pt x="55" y="269"/>
                    <a:pt x="59" y="270"/>
                  </a:cubicBezTo>
                  <a:cubicBezTo>
                    <a:pt x="64" y="272"/>
                    <a:pt x="59" y="269"/>
                    <a:pt x="66" y="277"/>
                  </a:cubicBezTo>
                  <a:cubicBezTo>
                    <a:pt x="68" y="275"/>
                    <a:pt x="69" y="275"/>
                    <a:pt x="71" y="275"/>
                  </a:cubicBezTo>
                  <a:cubicBezTo>
                    <a:pt x="72" y="275"/>
                    <a:pt x="72" y="277"/>
                    <a:pt x="73" y="277"/>
                  </a:cubicBezTo>
                  <a:cubicBezTo>
                    <a:pt x="76" y="277"/>
                    <a:pt x="75" y="278"/>
                    <a:pt x="79" y="277"/>
                  </a:cubicBezTo>
                  <a:cubicBezTo>
                    <a:pt x="80" y="277"/>
                    <a:pt x="80" y="278"/>
                    <a:pt x="82" y="278"/>
                  </a:cubicBezTo>
                  <a:cubicBezTo>
                    <a:pt x="83" y="278"/>
                    <a:pt x="83" y="278"/>
                    <a:pt x="86" y="280"/>
                  </a:cubicBezTo>
                  <a:cubicBezTo>
                    <a:pt x="89" y="280"/>
                    <a:pt x="86" y="280"/>
                    <a:pt x="87" y="281"/>
                  </a:cubicBezTo>
                  <a:cubicBezTo>
                    <a:pt x="89" y="281"/>
                    <a:pt x="90" y="280"/>
                    <a:pt x="91" y="280"/>
                  </a:cubicBezTo>
                  <a:cubicBezTo>
                    <a:pt x="93" y="281"/>
                    <a:pt x="93" y="280"/>
                    <a:pt x="94" y="280"/>
                  </a:cubicBezTo>
                  <a:cubicBezTo>
                    <a:pt x="96" y="280"/>
                    <a:pt x="96" y="281"/>
                    <a:pt x="97" y="281"/>
                  </a:cubicBezTo>
                  <a:cubicBezTo>
                    <a:pt x="100" y="281"/>
                    <a:pt x="96" y="283"/>
                    <a:pt x="97" y="285"/>
                  </a:cubicBezTo>
                  <a:cubicBezTo>
                    <a:pt x="98" y="285"/>
                    <a:pt x="98" y="285"/>
                    <a:pt x="101" y="286"/>
                  </a:cubicBezTo>
                  <a:cubicBezTo>
                    <a:pt x="102" y="288"/>
                    <a:pt x="104" y="285"/>
                    <a:pt x="104" y="288"/>
                  </a:cubicBezTo>
                  <a:cubicBezTo>
                    <a:pt x="104" y="289"/>
                    <a:pt x="105" y="288"/>
                    <a:pt x="105" y="289"/>
                  </a:cubicBezTo>
                  <a:cubicBezTo>
                    <a:pt x="107" y="292"/>
                    <a:pt x="109" y="291"/>
                    <a:pt x="109" y="289"/>
                  </a:cubicBezTo>
                  <a:cubicBezTo>
                    <a:pt x="111" y="289"/>
                    <a:pt x="111" y="288"/>
                    <a:pt x="112" y="288"/>
                  </a:cubicBezTo>
                  <a:cubicBezTo>
                    <a:pt x="109" y="280"/>
                    <a:pt x="107" y="281"/>
                    <a:pt x="108" y="277"/>
                  </a:cubicBezTo>
                  <a:cubicBezTo>
                    <a:pt x="108" y="269"/>
                    <a:pt x="107" y="277"/>
                    <a:pt x="107" y="272"/>
                  </a:cubicBezTo>
                  <a:cubicBezTo>
                    <a:pt x="107" y="269"/>
                    <a:pt x="100" y="269"/>
                    <a:pt x="104" y="267"/>
                  </a:cubicBezTo>
                  <a:cubicBezTo>
                    <a:pt x="105" y="266"/>
                    <a:pt x="107" y="263"/>
                    <a:pt x="109" y="260"/>
                  </a:cubicBezTo>
                  <a:cubicBezTo>
                    <a:pt x="112" y="258"/>
                    <a:pt x="114" y="260"/>
                    <a:pt x="114" y="258"/>
                  </a:cubicBezTo>
                  <a:cubicBezTo>
                    <a:pt x="114" y="258"/>
                    <a:pt x="114" y="258"/>
                    <a:pt x="114" y="255"/>
                  </a:cubicBezTo>
                  <a:cubicBezTo>
                    <a:pt x="109" y="253"/>
                    <a:pt x="118" y="255"/>
                    <a:pt x="112" y="250"/>
                  </a:cubicBezTo>
                  <a:cubicBezTo>
                    <a:pt x="108" y="246"/>
                    <a:pt x="108" y="246"/>
                    <a:pt x="107" y="246"/>
                  </a:cubicBezTo>
                  <a:cubicBezTo>
                    <a:pt x="104" y="246"/>
                    <a:pt x="107" y="242"/>
                    <a:pt x="104" y="241"/>
                  </a:cubicBezTo>
                  <a:cubicBezTo>
                    <a:pt x="100" y="241"/>
                    <a:pt x="105" y="236"/>
                    <a:pt x="104" y="235"/>
                  </a:cubicBezTo>
                  <a:cubicBezTo>
                    <a:pt x="101" y="232"/>
                    <a:pt x="107" y="225"/>
                    <a:pt x="108" y="227"/>
                  </a:cubicBezTo>
                  <a:cubicBezTo>
                    <a:pt x="112" y="233"/>
                    <a:pt x="114" y="232"/>
                    <a:pt x="114" y="227"/>
                  </a:cubicBezTo>
                  <a:cubicBezTo>
                    <a:pt x="114" y="224"/>
                    <a:pt x="120" y="222"/>
                    <a:pt x="123" y="219"/>
                  </a:cubicBezTo>
                  <a:cubicBezTo>
                    <a:pt x="126" y="214"/>
                    <a:pt x="126" y="221"/>
                    <a:pt x="129" y="218"/>
                  </a:cubicBezTo>
                  <a:cubicBezTo>
                    <a:pt x="133" y="216"/>
                    <a:pt x="133" y="219"/>
                    <a:pt x="137" y="219"/>
                  </a:cubicBezTo>
                  <a:cubicBezTo>
                    <a:pt x="143" y="219"/>
                    <a:pt x="148" y="228"/>
                    <a:pt x="152" y="225"/>
                  </a:cubicBezTo>
                  <a:cubicBezTo>
                    <a:pt x="154" y="222"/>
                    <a:pt x="155" y="221"/>
                    <a:pt x="158" y="222"/>
                  </a:cubicBezTo>
                  <a:cubicBezTo>
                    <a:pt x="161" y="225"/>
                    <a:pt x="161" y="219"/>
                    <a:pt x="168" y="225"/>
                  </a:cubicBezTo>
                  <a:cubicBezTo>
                    <a:pt x="173" y="228"/>
                    <a:pt x="170" y="222"/>
                    <a:pt x="175" y="225"/>
                  </a:cubicBezTo>
                  <a:cubicBezTo>
                    <a:pt x="179" y="227"/>
                    <a:pt x="184" y="221"/>
                    <a:pt x="177" y="219"/>
                  </a:cubicBezTo>
                  <a:cubicBezTo>
                    <a:pt x="168" y="214"/>
                    <a:pt x="181" y="214"/>
                    <a:pt x="177" y="211"/>
                  </a:cubicBezTo>
                  <a:cubicBezTo>
                    <a:pt x="173" y="210"/>
                    <a:pt x="187" y="210"/>
                    <a:pt x="181" y="207"/>
                  </a:cubicBezTo>
                  <a:cubicBezTo>
                    <a:pt x="177" y="205"/>
                    <a:pt x="175" y="200"/>
                    <a:pt x="181" y="200"/>
                  </a:cubicBezTo>
                  <a:cubicBezTo>
                    <a:pt x="187" y="200"/>
                    <a:pt x="206" y="196"/>
                    <a:pt x="212" y="194"/>
                  </a:cubicBezTo>
                  <a:cubicBezTo>
                    <a:pt x="219" y="193"/>
                    <a:pt x="220" y="188"/>
                    <a:pt x="223" y="191"/>
                  </a:cubicBezTo>
                  <a:cubicBezTo>
                    <a:pt x="226" y="193"/>
                    <a:pt x="229" y="188"/>
                    <a:pt x="231" y="194"/>
                  </a:cubicBezTo>
                  <a:cubicBezTo>
                    <a:pt x="233" y="202"/>
                    <a:pt x="236" y="197"/>
                    <a:pt x="240" y="199"/>
                  </a:cubicBezTo>
                  <a:cubicBezTo>
                    <a:pt x="244" y="202"/>
                    <a:pt x="247" y="199"/>
                    <a:pt x="244" y="202"/>
                  </a:cubicBezTo>
                  <a:cubicBezTo>
                    <a:pt x="241" y="205"/>
                    <a:pt x="247" y="205"/>
                    <a:pt x="255" y="200"/>
                  </a:cubicBezTo>
                  <a:cubicBezTo>
                    <a:pt x="263" y="194"/>
                    <a:pt x="262" y="199"/>
                    <a:pt x="261" y="200"/>
                  </a:cubicBezTo>
                  <a:cubicBezTo>
                    <a:pt x="258" y="202"/>
                    <a:pt x="266" y="204"/>
                    <a:pt x="273" y="214"/>
                  </a:cubicBezTo>
                  <a:cubicBezTo>
                    <a:pt x="283" y="233"/>
                    <a:pt x="279" y="218"/>
                    <a:pt x="284" y="222"/>
                  </a:cubicBezTo>
                  <a:cubicBezTo>
                    <a:pt x="291" y="227"/>
                    <a:pt x="294" y="219"/>
                    <a:pt x="301" y="225"/>
                  </a:cubicBezTo>
                  <a:cubicBezTo>
                    <a:pt x="305" y="232"/>
                    <a:pt x="308" y="236"/>
                    <a:pt x="312" y="232"/>
                  </a:cubicBezTo>
                  <a:cubicBezTo>
                    <a:pt x="316" y="230"/>
                    <a:pt x="312" y="233"/>
                    <a:pt x="316" y="236"/>
                  </a:cubicBezTo>
                  <a:cubicBezTo>
                    <a:pt x="316" y="236"/>
                    <a:pt x="316" y="236"/>
                    <a:pt x="320" y="236"/>
                  </a:cubicBezTo>
                  <a:cubicBezTo>
                    <a:pt x="323" y="232"/>
                    <a:pt x="322" y="235"/>
                    <a:pt x="327" y="233"/>
                  </a:cubicBezTo>
                  <a:cubicBezTo>
                    <a:pt x="331" y="232"/>
                    <a:pt x="327" y="232"/>
                    <a:pt x="333" y="228"/>
                  </a:cubicBezTo>
                  <a:cubicBezTo>
                    <a:pt x="338" y="225"/>
                    <a:pt x="344" y="224"/>
                    <a:pt x="346" y="225"/>
                  </a:cubicBezTo>
                  <a:cubicBezTo>
                    <a:pt x="349" y="227"/>
                    <a:pt x="353" y="224"/>
                    <a:pt x="353" y="227"/>
                  </a:cubicBezTo>
                  <a:cubicBezTo>
                    <a:pt x="355" y="230"/>
                    <a:pt x="373" y="233"/>
                    <a:pt x="374" y="228"/>
                  </a:cubicBezTo>
                  <a:cubicBezTo>
                    <a:pt x="376" y="225"/>
                    <a:pt x="369" y="225"/>
                    <a:pt x="373" y="219"/>
                  </a:cubicBezTo>
                  <a:cubicBezTo>
                    <a:pt x="377" y="214"/>
                    <a:pt x="376" y="214"/>
                    <a:pt x="384" y="218"/>
                  </a:cubicBezTo>
                  <a:cubicBezTo>
                    <a:pt x="392" y="221"/>
                    <a:pt x="395" y="218"/>
                    <a:pt x="395" y="222"/>
                  </a:cubicBezTo>
                  <a:cubicBezTo>
                    <a:pt x="395" y="227"/>
                    <a:pt x="401" y="230"/>
                    <a:pt x="406" y="228"/>
                  </a:cubicBezTo>
                  <a:cubicBezTo>
                    <a:pt x="412" y="227"/>
                    <a:pt x="413" y="227"/>
                    <a:pt x="420" y="230"/>
                  </a:cubicBezTo>
                  <a:cubicBezTo>
                    <a:pt x="427" y="232"/>
                    <a:pt x="423" y="233"/>
                    <a:pt x="432" y="235"/>
                  </a:cubicBezTo>
                  <a:cubicBezTo>
                    <a:pt x="445" y="238"/>
                    <a:pt x="441" y="233"/>
                    <a:pt x="448" y="235"/>
                  </a:cubicBezTo>
                  <a:cubicBezTo>
                    <a:pt x="456" y="235"/>
                    <a:pt x="455" y="225"/>
                    <a:pt x="462" y="228"/>
                  </a:cubicBezTo>
                  <a:cubicBezTo>
                    <a:pt x="467" y="232"/>
                    <a:pt x="467" y="228"/>
                    <a:pt x="471" y="232"/>
                  </a:cubicBezTo>
                  <a:cubicBezTo>
                    <a:pt x="477" y="235"/>
                    <a:pt x="478" y="235"/>
                    <a:pt x="482" y="230"/>
                  </a:cubicBezTo>
                  <a:cubicBezTo>
                    <a:pt x="487" y="227"/>
                    <a:pt x="485" y="224"/>
                    <a:pt x="491" y="218"/>
                  </a:cubicBezTo>
                  <a:cubicBezTo>
                    <a:pt x="495" y="213"/>
                    <a:pt x="492" y="211"/>
                    <a:pt x="489" y="211"/>
                  </a:cubicBezTo>
                  <a:cubicBezTo>
                    <a:pt x="487" y="211"/>
                    <a:pt x="491" y="207"/>
                    <a:pt x="500" y="205"/>
                  </a:cubicBezTo>
                  <a:cubicBezTo>
                    <a:pt x="510" y="204"/>
                    <a:pt x="513" y="207"/>
                    <a:pt x="516" y="207"/>
                  </a:cubicBezTo>
                  <a:cubicBezTo>
                    <a:pt x="518" y="207"/>
                    <a:pt x="525" y="214"/>
                    <a:pt x="527" y="224"/>
                  </a:cubicBezTo>
                  <a:cubicBezTo>
                    <a:pt x="528" y="235"/>
                    <a:pt x="529" y="233"/>
                    <a:pt x="536" y="235"/>
                  </a:cubicBezTo>
                  <a:cubicBezTo>
                    <a:pt x="542" y="235"/>
                    <a:pt x="539" y="238"/>
                    <a:pt x="543" y="238"/>
                  </a:cubicBezTo>
                  <a:cubicBezTo>
                    <a:pt x="546" y="238"/>
                    <a:pt x="543" y="241"/>
                    <a:pt x="545" y="241"/>
                  </a:cubicBezTo>
                  <a:cubicBezTo>
                    <a:pt x="548" y="242"/>
                    <a:pt x="543" y="242"/>
                    <a:pt x="546" y="246"/>
                  </a:cubicBezTo>
                  <a:cubicBezTo>
                    <a:pt x="549" y="249"/>
                    <a:pt x="553" y="247"/>
                    <a:pt x="556" y="244"/>
                  </a:cubicBezTo>
                  <a:cubicBezTo>
                    <a:pt x="559" y="242"/>
                    <a:pt x="559" y="246"/>
                    <a:pt x="563" y="242"/>
                  </a:cubicBezTo>
                  <a:cubicBezTo>
                    <a:pt x="566" y="239"/>
                    <a:pt x="568" y="244"/>
                    <a:pt x="566" y="249"/>
                  </a:cubicBezTo>
                  <a:cubicBezTo>
                    <a:pt x="563" y="253"/>
                    <a:pt x="560" y="266"/>
                    <a:pt x="556" y="264"/>
                  </a:cubicBezTo>
                  <a:cubicBezTo>
                    <a:pt x="552" y="263"/>
                    <a:pt x="552" y="261"/>
                    <a:pt x="550" y="264"/>
                  </a:cubicBezTo>
                  <a:cubicBezTo>
                    <a:pt x="549" y="266"/>
                    <a:pt x="545" y="264"/>
                    <a:pt x="548" y="267"/>
                  </a:cubicBezTo>
                  <a:cubicBezTo>
                    <a:pt x="549" y="272"/>
                    <a:pt x="549" y="275"/>
                    <a:pt x="548" y="278"/>
                  </a:cubicBezTo>
                  <a:cubicBezTo>
                    <a:pt x="546" y="281"/>
                    <a:pt x="545" y="278"/>
                    <a:pt x="545" y="281"/>
                  </a:cubicBezTo>
                  <a:cubicBezTo>
                    <a:pt x="545" y="281"/>
                    <a:pt x="545" y="281"/>
                    <a:pt x="545" y="283"/>
                  </a:cubicBezTo>
                  <a:cubicBezTo>
                    <a:pt x="548" y="281"/>
                    <a:pt x="545" y="280"/>
                    <a:pt x="546" y="281"/>
                  </a:cubicBezTo>
                  <a:cubicBezTo>
                    <a:pt x="549" y="281"/>
                    <a:pt x="549" y="281"/>
                    <a:pt x="549" y="280"/>
                  </a:cubicBezTo>
                  <a:cubicBezTo>
                    <a:pt x="550" y="278"/>
                    <a:pt x="549" y="277"/>
                    <a:pt x="552" y="277"/>
                  </a:cubicBezTo>
                  <a:cubicBezTo>
                    <a:pt x="552" y="277"/>
                    <a:pt x="550" y="280"/>
                    <a:pt x="552" y="278"/>
                  </a:cubicBezTo>
                  <a:cubicBezTo>
                    <a:pt x="554" y="277"/>
                    <a:pt x="552" y="280"/>
                    <a:pt x="554" y="280"/>
                  </a:cubicBezTo>
                  <a:cubicBezTo>
                    <a:pt x="554" y="280"/>
                    <a:pt x="556" y="280"/>
                    <a:pt x="557" y="280"/>
                  </a:cubicBezTo>
                  <a:cubicBezTo>
                    <a:pt x="559" y="281"/>
                    <a:pt x="559" y="280"/>
                    <a:pt x="561" y="280"/>
                  </a:cubicBezTo>
                  <a:cubicBezTo>
                    <a:pt x="563" y="280"/>
                    <a:pt x="563" y="278"/>
                    <a:pt x="567" y="277"/>
                  </a:cubicBezTo>
                  <a:cubicBezTo>
                    <a:pt x="570" y="275"/>
                    <a:pt x="571" y="269"/>
                    <a:pt x="579" y="263"/>
                  </a:cubicBezTo>
                  <a:cubicBezTo>
                    <a:pt x="586" y="255"/>
                    <a:pt x="584" y="252"/>
                    <a:pt x="588" y="250"/>
                  </a:cubicBezTo>
                  <a:cubicBezTo>
                    <a:pt x="592" y="247"/>
                    <a:pt x="588" y="247"/>
                    <a:pt x="593" y="242"/>
                  </a:cubicBezTo>
                  <a:cubicBezTo>
                    <a:pt x="597" y="239"/>
                    <a:pt x="597" y="230"/>
                    <a:pt x="597" y="227"/>
                  </a:cubicBezTo>
                  <a:cubicBezTo>
                    <a:pt x="596" y="224"/>
                    <a:pt x="597" y="224"/>
                    <a:pt x="599" y="221"/>
                  </a:cubicBezTo>
                  <a:cubicBezTo>
                    <a:pt x="600" y="218"/>
                    <a:pt x="603" y="216"/>
                    <a:pt x="600" y="213"/>
                  </a:cubicBezTo>
                  <a:cubicBezTo>
                    <a:pt x="599" y="211"/>
                    <a:pt x="602" y="211"/>
                    <a:pt x="600" y="210"/>
                  </a:cubicBezTo>
                  <a:cubicBezTo>
                    <a:pt x="599" y="207"/>
                    <a:pt x="603" y="208"/>
                    <a:pt x="600" y="205"/>
                  </a:cubicBezTo>
                  <a:cubicBezTo>
                    <a:pt x="597" y="204"/>
                    <a:pt x="596" y="202"/>
                    <a:pt x="595" y="200"/>
                  </a:cubicBezTo>
                  <a:cubicBezTo>
                    <a:pt x="593" y="199"/>
                    <a:pt x="590" y="200"/>
                    <a:pt x="588" y="199"/>
                  </a:cubicBezTo>
                  <a:cubicBezTo>
                    <a:pt x="586" y="199"/>
                    <a:pt x="588" y="204"/>
                    <a:pt x="584" y="204"/>
                  </a:cubicBezTo>
                  <a:cubicBezTo>
                    <a:pt x="577" y="207"/>
                    <a:pt x="585" y="197"/>
                    <a:pt x="581" y="199"/>
                  </a:cubicBezTo>
                  <a:cubicBezTo>
                    <a:pt x="577" y="200"/>
                    <a:pt x="582" y="202"/>
                    <a:pt x="578" y="202"/>
                  </a:cubicBezTo>
                  <a:cubicBezTo>
                    <a:pt x="574" y="202"/>
                    <a:pt x="582" y="196"/>
                    <a:pt x="574" y="196"/>
                  </a:cubicBezTo>
                  <a:cubicBezTo>
                    <a:pt x="568" y="196"/>
                    <a:pt x="566" y="196"/>
                    <a:pt x="574" y="191"/>
                  </a:cubicBezTo>
                  <a:cubicBezTo>
                    <a:pt x="582" y="186"/>
                    <a:pt x="584" y="186"/>
                    <a:pt x="585" y="180"/>
                  </a:cubicBezTo>
                  <a:cubicBezTo>
                    <a:pt x="588" y="175"/>
                    <a:pt x="595" y="175"/>
                    <a:pt x="597" y="171"/>
                  </a:cubicBezTo>
                  <a:cubicBezTo>
                    <a:pt x="600" y="165"/>
                    <a:pt x="610" y="160"/>
                    <a:pt x="615" y="160"/>
                  </a:cubicBezTo>
                  <a:cubicBezTo>
                    <a:pt x="620" y="163"/>
                    <a:pt x="622" y="160"/>
                    <a:pt x="625" y="161"/>
                  </a:cubicBezTo>
                  <a:cubicBezTo>
                    <a:pt x="628" y="163"/>
                    <a:pt x="625" y="160"/>
                    <a:pt x="632" y="160"/>
                  </a:cubicBezTo>
                  <a:cubicBezTo>
                    <a:pt x="640" y="161"/>
                    <a:pt x="640" y="163"/>
                    <a:pt x="642" y="158"/>
                  </a:cubicBezTo>
                  <a:cubicBezTo>
                    <a:pt x="642" y="157"/>
                    <a:pt x="661" y="157"/>
                    <a:pt x="654" y="163"/>
                  </a:cubicBezTo>
                  <a:cubicBezTo>
                    <a:pt x="649" y="166"/>
                    <a:pt x="663" y="163"/>
                    <a:pt x="663" y="163"/>
                  </a:cubicBezTo>
                  <a:cubicBezTo>
                    <a:pt x="665" y="160"/>
                    <a:pt x="667" y="166"/>
                    <a:pt x="672" y="163"/>
                  </a:cubicBezTo>
                  <a:cubicBezTo>
                    <a:pt x="678" y="160"/>
                    <a:pt x="663" y="160"/>
                    <a:pt x="674" y="152"/>
                  </a:cubicBezTo>
                  <a:cubicBezTo>
                    <a:pt x="685" y="146"/>
                    <a:pt x="679" y="143"/>
                    <a:pt x="693" y="141"/>
                  </a:cubicBezTo>
                  <a:cubicBezTo>
                    <a:pt x="704" y="140"/>
                    <a:pt x="694" y="154"/>
                    <a:pt x="703" y="151"/>
                  </a:cubicBezTo>
                  <a:cubicBezTo>
                    <a:pt x="711" y="146"/>
                    <a:pt x="710" y="141"/>
                    <a:pt x="714" y="144"/>
                  </a:cubicBezTo>
                  <a:cubicBezTo>
                    <a:pt x="719" y="144"/>
                    <a:pt x="711" y="133"/>
                    <a:pt x="721" y="133"/>
                  </a:cubicBezTo>
                  <a:cubicBezTo>
                    <a:pt x="729" y="135"/>
                    <a:pt x="721" y="133"/>
                    <a:pt x="721" y="143"/>
                  </a:cubicBezTo>
                  <a:cubicBezTo>
                    <a:pt x="718" y="151"/>
                    <a:pt x="711" y="149"/>
                    <a:pt x="704" y="157"/>
                  </a:cubicBezTo>
                  <a:cubicBezTo>
                    <a:pt x="696" y="168"/>
                    <a:pt x="692" y="171"/>
                    <a:pt x="686" y="171"/>
                  </a:cubicBezTo>
                  <a:cubicBezTo>
                    <a:pt x="681" y="174"/>
                    <a:pt x="686" y="175"/>
                    <a:pt x="681" y="179"/>
                  </a:cubicBezTo>
                  <a:cubicBezTo>
                    <a:pt x="675" y="183"/>
                    <a:pt x="676" y="199"/>
                    <a:pt x="679" y="213"/>
                  </a:cubicBezTo>
                  <a:cubicBezTo>
                    <a:pt x="681" y="218"/>
                    <a:pt x="679" y="230"/>
                    <a:pt x="689" y="218"/>
                  </a:cubicBezTo>
                  <a:cubicBezTo>
                    <a:pt x="694" y="210"/>
                    <a:pt x="689" y="207"/>
                    <a:pt x="697" y="207"/>
                  </a:cubicBezTo>
                  <a:cubicBezTo>
                    <a:pt x="703" y="207"/>
                    <a:pt x="696" y="197"/>
                    <a:pt x="704" y="197"/>
                  </a:cubicBezTo>
                  <a:cubicBezTo>
                    <a:pt x="715" y="196"/>
                    <a:pt x="706" y="193"/>
                    <a:pt x="710" y="188"/>
                  </a:cubicBezTo>
                  <a:cubicBezTo>
                    <a:pt x="711" y="182"/>
                    <a:pt x="715" y="190"/>
                    <a:pt x="717" y="185"/>
                  </a:cubicBezTo>
                  <a:cubicBezTo>
                    <a:pt x="718" y="179"/>
                    <a:pt x="710" y="180"/>
                    <a:pt x="714" y="175"/>
                  </a:cubicBezTo>
                  <a:cubicBezTo>
                    <a:pt x="721" y="169"/>
                    <a:pt x="704" y="172"/>
                    <a:pt x="711" y="168"/>
                  </a:cubicBezTo>
                  <a:cubicBezTo>
                    <a:pt x="721" y="160"/>
                    <a:pt x="715" y="157"/>
                    <a:pt x="721" y="155"/>
                  </a:cubicBezTo>
                  <a:cubicBezTo>
                    <a:pt x="726" y="154"/>
                    <a:pt x="721" y="158"/>
                    <a:pt x="728" y="154"/>
                  </a:cubicBezTo>
                  <a:cubicBezTo>
                    <a:pt x="737" y="147"/>
                    <a:pt x="726" y="163"/>
                    <a:pt x="735" y="155"/>
                  </a:cubicBezTo>
                  <a:cubicBezTo>
                    <a:pt x="743" y="149"/>
                    <a:pt x="749" y="151"/>
                    <a:pt x="753" y="155"/>
                  </a:cubicBezTo>
                  <a:cubicBezTo>
                    <a:pt x="757" y="160"/>
                    <a:pt x="750" y="155"/>
                    <a:pt x="765" y="147"/>
                  </a:cubicBezTo>
                  <a:cubicBezTo>
                    <a:pt x="771" y="144"/>
                    <a:pt x="775" y="140"/>
                    <a:pt x="783" y="137"/>
                  </a:cubicBezTo>
                  <a:cubicBezTo>
                    <a:pt x="798" y="132"/>
                    <a:pt x="798" y="140"/>
                    <a:pt x="801" y="137"/>
                  </a:cubicBezTo>
                  <a:cubicBezTo>
                    <a:pt x="804" y="132"/>
                    <a:pt x="800" y="132"/>
                    <a:pt x="798" y="126"/>
                  </a:cubicBezTo>
                  <a:cubicBezTo>
                    <a:pt x="794" y="118"/>
                    <a:pt x="793" y="126"/>
                    <a:pt x="790" y="119"/>
                  </a:cubicBezTo>
                  <a:cubicBezTo>
                    <a:pt x="790" y="116"/>
                    <a:pt x="798" y="121"/>
                    <a:pt x="803" y="116"/>
                  </a:cubicBezTo>
                  <a:cubicBezTo>
                    <a:pt x="804" y="115"/>
                    <a:pt x="804" y="115"/>
                    <a:pt x="804" y="113"/>
                  </a:cubicBezTo>
                  <a:cubicBezTo>
                    <a:pt x="804" y="113"/>
                    <a:pt x="804" y="113"/>
                    <a:pt x="804" y="1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5373" tIns="32687" rIns="65373" bIns="326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3" name="Group 23"/>
            <p:cNvGrpSpPr/>
            <p:nvPr/>
          </p:nvGrpSpPr>
          <p:grpSpPr>
            <a:xfrm>
              <a:off x="3360360" y="1657139"/>
              <a:ext cx="3392722" cy="1252269"/>
              <a:chOff x="3404342" y="2328643"/>
              <a:chExt cx="3490454" cy="1270277"/>
            </a:xfrm>
            <a:solidFill>
              <a:srgbClr val="003C64"/>
            </a:solidFill>
          </p:grpSpPr>
          <p:sp>
            <p:nvSpPr>
              <p:cNvPr id="1265" name="Freeform 2328"/>
              <p:cNvSpPr>
                <a:spLocks/>
              </p:cNvSpPr>
              <p:nvPr/>
            </p:nvSpPr>
            <p:spPr bwMode="auto">
              <a:xfrm>
                <a:off x="3404342" y="3468233"/>
                <a:ext cx="71663" cy="130687"/>
              </a:xfrm>
              <a:custGeom>
                <a:avLst/>
                <a:gdLst>
                  <a:gd name="T0" fmla="*/ 6 w 21"/>
                  <a:gd name="T1" fmla="*/ 1 h 35"/>
                  <a:gd name="T2" fmla="*/ 10 w 21"/>
                  <a:gd name="T3" fmla="*/ 0 h 35"/>
                  <a:gd name="T4" fmla="*/ 9 w 21"/>
                  <a:gd name="T5" fmla="*/ 1 h 35"/>
                  <a:gd name="T6" fmla="*/ 11 w 21"/>
                  <a:gd name="T7" fmla="*/ 1 h 35"/>
                  <a:gd name="T8" fmla="*/ 16 w 21"/>
                  <a:gd name="T9" fmla="*/ 1 h 35"/>
                  <a:gd name="T10" fmla="*/ 18 w 21"/>
                  <a:gd name="T11" fmla="*/ 3 h 35"/>
                  <a:gd name="T12" fmla="*/ 16 w 21"/>
                  <a:gd name="T13" fmla="*/ 7 h 35"/>
                  <a:gd name="T14" fmla="*/ 16 w 21"/>
                  <a:gd name="T15" fmla="*/ 14 h 35"/>
                  <a:gd name="T16" fmla="*/ 14 w 21"/>
                  <a:gd name="T17" fmla="*/ 17 h 35"/>
                  <a:gd name="T18" fmla="*/ 14 w 21"/>
                  <a:gd name="T19" fmla="*/ 20 h 35"/>
                  <a:gd name="T20" fmla="*/ 16 w 21"/>
                  <a:gd name="T21" fmla="*/ 21 h 35"/>
                  <a:gd name="T22" fmla="*/ 16 w 21"/>
                  <a:gd name="T23" fmla="*/ 26 h 35"/>
                  <a:gd name="T24" fmla="*/ 16 w 21"/>
                  <a:gd name="T25" fmla="*/ 28 h 35"/>
                  <a:gd name="T26" fmla="*/ 13 w 21"/>
                  <a:gd name="T27" fmla="*/ 32 h 35"/>
                  <a:gd name="T28" fmla="*/ 10 w 21"/>
                  <a:gd name="T29" fmla="*/ 34 h 35"/>
                  <a:gd name="T30" fmla="*/ 6 w 21"/>
                  <a:gd name="T31" fmla="*/ 34 h 35"/>
                  <a:gd name="T32" fmla="*/ 6 w 21"/>
                  <a:gd name="T33" fmla="*/ 32 h 35"/>
                  <a:gd name="T34" fmla="*/ 6 w 21"/>
                  <a:gd name="T35" fmla="*/ 26 h 35"/>
                  <a:gd name="T36" fmla="*/ 3 w 21"/>
                  <a:gd name="T37" fmla="*/ 24 h 35"/>
                  <a:gd name="T38" fmla="*/ 3 w 21"/>
                  <a:gd name="T39" fmla="*/ 23 h 35"/>
                  <a:gd name="T40" fmla="*/ 2 w 21"/>
                  <a:gd name="T41" fmla="*/ 23 h 35"/>
                  <a:gd name="T42" fmla="*/ 2 w 21"/>
                  <a:gd name="T43" fmla="*/ 20 h 35"/>
                  <a:gd name="T44" fmla="*/ 5 w 21"/>
                  <a:gd name="T45" fmla="*/ 17 h 35"/>
                  <a:gd name="T46" fmla="*/ 6 w 21"/>
                  <a:gd name="T47" fmla="*/ 12 h 35"/>
                  <a:gd name="T48" fmla="*/ 6 w 21"/>
                  <a:gd name="T49" fmla="*/ 6 h 35"/>
                  <a:gd name="T50" fmla="*/ 6 w 21"/>
                  <a:gd name="T51" fmla="*/ 3 h 35"/>
                  <a:gd name="T52" fmla="*/ 6 w 21"/>
                  <a:gd name="T53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35">
                    <a:moveTo>
                      <a:pt x="6" y="1"/>
                    </a:moveTo>
                    <a:cubicBezTo>
                      <a:pt x="9" y="0"/>
                      <a:pt x="9" y="0"/>
                      <a:pt x="10" y="0"/>
                    </a:cubicBezTo>
                    <a:cubicBezTo>
                      <a:pt x="11" y="1"/>
                      <a:pt x="7" y="1"/>
                      <a:pt x="9" y="1"/>
                    </a:cubicBezTo>
                    <a:cubicBezTo>
                      <a:pt x="10" y="3"/>
                      <a:pt x="10" y="1"/>
                      <a:pt x="11" y="1"/>
                    </a:cubicBezTo>
                    <a:cubicBezTo>
                      <a:pt x="16" y="3"/>
                      <a:pt x="13" y="1"/>
                      <a:pt x="16" y="1"/>
                    </a:cubicBezTo>
                    <a:cubicBezTo>
                      <a:pt x="18" y="1"/>
                      <a:pt x="17" y="3"/>
                      <a:pt x="18" y="3"/>
                    </a:cubicBezTo>
                    <a:cubicBezTo>
                      <a:pt x="21" y="3"/>
                      <a:pt x="16" y="7"/>
                      <a:pt x="16" y="7"/>
                    </a:cubicBezTo>
                    <a:cubicBezTo>
                      <a:pt x="17" y="12"/>
                      <a:pt x="16" y="12"/>
                      <a:pt x="16" y="14"/>
                    </a:cubicBezTo>
                    <a:cubicBezTo>
                      <a:pt x="16" y="15"/>
                      <a:pt x="16" y="17"/>
                      <a:pt x="14" y="17"/>
                    </a:cubicBezTo>
                    <a:cubicBezTo>
                      <a:pt x="11" y="17"/>
                      <a:pt x="14" y="17"/>
                      <a:pt x="14" y="20"/>
                    </a:cubicBezTo>
                    <a:cubicBezTo>
                      <a:pt x="16" y="21"/>
                      <a:pt x="17" y="20"/>
                      <a:pt x="16" y="21"/>
                    </a:cubicBezTo>
                    <a:cubicBezTo>
                      <a:pt x="13" y="24"/>
                      <a:pt x="14" y="26"/>
                      <a:pt x="16" y="26"/>
                    </a:cubicBezTo>
                    <a:cubicBezTo>
                      <a:pt x="16" y="26"/>
                      <a:pt x="17" y="26"/>
                      <a:pt x="16" y="28"/>
                    </a:cubicBezTo>
                    <a:cubicBezTo>
                      <a:pt x="13" y="29"/>
                      <a:pt x="13" y="32"/>
                      <a:pt x="13" y="32"/>
                    </a:cubicBezTo>
                    <a:cubicBezTo>
                      <a:pt x="11" y="34"/>
                      <a:pt x="11" y="35"/>
                      <a:pt x="1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4"/>
                      <a:pt x="6" y="32"/>
                    </a:cubicBezTo>
                    <a:cubicBezTo>
                      <a:pt x="6" y="28"/>
                      <a:pt x="5" y="29"/>
                      <a:pt x="6" y="26"/>
                    </a:cubicBezTo>
                    <a:cubicBezTo>
                      <a:pt x="6" y="23"/>
                      <a:pt x="5" y="23"/>
                      <a:pt x="3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5" y="23"/>
                      <a:pt x="2" y="23"/>
                    </a:cubicBezTo>
                    <a:cubicBezTo>
                      <a:pt x="0" y="23"/>
                      <a:pt x="3" y="20"/>
                      <a:pt x="2" y="20"/>
                    </a:cubicBezTo>
                    <a:cubicBezTo>
                      <a:pt x="2" y="17"/>
                      <a:pt x="3" y="20"/>
                      <a:pt x="5" y="17"/>
                    </a:cubicBezTo>
                    <a:cubicBezTo>
                      <a:pt x="6" y="14"/>
                      <a:pt x="6" y="14"/>
                      <a:pt x="6" y="12"/>
                    </a:cubicBezTo>
                    <a:cubicBezTo>
                      <a:pt x="6" y="12"/>
                      <a:pt x="7" y="7"/>
                      <a:pt x="6" y="6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5" y="3"/>
                      <a:pt x="6" y="1"/>
                    </a:cubicBezTo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66" name="Group 636"/>
              <p:cNvGrpSpPr/>
              <p:nvPr/>
            </p:nvGrpSpPr>
            <p:grpSpPr>
              <a:xfrm>
                <a:off x="4544761" y="2328643"/>
                <a:ext cx="2350035" cy="326717"/>
                <a:chOff x="4544761" y="2328643"/>
                <a:chExt cx="2350035" cy="326717"/>
              </a:xfrm>
              <a:grpFill/>
            </p:grpSpPr>
            <p:sp>
              <p:nvSpPr>
                <p:cNvPr id="1267" name="Freeform 2608"/>
                <p:cNvSpPr>
                  <a:spLocks/>
                </p:cNvSpPr>
                <p:nvPr/>
              </p:nvSpPr>
              <p:spPr bwMode="auto">
                <a:xfrm>
                  <a:off x="4544761" y="2437113"/>
                  <a:ext cx="305183" cy="141142"/>
                </a:xfrm>
                <a:custGeom>
                  <a:avLst/>
                  <a:gdLst>
                    <a:gd name="T0" fmla="*/ 21 w 89"/>
                    <a:gd name="T1" fmla="*/ 35 h 38"/>
                    <a:gd name="T2" fmla="*/ 25 w 89"/>
                    <a:gd name="T3" fmla="*/ 31 h 38"/>
                    <a:gd name="T4" fmla="*/ 29 w 89"/>
                    <a:gd name="T5" fmla="*/ 28 h 38"/>
                    <a:gd name="T6" fmla="*/ 36 w 89"/>
                    <a:gd name="T7" fmla="*/ 24 h 38"/>
                    <a:gd name="T8" fmla="*/ 44 w 89"/>
                    <a:gd name="T9" fmla="*/ 17 h 38"/>
                    <a:gd name="T10" fmla="*/ 81 w 89"/>
                    <a:gd name="T11" fmla="*/ 8 h 38"/>
                    <a:gd name="T12" fmla="*/ 71 w 89"/>
                    <a:gd name="T13" fmla="*/ 3 h 38"/>
                    <a:gd name="T14" fmla="*/ 63 w 89"/>
                    <a:gd name="T15" fmla="*/ 8 h 38"/>
                    <a:gd name="T16" fmla="*/ 53 w 89"/>
                    <a:gd name="T17" fmla="*/ 10 h 38"/>
                    <a:gd name="T18" fmla="*/ 43 w 89"/>
                    <a:gd name="T19" fmla="*/ 10 h 38"/>
                    <a:gd name="T20" fmla="*/ 39 w 89"/>
                    <a:gd name="T21" fmla="*/ 11 h 38"/>
                    <a:gd name="T22" fmla="*/ 24 w 89"/>
                    <a:gd name="T23" fmla="*/ 17 h 38"/>
                    <a:gd name="T24" fmla="*/ 20 w 89"/>
                    <a:gd name="T25" fmla="*/ 19 h 38"/>
                    <a:gd name="T26" fmla="*/ 15 w 89"/>
                    <a:gd name="T27" fmla="*/ 19 h 38"/>
                    <a:gd name="T28" fmla="*/ 15 w 89"/>
                    <a:gd name="T29" fmla="*/ 22 h 38"/>
                    <a:gd name="T30" fmla="*/ 14 w 89"/>
                    <a:gd name="T31" fmla="*/ 24 h 38"/>
                    <a:gd name="T32" fmla="*/ 7 w 89"/>
                    <a:gd name="T33" fmla="*/ 31 h 38"/>
                    <a:gd name="T34" fmla="*/ 4 w 89"/>
                    <a:gd name="T35" fmla="*/ 35 h 38"/>
                    <a:gd name="T36" fmla="*/ 7 w 89"/>
                    <a:gd name="T37" fmla="*/ 36 h 38"/>
                    <a:gd name="T38" fmla="*/ 15 w 89"/>
                    <a:gd name="T39" fmla="*/ 36 h 38"/>
                    <a:gd name="T40" fmla="*/ 21 w 89"/>
                    <a:gd name="T41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9" h="38">
                      <a:moveTo>
                        <a:pt x="21" y="35"/>
                      </a:moveTo>
                      <a:cubicBezTo>
                        <a:pt x="21" y="33"/>
                        <a:pt x="24" y="35"/>
                        <a:pt x="25" y="31"/>
                      </a:cubicBezTo>
                      <a:cubicBezTo>
                        <a:pt x="25" y="28"/>
                        <a:pt x="29" y="30"/>
                        <a:pt x="29" y="28"/>
                      </a:cubicBezTo>
                      <a:cubicBezTo>
                        <a:pt x="29" y="27"/>
                        <a:pt x="29" y="27"/>
                        <a:pt x="36" y="24"/>
                      </a:cubicBezTo>
                      <a:cubicBezTo>
                        <a:pt x="42" y="22"/>
                        <a:pt x="35" y="22"/>
                        <a:pt x="44" y="17"/>
                      </a:cubicBezTo>
                      <a:cubicBezTo>
                        <a:pt x="56" y="14"/>
                        <a:pt x="72" y="13"/>
                        <a:pt x="81" y="8"/>
                      </a:cubicBezTo>
                      <a:cubicBezTo>
                        <a:pt x="89" y="5"/>
                        <a:pt x="79" y="0"/>
                        <a:pt x="71" y="3"/>
                      </a:cubicBezTo>
                      <a:cubicBezTo>
                        <a:pt x="64" y="5"/>
                        <a:pt x="68" y="5"/>
                        <a:pt x="63" y="8"/>
                      </a:cubicBezTo>
                      <a:cubicBezTo>
                        <a:pt x="56" y="10"/>
                        <a:pt x="60" y="7"/>
                        <a:pt x="53" y="10"/>
                      </a:cubicBezTo>
                      <a:cubicBezTo>
                        <a:pt x="46" y="13"/>
                        <a:pt x="50" y="8"/>
                        <a:pt x="43" y="10"/>
                      </a:cubicBezTo>
                      <a:cubicBezTo>
                        <a:pt x="38" y="10"/>
                        <a:pt x="43" y="11"/>
                        <a:pt x="39" y="11"/>
                      </a:cubicBezTo>
                      <a:cubicBezTo>
                        <a:pt x="35" y="11"/>
                        <a:pt x="25" y="14"/>
                        <a:pt x="24" y="17"/>
                      </a:cubicBezTo>
                      <a:cubicBezTo>
                        <a:pt x="21" y="21"/>
                        <a:pt x="21" y="16"/>
                        <a:pt x="20" y="19"/>
                      </a:cubicBezTo>
                      <a:cubicBezTo>
                        <a:pt x="15" y="21"/>
                        <a:pt x="17" y="17"/>
                        <a:pt x="15" y="19"/>
                      </a:cubicBezTo>
                      <a:cubicBezTo>
                        <a:pt x="11" y="21"/>
                        <a:pt x="17" y="21"/>
                        <a:pt x="15" y="22"/>
                      </a:cubicBezTo>
                      <a:cubicBezTo>
                        <a:pt x="11" y="24"/>
                        <a:pt x="18" y="24"/>
                        <a:pt x="14" y="24"/>
                      </a:cubicBezTo>
                      <a:cubicBezTo>
                        <a:pt x="10" y="25"/>
                        <a:pt x="11" y="28"/>
                        <a:pt x="7" y="31"/>
                      </a:cubicBezTo>
                      <a:cubicBezTo>
                        <a:pt x="2" y="33"/>
                        <a:pt x="0" y="35"/>
                        <a:pt x="4" y="35"/>
                      </a:cubicBezTo>
                      <a:cubicBezTo>
                        <a:pt x="8" y="33"/>
                        <a:pt x="2" y="36"/>
                        <a:pt x="7" y="36"/>
                      </a:cubicBezTo>
                      <a:cubicBezTo>
                        <a:pt x="11" y="35"/>
                        <a:pt x="11" y="35"/>
                        <a:pt x="15" y="36"/>
                      </a:cubicBezTo>
                      <a:cubicBezTo>
                        <a:pt x="17" y="38"/>
                        <a:pt x="21" y="38"/>
                        <a:pt x="21" y="35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3175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5373" tIns="32687" rIns="65373" bIns="3268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8" name="Freeform 2648"/>
                <p:cNvSpPr>
                  <a:spLocks/>
                </p:cNvSpPr>
                <p:nvPr/>
              </p:nvSpPr>
              <p:spPr bwMode="auto">
                <a:xfrm>
                  <a:off x="6804600" y="2630530"/>
                  <a:ext cx="90196" cy="24830"/>
                </a:xfrm>
                <a:custGeom>
                  <a:avLst/>
                  <a:gdLst>
                    <a:gd name="T0" fmla="*/ 8 w 26"/>
                    <a:gd name="T1" fmla="*/ 6 h 7"/>
                    <a:gd name="T2" fmla="*/ 8 w 26"/>
                    <a:gd name="T3" fmla="*/ 6 h 7"/>
                    <a:gd name="T4" fmla="*/ 18 w 26"/>
                    <a:gd name="T5" fmla="*/ 4 h 7"/>
                    <a:gd name="T6" fmla="*/ 11 w 26"/>
                    <a:gd name="T7" fmla="*/ 0 h 7"/>
                    <a:gd name="T8" fmla="*/ 8 w 26"/>
                    <a:gd name="T9" fmla="*/ 0 h 7"/>
                    <a:gd name="T10" fmla="*/ 7 w 26"/>
                    <a:gd name="T11" fmla="*/ 0 h 7"/>
                    <a:gd name="T12" fmla="*/ 0 w 26"/>
                    <a:gd name="T13" fmla="*/ 6 h 7"/>
                    <a:gd name="T14" fmla="*/ 7 w 26"/>
                    <a:gd name="T15" fmla="*/ 6 h 7"/>
                    <a:gd name="T16" fmla="*/ 8 w 26"/>
                    <a:gd name="T17" fmla="*/ 6 h 7"/>
                    <a:gd name="T18" fmla="*/ 8 w 26"/>
                    <a:gd name="T1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7"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1" y="6"/>
                        <a:pt x="15" y="6"/>
                        <a:pt x="18" y="4"/>
                      </a:cubicBezTo>
                      <a:cubicBezTo>
                        <a:pt x="26" y="4"/>
                        <a:pt x="17" y="0"/>
                        <a:pt x="11" y="0"/>
                      </a:cubicBezTo>
                      <a:cubicBezTo>
                        <a:pt x="10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1" y="4"/>
                        <a:pt x="0" y="6"/>
                      </a:cubicBezTo>
                      <a:cubicBezTo>
                        <a:pt x="0" y="7"/>
                        <a:pt x="4" y="7"/>
                        <a:pt x="7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3175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5373" tIns="32687" rIns="65373" bIns="3268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9" name="Freeform 2651"/>
                <p:cNvSpPr>
                  <a:spLocks/>
                </p:cNvSpPr>
                <p:nvPr/>
              </p:nvSpPr>
              <p:spPr bwMode="auto">
                <a:xfrm>
                  <a:off x="6205354" y="2489388"/>
                  <a:ext cx="106258" cy="36592"/>
                </a:xfrm>
                <a:custGeom>
                  <a:avLst/>
                  <a:gdLst>
                    <a:gd name="T0" fmla="*/ 24 w 31"/>
                    <a:gd name="T1" fmla="*/ 10 h 10"/>
                    <a:gd name="T2" fmla="*/ 27 w 31"/>
                    <a:gd name="T3" fmla="*/ 7 h 10"/>
                    <a:gd name="T4" fmla="*/ 20 w 31"/>
                    <a:gd name="T5" fmla="*/ 5 h 10"/>
                    <a:gd name="T6" fmla="*/ 13 w 31"/>
                    <a:gd name="T7" fmla="*/ 3 h 10"/>
                    <a:gd name="T8" fmla="*/ 6 w 31"/>
                    <a:gd name="T9" fmla="*/ 2 h 10"/>
                    <a:gd name="T10" fmla="*/ 11 w 31"/>
                    <a:gd name="T11" fmla="*/ 8 h 10"/>
                    <a:gd name="T12" fmla="*/ 24 w 31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10">
                      <a:moveTo>
                        <a:pt x="24" y="10"/>
                      </a:moveTo>
                      <a:cubicBezTo>
                        <a:pt x="29" y="10"/>
                        <a:pt x="31" y="5"/>
                        <a:pt x="27" y="7"/>
                      </a:cubicBezTo>
                      <a:cubicBezTo>
                        <a:pt x="25" y="7"/>
                        <a:pt x="25" y="2"/>
                        <a:pt x="20" y="5"/>
                      </a:cubicBezTo>
                      <a:cubicBezTo>
                        <a:pt x="16" y="7"/>
                        <a:pt x="21" y="2"/>
                        <a:pt x="13" y="3"/>
                      </a:cubicBezTo>
                      <a:cubicBezTo>
                        <a:pt x="5" y="5"/>
                        <a:pt x="7" y="0"/>
                        <a:pt x="6" y="2"/>
                      </a:cubicBezTo>
                      <a:cubicBezTo>
                        <a:pt x="5" y="3"/>
                        <a:pt x="0" y="7"/>
                        <a:pt x="11" y="8"/>
                      </a:cubicBezTo>
                      <a:cubicBezTo>
                        <a:pt x="18" y="10"/>
                        <a:pt x="20" y="10"/>
                        <a:pt x="24" y="1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3175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5373" tIns="32687" rIns="65373" bIns="3268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0" name="Freeform 2652"/>
                <p:cNvSpPr>
                  <a:spLocks/>
                </p:cNvSpPr>
                <p:nvPr/>
              </p:nvSpPr>
              <p:spPr bwMode="auto">
                <a:xfrm>
                  <a:off x="6052145" y="2473706"/>
                  <a:ext cx="164329" cy="64036"/>
                </a:xfrm>
                <a:custGeom>
                  <a:avLst/>
                  <a:gdLst>
                    <a:gd name="T0" fmla="*/ 44 w 48"/>
                    <a:gd name="T1" fmla="*/ 6 h 17"/>
                    <a:gd name="T2" fmla="*/ 34 w 48"/>
                    <a:gd name="T3" fmla="*/ 4 h 17"/>
                    <a:gd name="T4" fmla="*/ 23 w 48"/>
                    <a:gd name="T5" fmla="*/ 1 h 17"/>
                    <a:gd name="T6" fmla="*/ 22 w 48"/>
                    <a:gd name="T7" fmla="*/ 6 h 17"/>
                    <a:gd name="T8" fmla="*/ 11 w 48"/>
                    <a:gd name="T9" fmla="*/ 0 h 17"/>
                    <a:gd name="T10" fmla="*/ 4 w 48"/>
                    <a:gd name="T11" fmla="*/ 3 h 17"/>
                    <a:gd name="T12" fmla="*/ 2 w 48"/>
                    <a:gd name="T13" fmla="*/ 7 h 17"/>
                    <a:gd name="T14" fmla="*/ 11 w 48"/>
                    <a:gd name="T15" fmla="*/ 14 h 17"/>
                    <a:gd name="T16" fmla="*/ 18 w 48"/>
                    <a:gd name="T17" fmla="*/ 12 h 17"/>
                    <a:gd name="T18" fmla="*/ 27 w 48"/>
                    <a:gd name="T19" fmla="*/ 12 h 17"/>
                    <a:gd name="T20" fmla="*/ 41 w 48"/>
                    <a:gd name="T21" fmla="*/ 11 h 17"/>
                    <a:gd name="T22" fmla="*/ 44 w 48"/>
                    <a:gd name="T23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17">
                      <a:moveTo>
                        <a:pt x="44" y="6"/>
                      </a:moveTo>
                      <a:cubicBezTo>
                        <a:pt x="48" y="6"/>
                        <a:pt x="38" y="3"/>
                        <a:pt x="34" y="4"/>
                      </a:cubicBezTo>
                      <a:cubicBezTo>
                        <a:pt x="30" y="4"/>
                        <a:pt x="26" y="0"/>
                        <a:pt x="23" y="1"/>
                      </a:cubicBezTo>
                      <a:cubicBezTo>
                        <a:pt x="19" y="3"/>
                        <a:pt x="23" y="4"/>
                        <a:pt x="22" y="6"/>
                      </a:cubicBezTo>
                      <a:cubicBezTo>
                        <a:pt x="20" y="6"/>
                        <a:pt x="15" y="3"/>
                        <a:pt x="11" y="0"/>
                      </a:cubicBezTo>
                      <a:cubicBezTo>
                        <a:pt x="8" y="0"/>
                        <a:pt x="7" y="0"/>
                        <a:pt x="4" y="3"/>
                      </a:cubicBezTo>
                      <a:cubicBezTo>
                        <a:pt x="0" y="4"/>
                        <a:pt x="5" y="6"/>
                        <a:pt x="2" y="7"/>
                      </a:cubicBezTo>
                      <a:cubicBezTo>
                        <a:pt x="0" y="9"/>
                        <a:pt x="4" y="11"/>
                        <a:pt x="11" y="14"/>
                      </a:cubicBezTo>
                      <a:cubicBezTo>
                        <a:pt x="16" y="17"/>
                        <a:pt x="12" y="11"/>
                        <a:pt x="18" y="12"/>
                      </a:cubicBezTo>
                      <a:cubicBezTo>
                        <a:pt x="23" y="14"/>
                        <a:pt x="25" y="9"/>
                        <a:pt x="27" y="12"/>
                      </a:cubicBezTo>
                      <a:cubicBezTo>
                        <a:pt x="32" y="14"/>
                        <a:pt x="36" y="11"/>
                        <a:pt x="41" y="11"/>
                      </a:cubicBezTo>
                      <a:cubicBezTo>
                        <a:pt x="45" y="9"/>
                        <a:pt x="38" y="6"/>
                        <a:pt x="44" y="6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3175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5373" tIns="32687" rIns="65373" bIns="3268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1" name="Freeform 2654"/>
                <p:cNvSpPr>
                  <a:spLocks/>
                </p:cNvSpPr>
                <p:nvPr/>
              </p:nvSpPr>
              <p:spPr bwMode="auto">
                <a:xfrm>
                  <a:off x="5787735" y="2552118"/>
                  <a:ext cx="140853" cy="70570"/>
                </a:xfrm>
                <a:custGeom>
                  <a:avLst/>
                  <a:gdLst>
                    <a:gd name="T0" fmla="*/ 24 w 41"/>
                    <a:gd name="T1" fmla="*/ 13 h 19"/>
                    <a:gd name="T2" fmla="*/ 29 w 41"/>
                    <a:gd name="T3" fmla="*/ 13 h 19"/>
                    <a:gd name="T4" fmla="*/ 39 w 41"/>
                    <a:gd name="T5" fmla="*/ 16 h 19"/>
                    <a:gd name="T6" fmla="*/ 36 w 41"/>
                    <a:gd name="T7" fmla="*/ 11 h 19"/>
                    <a:gd name="T8" fmla="*/ 36 w 41"/>
                    <a:gd name="T9" fmla="*/ 8 h 19"/>
                    <a:gd name="T10" fmla="*/ 29 w 41"/>
                    <a:gd name="T11" fmla="*/ 4 h 19"/>
                    <a:gd name="T12" fmla="*/ 23 w 41"/>
                    <a:gd name="T13" fmla="*/ 5 h 19"/>
                    <a:gd name="T14" fmla="*/ 14 w 41"/>
                    <a:gd name="T15" fmla="*/ 2 h 19"/>
                    <a:gd name="T16" fmla="*/ 6 w 41"/>
                    <a:gd name="T17" fmla="*/ 5 h 19"/>
                    <a:gd name="T18" fmla="*/ 6 w 41"/>
                    <a:gd name="T19" fmla="*/ 10 h 19"/>
                    <a:gd name="T20" fmla="*/ 21 w 41"/>
                    <a:gd name="T21" fmla="*/ 14 h 19"/>
                    <a:gd name="T22" fmla="*/ 24 w 41"/>
                    <a:gd name="T23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19">
                      <a:moveTo>
                        <a:pt x="24" y="13"/>
                      </a:moveTo>
                      <a:cubicBezTo>
                        <a:pt x="25" y="13"/>
                        <a:pt x="25" y="13"/>
                        <a:pt x="29" y="13"/>
                      </a:cubicBezTo>
                      <a:cubicBezTo>
                        <a:pt x="34" y="16"/>
                        <a:pt x="36" y="19"/>
                        <a:pt x="39" y="16"/>
                      </a:cubicBezTo>
                      <a:cubicBezTo>
                        <a:pt x="39" y="13"/>
                        <a:pt x="32" y="13"/>
                        <a:pt x="36" y="11"/>
                      </a:cubicBezTo>
                      <a:cubicBezTo>
                        <a:pt x="41" y="11"/>
                        <a:pt x="31" y="10"/>
                        <a:pt x="36" y="8"/>
                      </a:cubicBezTo>
                      <a:cubicBezTo>
                        <a:pt x="41" y="8"/>
                        <a:pt x="34" y="5"/>
                        <a:pt x="29" y="4"/>
                      </a:cubicBezTo>
                      <a:cubicBezTo>
                        <a:pt x="25" y="2"/>
                        <a:pt x="24" y="8"/>
                        <a:pt x="23" y="5"/>
                      </a:cubicBezTo>
                      <a:cubicBezTo>
                        <a:pt x="21" y="2"/>
                        <a:pt x="18" y="4"/>
                        <a:pt x="14" y="2"/>
                      </a:cubicBezTo>
                      <a:cubicBezTo>
                        <a:pt x="10" y="0"/>
                        <a:pt x="5" y="4"/>
                        <a:pt x="6" y="5"/>
                      </a:cubicBezTo>
                      <a:cubicBezTo>
                        <a:pt x="10" y="8"/>
                        <a:pt x="0" y="8"/>
                        <a:pt x="6" y="10"/>
                      </a:cubicBezTo>
                      <a:cubicBezTo>
                        <a:pt x="11" y="11"/>
                        <a:pt x="14" y="11"/>
                        <a:pt x="21" y="14"/>
                      </a:cubicBezTo>
                      <a:cubicBezTo>
                        <a:pt x="25" y="16"/>
                        <a:pt x="21" y="13"/>
                        <a:pt x="24" y="13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3175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5373" tIns="32687" rIns="65373" bIns="3268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2" name="Freeform 2656"/>
                <p:cNvSpPr>
                  <a:spLocks/>
                </p:cNvSpPr>
                <p:nvPr/>
              </p:nvSpPr>
              <p:spPr bwMode="auto">
                <a:xfrm>
                  <a:off x="5370116" y="2352167"/>
                  <a:ext cx="119850" cy="62730"/>
                </a:xfrm>
                <a:custGeom>
                  <a:avLst/>
                  <a:gdLst>
                    <a:gd name="T0" fmla="*/ 6 w 35"/>
                    <a:gd name="T1" fmla="*/ 16 h 17"/>
                    <a:gd name="T2" fmla="*/ 24 w 35"/>
                    <a:gd name="T3" fmla="*/ 14 h 17"/>
                    <a:gd name="T4" fmla="*/ 31 w 35"/>
                    <a:gd name="T5" fmla="*/ 8 h 17"/>
                    <a:gd name="T6" fmla="*/ 20 w 35"/>
                    <a:gd name="T7" fmla="*/ 8 h 17"/>
                    <a:gd name="T8" fmla="*/ 21 w 35"/>
                    <a:gd name="T9" fmla="*/ 3 h 17"/>
                    <a:gd name="T10" fmla="*/ 11 w 35"/>
                    <a:gd name="T11" fmla="*/ 5 h 17"/>
                    <a:gd name="T12" fmla="*/ 3 w 35"/>
                    <a:gd name="T13" fmla="*/ 14 h 17"/>
                    <a:gd name="T14" fmla="*/ 6 w 35"/>
                    <a:gd name="T1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" h="17">
                      <a:moveTo>
                        <a:pt x="6" y="16"/>
                      </a:moveTo>
                      <a:cubicBezTo>
                        <a:pt x="11" y="14"/>
                        <a:pt x="16" y="14"/>
                        <a:pt x="24" y="14"/>
                      </a:cubicBezTo>
                      <a:cubicBezTo>
                        <a:pt x="35" y="12"/>
                        <a:pt x="35" y="11"/>
                        <a:pt x="31" y="8"/>
                      </a:cubicBezTo>
                      <a:cubicBezTo>
                        <a:pt x="25" y="5"/>
                        <a:pt x="27" y="3"/>
                        <a:pt x="20" y="8"/>
                      </a:cubicBezTo>
                      <a:cubicBezTo>
                        <a:pt x="14" y="12"/>
                        <a:pt x="24" y="3"/>
                        <a:pt x="21" y="3"/>
                      </a:cubicBezTo>
                      <a:cubicBezTo>
                        <a:pt x="18" y="1"/>
                        <a:pt x="14" y="0"/>
                        <a:pt x="11" y="5"/>
                      </a:cubicBezTo>
                      <a:cubicBezTo>
                        <a:pt x="7" y="11"/>
                        <a:pt x="7" y="6"/>
                        <a:pt x="3" y="14"/>
                      </a:cubicBezTo>
                      <a:cubicBezTo>
                        <a:pt x="0" y="16"/>
                        <a:pt x="2" y="17"/>
                        <a:pt x="6" y="16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3175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5373" tIns="32687" rIns="65373" bIns="3268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3" name="Freeform 2657"/>
                <p:cNvSpPr>
                  <a:spLocks/>
                </p:cNvSpPr>
                <p:nvPr/>
              </p:nvSpPr>
              <p:spPr bwMode="auto">
                <a:xfrm>
                  <a:off x="5253973" y="2328643"/>
                  <a:ext cx="147032" cy="64036"/>
                </a:xfrm>
                <a:custGeom>
                  <a:avLst/>
                  <a:gdLst>
                    <a:gd name="T0" fmla="*/ 25 w 43"/>
                    <a:gd name="T1" fmla="*/ 14 h 17"/>
                    <a:gd name="T2" fmla="*/ 39 w 43"/>
                    <a:gd name="T3" fmla="*/ 11 h 17"/>
                    <a:gd name="T4" fmla="*/ 39 w 43"/>
                    <a:gd name="T5" fmla="*/ 3 h 17"/>
                    <a:gd name="T6" fmla="*/ 32 w 43"/>
                    <a:gd name="T7" fmla="*/ 3 h 17"/>
                    <a:gd name="T8" fmla="*/ 27 w 43"/>
                    <a:gd name="T9" fmla="*/ 1 h 17"/>
                    <a:gd name="T10" fmla="*/ 12 w 43"/>
                    <a:gd name="T11" fmla="*/ 1 h 17"/>
                    <a:gd name="T12" fmla="*/ 5 w 43"/>
                    <a:gd name="T13" fmla="*/ 7 h 17"/>
                    <a:gd name="T14" fmla="*/ 12 w 43"/>
                    <a:gd name="T15" fmla="*/ 11 h 17"/>
                    <a:gd name="T16" fmla="*/ 25 w 43"/>
                    <a:gd name="T17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7">
                      <a:moveTo>
                        <a:pt x="25" y="14"/>
                      </a:moveTo>
                      <a:cubicBezTo>
                        <a:pt x="33" y="17"/>
                        <a:pt x="41" y="14"/>
                        <a:pt x="39" y="11"/>
                      </a:cubicBezTo>
                      <a:cubicBezTo>
                        <a:pt x="34" y="9"/>
                        <a:pt x="43" y="4"/>
                        <a:pt x="39" y="3"/>
                      </a:cubicBezTo>
                      <a:cubicBezTo>
                        <a:pt x="34" y="1"/>
                        <a:pt x="37" y="0"/>
                        <a:pt x="32" y="3"/>
                      </a:cubicBezTo>
                      <a:cubicBezTo>
                        <a:pt x="25" y="4"/>
                        <a:pt x="30" y="1"/>
                        <a:pt x="27" y="1"/>
                      </a:cubicBezTo>
                      <a:cubicBezTo>
                        <a:pt x="25" y="1"/>
                        <a:pt x="16" y="0"/>
                        <a:pt x="12" y="1"/>
                      </a:cubicBezTo>
                      <a:cubicBezTo>
                        <a:pt x="8" y="4"/>
                        <a:pt x="0" y="7"/>
                        <a:pt x="5" y="7"/>
                      </a:cubicBezTo>
                      <a:cubicBezTo>
                        <a:pt x="14" y="7"/>
                        <a:pt x="8" y="9"/>
                        <a:pt x="12" y="11"/>
                      </a:cubicBezTo>
                      <a:cubicBezTo>
                        <a:pt x="14" y="12"/>
                        <a:pt x="18" y="11"/>
                        <a:pt x="25" y="14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3175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65373" tIns="32687" rIns="65373" bIns="3268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54" name="Group 24"/>
            <p:cNvGrpSpPr/>
            <p:nvPr/>
          </p:nvGrpSpPr>
          <p:grpSpPr>
            <a:xfrm>
              <a:off x="4431619" y="1610759"/>
              <a:ext cx="1634509" cy="409692"/>
              <a:chOff x="4506461" y="2281595"/>
              <a:chExt cx="1681593" cy="415584"/>
            </a:xfrm>
            <a:solidFill>
              <a:srgbClr val="003C64"/>
            </a:solidFill>
          </p:grpSpPr>
          <p:sp>
            <p:nvSpPr>
              <p:cNvPr id="1259" name="Freeform 2605"/>
              <p:cNvSpPr>
                <a:spLocks/>
              </p:cNvSpPr>
              <p:nvPr/>
            </p:nvSpPr>
            <p:spPr bwMode="auto">
              <a:xfrm>
                <a:off x="4633724" y="2663201"/>
                <a:ext cx="44480" cy="33978"/>
              </a:xfrm>
              <a:custGeom>
                <a:avLst/>
                <a:gdLst>
                  <a:gd name="T0" fmla="*/ 5 w 13"/>
                  <a:gd name="T1" fmla="*/ 6 h 9"/>
                  <a:gd name="T2" fmla="*/ 7 w 13"/>
                  <a:gd name="T3" fmla="*/ 8 h 9"/>
                  <a:gd name="T4" fmla="*/ 12 w 13"/>
                  <a:gd name="T5" fmla="*/ 6 h 9"/>
                  <a:gd name="T6" fmla="*/ 6 w 13"/>
                  <a:gd name="T7" fmla="*/ 2 h 9"/>
                  <a:gd name="T8" fmla="*/ 3 w 13"/>
                  <a:gd name="T9" fmla="*/ 2 h 9"/>
                  <a:gd name="T10" fmla="*/ 2 w 13"/>
                  <a:gd name="T11" fmla="*/ 3 h 9"/>
                  <a:gd name="T12" fmla="*/ 3 w 13"/>
                  <a:gd name="T13" fmla="*/ 6 h 9"/>
                  <a:gd name="T14" fmla="*/ 5 w 13"/>
                  <a:gd name="T1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5" y="6"/>
                    </a:moveTo>
                    <a:cubicBezTo>
                      <a:pt x="5" y="6"/>
                      <a:pt x="9" y="6"/>
                      <a:pt x="7" y="8"/>
                    </a:cubicBezTo>
                    <a:cubicBezTo>
                      <a:pt x="7" y="9"/>
                      <a:pt x="12" y="8"/>
                      <a:pt x="12" y="6"/>
                    </a:cubicBezTo>
                    <a:cubicBezTo>
                      <a:pt x="13" y="6"/>
                      <a:pt x="9" y="5"/>
                      <a:pt x="6" y="2"/>
                    </a:cubicBezTo>
                    <a:cubicBezTo>
                      <a:pt x="5" y="0"/>
                      <a:pt x="5" y="2"/>
                      <a:pt x="3" y="2"/>
                    </a:cubicBezTo>
                    <a:cubicBezTo>
                      <a:pt x="0" y="2"/>
                      <a:pt x="5" y="5"/>
                      <a:pt x="2" y="3"/>
                    </a:cubicBezTo>
                    <a:cubicBezTo>
                      <a:pt x="0" y="3"/>
                      <a:pt x="0" y="5"/>
                      <a:pt x="3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0" name="Freeform 2607"/>
              <p:cNvSpPr>
                <a:spLocks/>
              </p:cNvSpPr>
              <p:nvPr/>
            </p:nvSpPr>
            <p:spPr bwMode="auto">
              <a:xfrm>
                <a:off x="4506461" y="2566494"/>
                <a:ext cx="123556" cy="104549"/>
              </a:xfrm>
              <a:custGeom>
                <a:avLst/>
                <a:gdLst>
                  <a:gd name="T0" fmla="*/ 26 w 36"/>
                  <a:gd name="T1" fmla="*/ 20 h 28"/>
                  <a:gd name="T2" fmla="*/ 22 w 36"/>
                  <a:gd name="T3" fmla="*/ 10 h 28"/>
                  <a:gd name="T4" fmla="*/ 26 w 36"/>
                  <a:gd name="T5" fmla="*/ 1 h 28"/>
                  <a:gd name="T6" fmla="*/ 15 w 36"/>
                  <a:gd name="T7" fmla="*/ 1 h 28"/>
                  <a:gd name="T8" fmla="*/ 8 w 36"/>
                  <a:gd name="T9" fmla="*/ 6 h 28"/>
                  <a:gd name="T10" fmla="*/ 7 w 36"/>
                  <a:gd name="T11" fmla="*/ 10 h 28"/>
                  <a:gd name="T12" fmla="*/ 3 w 36"/>
                  <a:gd name="T13" fmla="*/ 14 h 28"/>
                  <a:gd name="T14" fmla="*/ 6 w 36"/>
                  <a:gd name="T15" fmla="*/ 18 h 28"/>
                  <a:gd name="T16" fmla="*/ 8 w 36"/>
                  <a:gd name="T17" fmla="*/ 21 h 28"/>
                  <a:gd name="T18" fmla="*/ 13 w 36"/>
                  <a:gd name="T19" fmla="*/ 20 h 28"/>
                  <a:gd name="T20" fmla="*/ 15 w 36"/>
                  <a:gd name="T21" fmla="*/ 24 h 28"/>
                  <a:gd name="T22" fmla="*/ 22 w 36"/>
                  <a:gd name="T23" fmla="*/ 26 h 28"/>
                  <a:gd name="T24" fmla="*/ 33 w 36"/>
                  <a:gd name="T25" fmla="*/ 24 h 28"/>
                  <a:gd name="T26" fmla="*/ 26 w 36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28">
                    <a:moveTo>
                      <a:pt x="26" y="20"/>
                    </a:moveTo>
                    <a:cubicBezTo>
                      <a:pt x="24" y="17"/>
                      <a:pt x="21" y="17"/>
                      <a:pt x="22" y="10"/>
                    </a:cubicBezTo>
                    <a:cubicBezTo>
                      <a:pt x="24" y="4"/>
                      <a:pt x="31" y="4"/>
                      <a:pt x="26" y="1"/>
                    </a:cubicBezTo>
                    <a:cubicBezTo>
                      <a:pt x="21" y="0"/>
                      <a:pt x="25" y="1"/>
                      <a:pt x="15" y="1"/>
                    </a:cubicBezTo>
                    <a:cubicBezTo>
                      <a:pt x="7" y="3"/>
                      <a:pt x="14" y="4"/>
                      <a:pt x="8" y="6"/>
                    </a:cubicBezTo>
                    <a:cubicBezTo>
                      <a:pt x="4" y="7"/>
                      <a:pt x="10" y="7"/>
                      <a:pt x="7" y="10"/>
                    </a:cubicBezTo>
                    <a:cubicBezTo>
                      <a:pt x="6" y="15"/>
                      <a:pt x="3" y="9"/>
                      <a:pt x="3" y="14"/>
                    </a:cubicBezTo>
                    <a:cubicBezTo>
                      <a:pt x="0" y="17"/>
                      <a:pt x="0" y="18"/>
                      <a:pt x="6" y="18"/>
                    </a:cubicBezTo>
                    <a:cubicBezTo>
                      <a:pt x="11" y="18"/>
                      <a:pt x="3" y="20"/>
                      <a:pt x="8" y="21"/>
                    </a:cubicBezTo>
                    <a:cubicBezTo>
                      <a:pt x="14" y="24"/>
                      <a:pt x="10" y="17"/>
                      <a:pt x="13" y="20"/>
                    </a:cubicBezTo>
                    <a:cubicBezTo>
                      <a:pt x="15" y="23"/>
                      <a:pt x="7" y="23"/>
                      <a:pt x="15" y="24"/>
                    </a:cubicBezTo>
                    <a:cubicBezTo>
                      <a:pt x="21" y="24"/>
                      <a:pt x="17" y="26"/>
                      <a:pt x="22" y="26"/>
                    </a:cubicBezTo>
                    <a:cubicBezTo>
                      <a:pt x="28" y="26"/>
                      <a:pt x="29" y="28"/>
                      <a:pt x="33" y="24"/>
                    </a:cubicBezTo>
                    <a:cubicBezTo>
                      <a:pt x="36" y="24"/>
                      <a:pt x="26" y="23"/>
                      <a:pt x="26" y="20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1" name="Freeform 2650"/>
              <p:cNvSpPr>
                <a:spLocks/>
              </p:cNvSpPr>
              <p:nvPr/>
            </p:nvSpPr>
            <p:spPr bwMode="auto">
              <a:xfrm>
                <a:off x="6096623" y="2548197"/>
                <a:ext cx="91431" cy="33978"/>
              </a:xfrm>
              <a:custGeom>
                <a:avLst/>
                <a:gdLst>
                  <a:gd name="T0" fmla="*/ 19 w 27"/>
                  <a:gd name="T1" fmla="*/ 3 h 9"/>
                  <a:gd name="T2" fmla="*/ 5 w 27"/>
                  <a:gd name="T3" fmla="*/ 5 h 9"/>
                  <a:gd name="T4" fmla="*/ 13 w 27"/>
                  <a:gd name="T5" fmla="*/ 6 h 9"/>
                  <a:gd name="T6" fmla="*/ 19 w 27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9">
                    <a:moveTo>
                      <a:pt x="19" y="3"/>
                    </a:moveTo>
                    <a:cubicBezTo>
                      <a:pt x="13" y="0"/>
                      <a:pt x="10" y="3"/>
                      <a:pt x="5" y="5"/>
                    </a:cubicBezTo>
                    <a:cubicBezTo>
                      <a:pt x="0" y="8"/>
                      <a:pt x="6" y="5"/>
                      <a:pt x="13" y="6"/>
                    </a:cubicBezTo>
                    <a:cubicBezTo>
                      <a:pt x="27" y="9"/>
                      <a:pt x="25" y="5"/>
                      <a:pt x="19" y="3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2" name="Freeform 2653"/>
              <p:cNvSpPr>
                <a:spLocks/>
              </p:cNvSpPr>
              <p:nvPr/>
            </p:nvSpPr>
            <p:spPr bwMode="auto">
              <a:xfrm>
                <a:off x="6021256" y="2485468"/>
                <a:ext cx="19769" cy="22216"/>
              </a:xfrm>
              <a:custGeom>
                <a:avLst/>
                <a:gdLst>
                  <a:gd name="T0" fmla="*/ 4 w 6"/>
                  <a:gd name="T1" fmla="*/ 4 h 6"/>
                  <a:gd name="T2" fmla="*/ 4 w 6"/>
                  <a:gd name="T3" fmla="*/ 1 h 6"/>
                  <a:gd name="T4" fmla="*/ 4 w 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cubicBezTo>
                      <a:pt x="0" y="6"/>
                      <a:pt x="2" y="0"/>
                      <a:pt x="4" y="1"/>
                    </a:cubicBezTo>
                    <a:cubicBezTo>
                      <a:pt x="6" y="3"/>
                      <a:pt x="6" y="3"/>
                      <a:pt x="4" y="4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3" name="Freeform 2658"/>
              <p:cNvSpPr>
                <a:spLocks/>
              </p:cNvSpPr>
              <p:nvPr/>
            </p:nvSpPr>
            <p:spPr bwMode="auto">
              <a:xfrm>
                <a:off x="5219378" y="2332564"/>
                <a:ext cx="82782" cy="19602"/>
              </a:xfrm>
              <a:custGeom>
                <a:avLst/>
                <a:gdLst>
                  <a:gd name="T0" fmla="*/ 8 w 24"/>
                  <a:gd name="T1" fmla="*/ 0 h 5"/>
                  <a:gd name="T2" fmla="*/ 4 w 24"/>
                  <a:gd name="T3" fmla="*/ 2 h 5"/>
                  <a:gd name="T4" fmla="*/ 11 w 24"/>
                  <a:gd name="T5" fmla="*/ 5 h 5"/>
                  <a:gd name="T6" fmla="*/ 8 w 2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8" y="0"/>
                    </a:moveTo>
                    <a:cubicBezTo>
                      <a:pt x="1" y="0"/>
                      <a:pt x="0" y="2"/>
                      <a:pt x="4" y="2"/>
                    </a:cubicBezTo>
                    <a:cubicBezTo>
                      <a:pt x="10" y="3"/>
                      <a:pt x="7" y="5"/>
                      <a:pt x="11" y="5"/>
                    </a:cubicBezTo>
                    <a:cubicBezTo>
                      <a:pt x="24" y="2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4" name="Freeform 2659"/>
              <p:cNvSpPr>
                <a:spLocks/>
              </p:cNvSpPr>
              <p:nvPr/>
            </p:nvSpPr>
            <p:spPr bwMode="auto">
              <a:xfrm>
                <a:off x="5223084" y="2281595"/>
                <a:ext cx="129734" cy="50967"/>
              </a:xfrm>
              <a:custGeom>
                <a:avLst/>
                <a:gdLst>
                  <a:gd name="T0" fmla="*/ 23 w 38"/>
                  <a:gd name="T1" fmla="*/ 13 h 14"/>
                  <a:gd name="T2" fmla="*/ 34 w 38"/>
                  <a:gd name="T3" fmla="*/ 11 h 14"/>
                  <a:gd name="T4" fmla="*/ 38 w 38"/>
                  <a:gd name="T5" fmla="*/ 8 h 14"/>
                  <a:gd name="T6" fmla="*/ 30 w 38"/>
                  <a:gd name="T7" fmla="*/ 5 h 14"/>
                  <a:gd name="T8" fmla="*/ 21 w 38"/>
                  <a:gd name="T9" fmla="*/ 3 h 14"/>
                  <a:gd name="T10" fmla="*/ 11 w 38"/>
                  <a:gd name="T11" fmla="*/ 6 h 14"/>
                  <a:gd name="T12" fmla="*/ 11 w 38"/>
                  <a:gd name="T13" fmla="*/ 8 h 14"/>
                  <a:gd name="T14" fmla="*/ 5 w 38"/>
                  <a:gd name="T15" fmla="*/ 13 h 14"/>
                  <a:gd name="T16" fmla="*/ 14 w 38"/>
                  <a:gd name="T17" fmla="*/ 14 h 14"/>
                  <a:gd name="T18" fmla="*/ 23 w 38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4">
                    <a:moveTo>
                      <a:pt x="23" y="13"/>
                    </a:moveTo>
                    <a:cubicBezTo>
                      <a:pt x="32" y="13"/>
                      <a:pt x="36" y="14"/>
                      <a:pt x="34" y="11"/>
                    </a:cubicBezTo>
                    <a:cubicBezTo>
                      <a:pt x="31" y="8"/>
                      <a:pt x="38" y="10"/>
                      <a:pt x="38" y="8"/>
                    </a:cubicBezTo>
                    <a:cubicBezTo>
                      <a:pt x="36" y="6"/>
                      <a:pt x="34" y="8"/>
                      <a:pt x="30" y="5"/>
                    </a:cubicBezTo>
                    <a:cubicBezTo>
                      <a:pt x="27" y="2"/>
                      <a:pt x="25" y="0"/>
                      <a:pt x="21" y="3"/>
                    </a:cubicBezTo>
                    <a:cubicBezTo>
                      <a:pt x="18" y="5"/>
                      <a:pt x="16" y="3"/>
                      <a:pt x="11" y="6"/>
                    </a:cubicBezTo>
                    <a:cubicBezTo>
                      <a:pt x="6" y="8"/>
                      <a:pt x="14" y="6"/>
                      <a:pt x="11" y="8"/>
                    </a:cubicBezTo>
                    <a:cubicBezTo>
                      <a:pt x="7" y="11"/>
                      <a:pt x="0" y="13"/>
                      <a:pt x="5" y="13"/>
                    </a:cubicBezTo>
                    <a:cubicBezTo>
                      <a:pt x="10" y="13"/>
                      <a:pt x="9" y="14"/>
                      <a:pt x="14" y="14"/>
                    </a:cubicBezTo>
                    <a:cubicBezTo>
                      <a:pt x="23" y="14"/>
                      <a:pt x="14" y="13"/>
                      <a:pt x="23" y="13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5" name="Freeform 2787"/>
            <p:cNvSpPr>
              <a:spLocks/>
            </p:cNvSpPr>
            <p:nvPr/>
          </p:nvSpPr>
          <p:spPr bwMode="auto">
            <a:xfrm>
              <a:off x="2225450" y="3609219"/>
              <a:ext cx="701362" cy="856747"/>
            </a:xfrm>
            <a:custGeom>
              <a:avLst/>
              <a:gdLst>
                <a:gd name="T0" fmla="*/ 113 w 211"/>
                <a:gd name="T1" fmla="*/ 227 h 234"/>
                <a:gd name="T2" fmla="*/ 104 w 211"/>
                <a:gd name="T3" fmla="*/ 219 h 234"/>
                <a:gd name="T4" fmla="*/ 96 w 211"/>
                <a:gd name="T5" fmla="*/ 213 h 234"/>
                <a:gd name="T6" fmla="*/ 93 w 211"/>
                <a:gd name="T7" fmla="*/ 209 h 234"/>
                <a:gd name="T8" fmla="*/ 108 w 211"/>
                <a:gd name="T9" fmla="*/ 195 h 234"/>
                <a:gd name="T10" fmla="*/ 106 w 211"/>
                <a:gd name="T11" fmla="*/ 184 h 234"/>
                <a:gd name="T12" fmla="*/ 102 w 211"/>
                <a:gd name="T13" fmla="*/ 174 h 234"/>
                <a:gd name="T14" fmla="*/ 95 w 211"/>
                <a:gd name="T15" fmla="*/ 163 h 234"/>
                <a:gd name="T16" fmla="*/ 89 w 211"/>
                <a:gd name="T17" fmla="*/ 157 h 234"/>
                <a:gd name="T18" fmla="*/ 88 w 211"/>
                <a:gd name="T19" fmla="*/ 148 h 234"/>
                <a:gd name="T20" fmla="*/ 88 w 211"/>
                <a:gd name="T21" fmla="*/ 134 h 234"/>
                <a:gd name="T22" fmla="*/ 78 w 211"/>
                <a:gd name="T23" fmla="*/ 128 h 234"/>
                <a:gd name="T24" fmla="*/ 67 w 211"/>
                <a:gd name="T25" fmla="*/ 109 h 234"/>
                <a:gd name="T26" fmla="*/ 53 w 211"/>
                <a:gd name="T27" fmla="*/ 101 h 234"/>
                <a:gd name="T28" fmla="*/ 38 w 211"/>
                <a:gd name="T29" fmla="*/ 92 h 234"/>
                <a:gd name="T30" fmla="*/ 23 w 211"/>
                <a:gd name="T31" fmla="*/ 96 h 234"/>
                <a:gd name="T32" fmla="*/ 13 w 211"/>
                <a:gd name="T33" fmla="*/ 89 h 234"/>
                <a:gd name="T34" fmla="*/ 7 w 211"/>
                <a:gd name="T35" fmla="*/ 70 h 234"/>
                <a:gd name="T36" fmla="*/ 21 w 211"/>
                <a:gd name="T37" fmla="*/ 56 h 234"/>
                <a:gd name="T38" fmla="*/ 27 w 211"/>
                <a:gd name="T39" fmla="*/ 42 h 234"/>
                <a:gd name="T40" fmla="*/ 24 w 211"/>
                <a:gd name="T41" fmla="*/ 28 h 234"/>
                <a:gd name="T42" fmla="*/ 29 w 211"/>
                <a:gd name="T43" fmla="*/ 28 h 234"/>
                <a:gd name="T44" fmla="*/ 25 w 211"/>
                <a:gd name="T45" fmla="*/ 25 h 234"/>
                <a:gd name="T46" fmla="*/ 35 w 211"/>
                <a:gd name="T47" fmla="*/ 22 h 234"/>
                <a:gd name="T48" fmla="*/ 38 w 211"/>
                <a:gd name="T49" fmla="*/ 19 h 234"/>
                <a:gd name="T50" fmla="*/ 47 w 211"/>
                <a:gd name="T51" fmla="*/ 26 h 234"/>
                <a:gd name="T52" fmla="*/ 57 w 211"/>
                <a:gd name="T53" fmla="*/ 19 h 234"/>
                <a:gd name="T54" fmla="*/ 53 w 211"/>
                <a:gd name="T55" fmla="*/ 8 h 234"/>
                <a:gd name="T56" fmla="*/ 66 w 211"/>
                <a:gd name="T57" fmla="*/ 8 h 234"/>
                <a:gd name="T58" fmla="*/ 77 w 211"/>
                <a:gd name="T59" fmla="*/ 1 h 234"/>
                <a:gd name="T60" fmla="*/ 79 w 211"/>
                <a:gd name="T61" fmla="*/ 9 h 234"/>
                <a:gd name="T62" fmla="*/ 79 w 211"/>
                <a:gd name="T63" fmla="*/ 19 h 234"/>
                <a:gd name="T64" fmla="*/ 86 w 211"/>
                <a:gd name="T65" fmla="*/ 22 h 234"/>
                <a:gd name="T66" fmla="*/ 96 w 211"/>
                <a:gd name="T67" fmla="*/ 20 h 234"/>
                <a:gd name="T68" fmla="*/ 100 w 211"/>
                <a:gd name="T69" fmla="*/ 17 h 234"/>
                <a:gd name="T70" fmla="*/ 106 w 211"/>
                <a:gd name="T71" fmla="*/ 17 h 234"/>
                <a:gd name="T72" fmla="*/ 113 w 211"/>
                <a:gd name="T73" fmla="*/ 17 h 234"/>
                <a:gd name="T74" fmla="*/ 118 w 211"/>
                <a:gd name="T75" fmla="*/ 11 h 234"/>
                <a:gd name="T76" fmla="*/ 122 w 211"/>
                <a:gd name="T77" fmla="*/ 6 h 234"/>
                <a:gd name="T78" fmla="*/ 125 w 211"/>
                <a:gd name="T79" fmla="*/ 9 h 234"/>
                <a:gd name="T80" fmla="*/ 125 w 211"/>
                <a:gd name="T81" fmla="*/ 17 h 234"/>
                <a:gd name="T82" fmla="*/ 128 w 211"/>
                <a:gd name="T83" fmla="*/ 19 h 234"/>
                <a:gd name="T84" fmla="*/ 131 w 211"/>
                <a:gd name="T85" fmla="*/ 26 h 234"/>
                <a:gd name="T86" fmla="*/ 122 w 211"/>
                <a:gd name="T87" fmla="*/ 34 h 234"/>
                <a:gd name="T88" fmla="*/ 127 w 211"/>
                <a:gd name="T89" fmla="*/ 37 h 234"/>
                <a:gd name="T90" fmla="*/ 136 w 211"/>
                <a:gd name="T91" fmla="*/ 33 h 234"/>
                <a:gd name="T92" fmla="*/ 145 w 211"/>
                <a:gd name="T93" fmla="*/ 34 h 234"/>
                <a:gd name="T94" fmla="*/ 156 w 211"/>
                <a:gd name="T95" fmla="*/ 40 h 234"/>
                <a:gd name="T96" fmla="*/ 158 w 211"/>
                <a:gd name="T97" fmla="*/ 50 h 234"/>
                <a:gd name="T98" fmla="*/ 179 w 211"/>
                <a:gd name="T99" fmla="*/ 48 h 234"/>
                <a:gd name="T100" fmla="*/ 197 w 211"/>
                <a:gd name="T101" fmla="*/ 59 h 234"/>
                <a:gd name="T102" fmla="*/ 210 w 211"/>
                <a:gd name="T103" fmla="*/ 73 h 234"/>
                <a:gd name="T104" fmla="*/ 196 w 211"/>
                <a:gd name="T105" fmla="*/ 100 h 234"/>
                <a:gd name="T106" fmla="*/ 189 w 211"/>
                <a:gd name="T107" fmla="*/ 118 h 234"/>
                <a:gd name="T108" fmla="*/ 186 w 211"/>
                <a:gd name="T109" fmla="*/ 139 h 234"/>
                <a:gd name="T110" fmla="*/ 178 w 211"/>
                <a:gd name="T111" fmla="*/ 160 h 234"/>
                <a:gd name="T112" fmla="*/ 165 w 211"/>
                <a:gd name="T113" fmla="*/ 168 h 234"/>
                <a:gd name="T114" fmla="*/ 147 w 211"/>
                <a:gd name="T115" fmla="*/ 176 h 234"/>
                <a:gd name="T116" fmla="*/ 138 w 211"/>
                <a:gd name="T117" fmla="*/ 201 h 234"/>
                <a:gd name="T118" fmla="*/ 124 w 211"/>
                <a:gd name="T119" fmla="*/ 221 h 234"/>
                <a:gd name="T120" fmla="*/ 111 w 211"/>
                <a:gd name="T12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" h="234">
                  <a:moveTo>
                    <a:pt x="111" y="234"/>
                  </a:moveTo>
                  <a:cubicBezTo>
                    <a:pt x="110" y="230"/>
                    <a:pt x="115" y="230"/>
                    <a:pt x="113" y="227"/>
                  </a:cubicBezTo>
                  <a:cubicBezTo>
                    <a:pt x="110" y="224"/>
                    <a:pt x="111" y="224"/>
                    <a:pt x="108" y="224"/>
                  </a:cubicBezTo>
                  <a:cubicBezTo>
                    <a:pt x="106" y="221"/>
                    <a:pt x="107" y="221"/>
                    <a:pt x="104" y="219"/>
                  </a:cubicBezTo>
                  <a:cubicBezTo>
                    <a:pt x="102" y="218"/>
                    <a:pt x="102" y="216"/>
                    <a:pt x="100" y="218"/>
                  </a:cubicBezTo>
                  <a:cubicBezTo>
                    <a:pt x="97" y="218"/>
                    <a:pt x="99" y="216"/>
                    <a:pt x="96" y="213"/>
                  </a:cubicBezTo>
                  <a:cubicBezTo>
                    <a:pt x="92" y="210"/>
                    <a:pt x="92" y="215"/>
                    <a:pt x="90" y="212"/>
                  </a:cubicBezTo>
                  <a:cubicBezTo>
                    <a:pt x="90" y="212"/>
                    <a:pt x="90" y="210"/>
                    <a:pt x="93" y="209"/>
                  </a:cubicBezTo>
                  <a:cubicBezTo>
                    <a:pt x="95" y="209"/>
                    <a:pt x="95" y="207"/>
                    <a:pt x="99" y="202"/>
                  </a:cubicBezTo>
                  <a:cubicBezTo>
                    <a:pt x="102" y="198"/>
                    <a:pt x="106" y="196"/>
                    <a:pt x="108" y="195"/>
                  </a:cubicBezTo>
                  <a:cubicBezTo>
                    <a:pt x="111" y="193"/>
                    <a:pt x="111" y="188"/>
                    <a:pt x="110" y="185"/>
                  </a:cubicBezTo>
                  <a:cubicBezTo>
                    <a:pt x="108" y="181"/>
                    <a:pt x="107" y="184"/>
                    <a:pt x="106" y="184"/>
                  </a:cubicBezTo>
                  <a:cubicBezTo>
                    <a:pt x="107" y="182"/>
                    <a:pt x="108" y="174"/>
                    <a:pt x="106" y="173"/>
                  </a:cubicBezTo>
                  <a:cubicBezTo>
                    <a:pt x="106" y="171"/>
                    <a:pt x="104" y="174"/>
                    <a:pt x="102" y="174"/>
                  </a:cubicBezTo>
                  <a:cubicBezTo>
                    <a:pt x="100" y="174"/>
                    <a:pt x="102" y="171"/>
                    <a:pt x="100" y="165"/>
                  </a:cubicBezTo>
                  <a:cubicBezTo>
                    <a:pt x="99" y="163"/>
                    <a:pt x="96" y="162"/>
                    <a:pt x="95" y="163"/>
                  </a:cubicBezTo>
                  <a:cubicBezTo>
                    <a:pt x="95" y="163"/>
                    <a:pt x="88" y="163"/>
                    <a:pt x="88" y="162"/>
                  </a:cubicBezTo>
                  <a:cubicBezTo>
                    <a:pt x="89" y="160"/>
                    <a:pt x="88" y="160"/>
                    <a:pt x="89" y="157"/>
                  </a:cubicBezTo>
                  <a:cubicBezTo>
                    <a:pt x="90" y="156"/>
                    <a:pt x="86" y="153"/>
                    <a:pt x="86" y="151"/>
                  </a:cubicBezTo>
                  <a:cubicBezTo>
                    <a:pt x="89" y="149"/>
                    <a:pt x="89" y="149"/>
                    <a:pt x="88" y="148"/>
                  </a:cubicBezTo>
                  <a:cubicBezTo>
                    <a:pt x="88" y="146"/>
                    <a:pt x="90" y="145"/>
                    <a:pt x="89" y="143"/>
                  </a:cubicBezTo>
                  <a:cubicBezTo>
                    <a:pt x="89" y="142"/>
                    <a:pt x="93" y="135"/>
                    <a:pt x="88" y="134"/>
                  </a:cubicBezTo>
                  <a:cubicBezTo>
                    <a:pt x="85" y="132"/>
                    <a:pt x="85" y="131"/>
                    <a:pt x="86" y="128"/>
                  </a:cubicBezTo>
                  <a:cubicBezTo>
                    <a:pt x="86" y="126"/>
                    <a:pt x="81" y="128"/>
                    <a:pt x="78" y="128"/>
                  </a:cubicBezTo>
                  <a:cubicBezTo>
                    <a:pt x="75" y="126"/>
                    <a:pt x="77" y="115"/>
                    <a:pt x="74" y="112"/>
                  </a:cubicBezTo>
                  <a:cubicBezTo>
                    <a:pt x="71" y="109"/>
                    <a:pt x="70" y="112"/>
                    <a:pt x="67" y="109"/>
                  </a:cubicBezTo>
                  <a:cubicBezTo>
                    <a:pt x="66" y="107"/>
                    <a:pt x="66" y="109"/>
                    <a:pt x="63" y="107"/>
                  </a:cubicBezTo>
                  <a:cubicBezTo>
                    <a:pt x="59" y="104"/>
                    <a:pt x="57" y="106"/>
                    <a:pt x="53" y="101"/>
                  </a:cubicBezTo>
                  <a:cubicBezTo>
                    <a:pt x="49" y="98"/>
                    <a:pt x="49" y="95"/>
                    <a:pt x="50" y="90"/>
                  </a:cubicBezTo>
                  <a:cubicBezTo>
                    <a:pt x="52" y="86"/>
                    <a:pt x="43" y="89"/>
                    <a:pt x="38" y="92"/>
                  </a:cubicBezTo>
                  <a:cubicBezTo>
                    <a:pt x="32" y="96"/>
                    <a:pt x="34" y="98"/>
                    <a:pt x="27" y="96"/>
                  </a:cubicBezTo>
                  <a:cubicBezTo>
                    <a:pt x="24" y="95"/>
                    <a:pt x="24" y="96"/>
                    <a:pt x="23" y="96"/>
                  </a:cubicBezTo>
                  <a:cubicBezTo>
                    <a:pt x="21" y="96"/>
                    <a:pt x="23" y="86"/>
                    <a:pt x="21" y="89"/>
                  </a:cubicBezTo>
                  <a:cubicBezTo>
                    <a:pt x="20" y="90"/>
                    <a:pt x="13" y="93"/>
                    <a:pt x="13" y="89"/>
                  </a:cubicBezTo>
                  <a:cubicBezTo>
                    <a:pt x="13" y="84"/>
                    <a:pt x="7" y="89"/>
                    <a:pt x="9" y="86"/>
                  </a:cubicBezTo>
                  <a:cubicBezTo>
                    <a:pt x="9" y="82"/>
                    <a:pt x="0" y="75"/>
                    <a:pt x="7" y="70"/>
                  </a:cubicBezTo>
                  <a:cubicBezTo>
                    <a:pt x="10" y="68"/>
                    <a:pt x="9" y="64"/>
                    <a:pt x="11" y="61"/>
                  </a:cubicBezTo>
                  <a:cubicBezTo>
                    <a:pt x="16" y="58"/>
                    <a:pt x="17" y="58"/>
                    <a:pt x="21" y="56"/>
                  </a:cubicBezTo>
                  <a:cubicBezTo>
                    <a:pt x="24" y="53"/>
                    <a:pt x="23" y="58"/>
                    <a:pt x="25" y="56"/>
                  </a:cubicBezTo>
                  <a:cubicBezTo>
                    <a:pt x="25" y="54"/>
                    <a:pt x="27" y="45"/>
                    <a:pt x="27" y="42"/>
                  </a:cubicBezTo>
                  <a:cubicBezTo>
                    <a:pt x="28" y="37"/>
                    <a:pt x="27" y="37"/>
                    <a:pt x="27" y="34"/>
                  </a:cubicBezTo>
                  <a:cubicBezTo>
                    <a:pt x="27" y="33"/>
                    <a:pt x="25" y="36"/>
                    <a:pt x="24" y="28"/>
                  </a:cubicBezTo>
                  <a:cubicBezTo>
                    <a:pt x="24" y="26"/>
                    <a:pt x="27" y="28"/>
                    <a:pt x="27" y="26"/>
                  </a:cubicBezTo>
                  <a:cubicBezTo>
                    <a:pt x="27" y="26"/>
                    <a:pt x="28" y="28"/>
                    <a:pt x="29" y="28"/>
                  </a:cubicBezTo>
                  <a:cubicBezTo>
                    <a:pt x="29" y="28"/>
                    <a:pt x="29" y="25"/>
                    <a:pt x="28" y="25"/>
                  </a:cubicBezTo>
                  <a:cubicBezTo>
                    <a:pt x="27" y="25"/>
                    <a:pt x="25" y="25"/>
                    <a:pt x="25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0"/>
                    <a:pt x="34" y="19"/>
                    <a:pt x="36" y="20"/>
                  </a:cubicBezTo>
                  <a:cubicBezTo>
                    <a:pt x="36" y="22"/>
                    <a:pt x="38" y="19"/>
                    <a:pt x="38" y="19"/>
                  </a:cubicBezTo>
                  <a:cubicBezTo>
                    <a:pt x="42" y="22"/>
                    <a:pt x="38" y="25"/>
                    <a:pt x="42" y="25"/>
                  </a:cubicBezTo>
                  <a:cubicBezTo>
                    <a:pt x="43" y="28"/>
                    <a:pt x="46" y="26"/>
                    <a:pt x="47" y="26"/>
                  </a:cubicBezTo>
                  <a:cubicBezTo>
                    <a:pt x="50" y="28"/>
                    <a:pt x="50" y="25"/>
                    <a:pt x="53" y="23"/>
                  </a:cubicBezTo>
                  <a:cubicBezTo>
                    <a:pt x="57" y="23"/>
                    <a:pt x="54" y="20"/>
                    <a:pt x="57" y="19"/>
                  </a:cubicBezTo>
                  <a:cubicBezTo>
                    <a:pt x="61" y="17"/>
                    <a:pt x="60" y="15"/>
                    <a:pt x="57" y="17"/>
                  </a:cubicBezTo>
                  <a:cubicBezTo>
                    <a:pt x="56" y="17"/>
                    <a:pt x="56" y="11"/>
                    <a:pt x="53" y="8"/>
                  </a:cubicBezTo>
                  <a:cubicBezTo>
                    <a:pt x="52" y="6"/>
                    <a:pt x="57" y="8"/>
                    <a:pt x="61" y="9"/>
                  </a:cubicBezTo>
                  <a:cubicBezTo>
                    <a:pt x="66" y="11"/>
                    <a:pt x="61" y="6"/>
                    <a:pt x="66" y="8"/>
                  </a:cubicBezTo>
                  <a:cubicBezTo>
                    <a:pt x="68" y="8"/>
                    <a:pt x="75" y="5"/>
                    <a:pt x="74" y="1"/>
                  </a:cubicBezTo>
                  <a:cubicBezTo>
                    <a:pt x="74" y="1"/>
                    <a:pt x="75" y="1"/>
                    <a:pt x="77" y="1"/>
                  </a:cubicBezTo>
                  <a:cubicBezTo>
                    <a:pt x="77" y="0"/>
                    <a:pt x="78" y="1"/>
                    <a:pt x="77" y="3"/>
                  </a:cubicBezTo>
                  <a:cubicBezTo>
                    <a:pt x="77" y="6"/>
                    <a:pt x="81" y="6"/>
                    <a:pt x="79" y="9"/>
                  </a:cubicBezTo>
                  <a:cubicBezTo>
                    <a:pt x="79" y="11"/>
                    <a:pt x="79" y="11"/>
                    <a:pt x="78" y="14"/>
                  </a:cubicBezTo>
                  <a:cubicBezTo>
                    <a:pt x="77" y="19"/>
                    <a:pt x="79" y="17"/>
                    <a:pt x="79" y="19"/>
                  </a:cubicBezTo>
                  <a:cubicBezTo>
                    <a:pt x="79" y="22"/>
                    <a:pt x="84" y="25"/>
                    <a:pt x="84" y="25"/>
                  </a:cubicBezTo>
                  <a:cubicBezTo>
                    <a:pt x="86" y="23"/>
                    <a:pt x="85" y="22"/>
                    <a:pt x="86" y="22"/>
                  </a:cubicBezTo>
                  <a:cubicBezTo>
                    <a:pt x="89" y="23"/>
                    <a:pt x="90" y="20"/>
                    <a:pt x="92" y="19"/>
                  </a:cubicBezTo>
                  <a:cubicBezTo>
                    <a:pt x="95" y="19"/>
                    <a:pt x="93" y="20"/>
                    <a:pt x="96" y="20"/>
                  </a:cubicBezTo>
                  <a:cubicBezTo>
                    <a:pt x="97" y="19"/>
                    <a:pt x="100" y="22"/>
                    <a:pt x="99" y="19"/>
                  </a:cubicBezTo>
                  <a:cubicBezTo>
                    <a:pt x="99" y="17"/>
                    <a:pt x="99" y="17"/>
                    <a:pt x="100" y="17"/>
                  </a:cubicBezTo>
                  <a:cubicBezTo>
                    <a:pt x="102" y="19"/>
                    <a:pt x="104" y="14"/>
                    <a:pt x="104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7" y="19"/>
                    <a:pt x="108" y="19"/>
                    <a:pt x="110" y="19"/>
                  </a:cubicBezTo>
                  <a:cubicBezTo>
                    <a:pt x="110" y="17"/>
                    <a:pt x="110" y="19"/>
                    <a:pt x="113" y="17"/>
                  </a:cubicBezTo>
                  <a:cubicBezTo>
                    <a:pt x="114" y="17"/>
                    <a:pt x="113" y="19"/>
                    <a:pt x="114" y="19"/>
                  </a:cubicBezTo>
                  <a:cubicBezTo>
                    <a:pt x="115" y="19"/>
                    <a:pt x="117" y="14"/>
                    <a:pt x="118" y="11"/>
                  </a:cubicBezTo>
                  <a:cubicBezTo>
                    <a:pt x="121" y="9"/>
                    <a:pt x="121" y="9"/>
                    <a:pt x="121" y="8"/>
                  </a:cubicBezTo>
                  <a:cubicBezTo>
                    <a:pt x="122" y="6"/>
                    <a:pt x="121" y="6"/>
                    <a:pt x="122" y="6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5" y="9"/>
                    <a:pt x="125" y="8"/>
                    <a:pt x="125" y="9"/>
                  </a:cubicBezTo>
                  <a:cubicBezTo>
                    <a:pt x="125" y="11"/>
                    <a:pt x="125" y="14"/>
                    <a:pt x="125" y="14"/>
                  </a:cubicBezTo>
                  <a:cubicBezTo>
                    <a:pt x="125" y="14"/>
                    <a:pt x="125" y="15"/>
                    <a:pt x="125" y="17"/>
                  </a:cubicBezTo>
                  <a:cubicBezTo>
                    <a:pt x="125" y="17"/>
                    <a:pt x="127" y="17"/>
                    <a:pt x="127" y="19"/>
                  </a:cubicBezTo>
                  <a:cubicBezTo>
                    <a:pt x="127" y="19"/>
                    <a:pt x="127" y="19"/>
                    <a:pt x="128" y="19"/>
                  </a:cubicBezTo>
                  <a:cubicBezTo>
                    <a:pt x="128" y="20"/>
                    <a:pt x="128" y="22"/>
                    <a:pt x="129" y="22"/>
                  </a:cubicBezTo>
                  <a:cubicBezTo>
                    <a:pt x="131" y="20"/>
                    <a:pt x="131" y="25"/>
                    <a:pt x="131" y="26"/>
                  </a:cubicBezTo>
                  <a:cubicBezTo>
                    <a:pt x="128" y="26"/>
                    <a:pt x="128" y="31"/>
                    <a:pt x="125" y="31"/>
                  </a:cubicBezTo>
                  <a:cubicBezTo>
                    <a:pt x="121" y="33"/>
                    <a:pt x="124" y="33"/>
                    <a:pt x="122" y="34"/>
                  </a:cubicBezTo>
                  <a:cubicBezTo>
                    <a:pt x="121" y="37"/>
                    <a:pt x="125" y="33"/>
                    <a:pt x="125" y="37"/>
                  </a:cubicBezTo>
                  <a:cubicBezTo>
                    <a:pt x="122" y="40"/>
                    <a:pt x="125" y="34"/>
                    <a:pt x="127" y="37"/>
                  </a:cubicBezTo>
                  <a:cubicBezTo>
                    <a:pt x="127" y="40"/>
                    <a:pt x="125" y="31"/>
                    <a:pt x="129" y="33"/>
                  </a:cubicBezTo>
                  <a:cubicBezTo>
                    <a:pt x="135" y="33"/>
                    <a:pt x="132" y="31"/>
                    <a:pt x="136" y="33"/>
                  </a:cubicBezTo>
                  <a:cubicBezTo>
                    <a:pt x="142" y="34"/>
                    <a:pt x="135" y="37"/>
                    <a:pt x="136" y="40"/>
                  </a:cubicBezTo>
                  <a:cubicBezTo>
                    <a:pt x="138" y="42"/>
                    <a:pt x="139" y="34"/>
                    <a:pt x="145" y="34"/>
                  </a:cubicBezTo>
                  <a:cubicBezTo>
                    <a:pt x="147" y="34"/>
                    <a:pt x="147" y="37"/>
                    <a:pt x="150" y="37"/>
                  </a:cubicBezTo>
                  <a:cubicBezTo>
                    <a:pt x="151" y="37"/>
                    <a:pt x="151" y="39"/>
                    <a:pt x="156" y="40"/>
                  </a:cubicBezTo>
                  <a:cubicBezTo>
                    <a:pt x="160" y="40"/>
                    <a:pt x="158" y="42"/>
                    <a:pt x="160" y="44"/>
                  </a:cubicBezTo>
                  <a:cubicBezTo>
                    <a:pt x="161" y="45"/>
                    <a:pt x="158" y="48"/>
                    <a:pt x="158" y="50"/>
                  </a:cubicBezTo>
                  <a:cubicBezTo>
                    <a:pt x="160" y="50"/>
                    <a:pt x="163" y="45"/>
                    <a:pt x="165" y="45"/>
                  </a:cubicBezTo>
                  <a:cubicBezTo>
                    <a:pt x="169" y="47"/>
                    <a:pt x="174" y="48"/>
                    <a:pt x="179" y="48"/>
                  </a:cubicBezTo>
                  <a:cubicBezTo>
                    <a:pt x="183" y="47"/>
                    <a:pt x="186" y="50"/>
                    <a:pt x="190" y="51"/>
                  </a:cubicBezTo>
                  <a:cubicBezTo>
                    <a:pt x="194" y="56"/>
                    <a:pt x="192" y="56"/>
                    <a:pt x="197" y="59"/>
                  </a:cubicBezTo>
                  <a:cubicBezTo>
                    <a:pt x="203" y="62"/>
                    <a:pt x="203" y="59"/>
                    <a:pt x="207" y="62"/>
                  </a:cubicBezTo>
                  <a:cubicBezTo>
                    <a:pt x="210" y="64"/>
                    <a:pt x="210" y="68"/>
                    <a:pt x="210" y="73"/>
                  </a:cubicBezTo>
                  <a:cubicBezTo>
                    <a:pt x="211" y="79"/>
                    <a:pt x="210" y="81"/>
                    <a:pt x="204" y="89"/>
                  </a:cubicBezTo>
                  <a:cubicBezTo>
                    <a:pt x="200" y="96"/>
                    <a:pt x="199" y="93"/>
                    <a:pt x="196" y="100"/>
                  </a:cubicBezTo>
                  <a:cubicBezTo>
                    <a:pt x="193" y="107"/>
                    <a:pt x="192" y="109"/>
                    <a:pt x="190" y="106"/>
                  </a:cubicBezTo>
                  <a:cubicBezTo>
                    <a:pt x="189" y="101"/>
                    <a:pt x="189" y="115"/>
                    <a:pt x="189" y="118"/>
                  </a:cubicBezTo>
                  <a:cubicBezTo>
                    <a:pt x="188" y="121"/>
                    <a:pt x="190" y="123"/>
                    <a:pt x="189" y="128"/>
                  </a:cubicBezTo>
                  <a:cubicBezTo>
                    <a:pt x="186" y="132"/>
                    <a:pt x="189" y="137"/>
                    <a:pt x="186" y="139"/>
                  </a:cubicBezTo>
                  <a:cubicBezTo>
                    <a:pt x="183" y="140"/>
                    <a:pt x="186" y="143"/>
                    <a:pt x="183" y="148"/>
                  </a:cubicBezTo>
                  <a:cubicBezTo>
                    <a:pt x="179" y="154"/>
                    <a:pt x="176" y="156"/>
                    <a:pt x="178" y="160"/>
                  </a:cubicBezTo>
                  <a:cubicBezTo>
                    <a:pt x="179" y="163"/>
                    <a:pt x="172" y="165"/>
                    <a:pt x="174" y="167"/>
                  </a:cubicBezTo>
                  <a:cubicBezTo>
                    <a:pt x="174" y="168"/>
                    <a:pt x="169" y="167"/>
                    <a:pt x="165" y="168"/>
                  </a:cubicBezTo>
                  <a:cubicBezTo>
                    <a:pt x="161" y="170"/>
                    <a:pt x="164" y="167"/>
                    <a:pt x="160" y="168"/>
                  </a:cubicBezTo>
                  <a:cubicBezTo>
                    <a:pt x="157" y="170"/>
                    <a:pt x="158" y="171"/>
                    <a:pt x="147" y="176"/>
                  </a:cubicBezTo>
                  <a:cubicBezTo>
                    <a:pt x="145" y="177"/>
                    <a:pt x="139" y="182"/>
                    <a:pt x="139" y="185"/>
                  </a:cubicBezTo>
                  <a:cubicBezTo>
                    <a:pt x="138" y="191"/>
                    <a:pt x="139" y="196"/>
                    <a:pt x="138" y="201"/>
                  </a:cubicBezTo>
                  <a:cubicBezTo>
                    <a:pt x="135" y="205"/>
                    <a:pt x="135" y="202"/>
                    <a:pt x="131" y="209"/>
                  </a:cubicBezTo>
                  <a:cubicBezTo>
                    <a:pt x="129" y="213"/>
                    <a:pt x="128" y="218"/>
                    <a:pt x="124" y="221"/>
                  </a:cubicBezTo>
                  <a:cubicBezTo>
                    <a:pt x="118" y="226"/>
                    <a:pt x="118" y="226"/>
                    <a:pt x="115" y="230"/>
                  </a:cubicBezTo>
                  <a:cubicBezTo>
                    <a:pt x="115" y="232"/>
                    <a:pt x="114" y="232"/>
                    <a:pt x="111" y="234"/>
                  </a:cubicBezTo>
                </a:path>
              </a:pathLst>
            </a:custGeom>
            <a:solidFill>
              <a:srgbClr val="E58FA0"/>
            </a:solidFill>
            <a:ln w="3175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5373" tIns="32687" rIns="65373" bIns="326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6" name="Group 26"/>
            <p:cNvGrpSpPr/>
            <p:nvPr/>
          </p:nvGrpSpPr>
          <p:grpSpPr>
            <a:xfrm>
              <a:off x="720644" y="1525728"/>
              <a:ext cx="5972094" cy="3555188"/>
              <a:chOff x="688586" y="2195342"/>
              <a:chExt cx="6144128" cy="3606315"/>
            </a:xfrm>
            <a:solidFill>
              <a:srgbClr val="CDCDCD"/>
            </a:solidFill>
          </p:grpSpPr>
          <p:sp>
            <p:nvSpPr>
              <p:cNvPr id="659" name="TextBox 29"/>
              <p:cNvSpPr txBox="1"/>
              <p:nvPr/>
            </p:nvSpPr>
            <p:spPr>
              <a:xfrm>
                <a:off x="3912452" y="4217937"/>
                <a:ext cx="196468" cy="18678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326852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675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60" name="Freeform 2166"/>
              <p:cNvSpPr>
                <a:spLocks/>
              </p:cNvSpPr>
              <p:nvPr/>
            </p:nvSpPr>
            <p:spPr bwMode="auto">
              <a:xfrm>
                <a:off x="2246625" y="3490450"/>
                <a:ext cx="44480" cy="15683"/>
              </a:xfrm>
              <a:custGeom>
                <a:avLst/>
                <a:gdLst>
                  <a:gd name="T0" fmla="*/ 2 w 13"/>
                  <a:gd name="T1" fmla="*/ 3 h 4"/>
                  <a:gd name="T2" fmla="*/ 2 w 13"/>
                  <a:gd name="T3" fmla="*/ 3 h 4"/>
                  <a:gd name="T4" fmla="*/ 3 w 13"/>
                  <a:gd name="T5" fmla="*/ 1 h 4"/>
                  <a:gd name="T6" fmla="*/ 6 w 13"/>
                  <a:gd name="T7" fmla="*/ 1 h 4"/>
                  <a:gd name="T8" fmla="*/ 8 w 13"/>
                  <a:gd name="T9" fmla="*/ 0 h 4"/>
                  <a:gd name="T10" fmla="*/ 10 w 13"/>
                  <a:gd name="T11" fmla="*/ 0 h 4"/>
                  <a:gd name="T12" fmla="*/ 10 w 13"/>
                  <a:gd name="T13" fmla="*/ 1 h 4"/>
                  <a:gd name="T14" fmla="*/ 11 w 13"/>
                  <a:gd name="T15" fmla="*/ 0 h 4"/>
                  <a:gd name="T16" fmla="*/ 11 w 13"/>
                  <a:gd name="T17" fmla="*/ 0 h 4"/>
                  <a:gd name="T18" fmla="*/ 7 w 13"/>
                  <a:gd name="T19" fmla="*/ 3 h 4"/>
                  <a:gd name="T20" fmla="*/ 6 w 13"/>
                  <a:gd name="T21" fmla="*/ 3 h 4"/>
                  <a:gd name="T22" fmla="*/ 3 w 13"/>
                  <a:gd name="T23" fmla="*/ 3 h 4"/>
                  <a:gd name="T24" fmla="*/ 2 w 13"/>
                  <a:gd name="T25" fmla="*/ 4 h 4"/>
                  <a:gd name="T26" fmla="*/ 2 w 13"/>
                  <a:gd name="T2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4">
                    <a:moveTo>
                      <a:pt x="2" y="3"/>
                    </a:moveTo>
                    <a:cubicBezTo>
                      <a:pt x="0" y="3"/>
                      <a:pt x="0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6" y="1"/>
                    </a:cubicBezTo>
                    <a:cubicBezTo>
                      <a:pt x="6" y="0"/>
                      <a:pt x="7" y="1"/>
                      <a:pt x="8" y="0"/>
                    </a:cubicBezTo>
                    <a:cubicBezTo>
                      <a:pt x="10" y="0"/>
                      <a:pt x="11" y="0"/>
                      <a:pt x="10" y="0"/>
                    </a:cubicBezTo>
                    <a:cubicBezTo>
                      <a:pt x="8" y="1"/>
                      <a:pt x="8" y="1"/>
                      <a:pt x="10" y="1"/>
                    </a:cubicBezTo>
                    <a:cubicBezTo>
                      <a:pt x="10" y="0"/>
                      <a:pt x="10" y="1"/>
                      <a:pt x="11" y="0"/>
                    </a:cubicBezTo>
                    <a:cubicBezTo>
                      <a:pt x="13" y="0"/>
                      <a:pt x="13" y="0"/>
                      <a:pt x="11" y="0"/>
                    </a:cubicBezTo>
                    <a:cubicBezTo>
                      <a:pt x="10" y="1"/>
                      <a:pt x="8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2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1" name="Freeform 2167"/>
              <p:cNvSpPr>
                <a:spLocks/>
              </p:cNvSpPr>
              <p:nvPr/>
            </p:nvSpPr>
            <p:spPr bwMode="auto">
              <a:xfrm>
                <a:off x="3980112" y="3193792"/>
                <a:ext cx="331129" cy="219554"/>
              </a:xfrm>
              <a:custGeom>
                <a:avLst/>
                <a:gdLst>
                  <a:gd name="T0" fmla="*/ 10 w 97"/>
                  <a:gd name="T1" fmla="*/ 13 h 59"/>
                  <a:gd name="T2" fmla="*/ 10 w 97"/>
                  <a:gd name="T3" fmla="*/ 17 h 59"/>
                  <a:gd name="T4" fmla="*/ 4 w 97"/>
                  <a:gd name="T5" fmla="*/ 25 h 59"/>
                  <a:gd name="T6" fmla="*/ 3 w 97"/>
                  <a:gd name="T7" fmla="*/ 28 h 59"/>
                  <a:gd name="T8" fmla="*/ 4 w 97"/>
                  <a:gd name="T9" fmla="*/ 33 h 59"/>
                  <a:gd name="T10" fmla="*/ 4 w 97"/>
                  <a:gd name="T11" fmla="*/ 33 h 59"/>
                  <a:gd name="T12" fmla="*/ 8 w 97"/>
                  <a:gd name="T13" fmla="*/ 33 h 59"/>
                  <a:gd name="T14" fmla="*/ 17 w 97"/>
                  <a:gd name="T15" fmla="*/ 35 h 59"/>
                  <a:gd name="T16" fmla="*/ 25 w 97"/>
                  <a:gd name="T17" fmla="*/ 31 h 59"/>
                  <a:gd name="T18" fmla="*/ 35 w 97"/>
                  <a:gd name="T19" fmla="*/ 33 h 59"/>
                  <a:gd name="T20" fmla="*/ 38 w 97"/>
                  <a:gd name="T21" fmla="*/ 35 h 59"/>
                  <a:gd name="T22" fmla="*/ 42 w 97"/>
                  <a:gd name="T23" fmla="*/ 41 h 59"/>
                  <a:gd name="T24" fmla="*/ 42 w 97"/>
                  <a:gd name="T25" fmla="*/ 45 h 59"/>
                  <a:gd name="T26" fmla="*/ 38 w 97"/>
                  <a:gd name="T27" fmla="*/ 45 h 59"/>
                  <a:gd name="T28" fmla="*/ 33 w 97"/>
                  <a:gd name="T29" fmla="*/ 50 h 59"/>
                  <a:gd name="T30" fmla="*/ 38 w 97"/>
                  <a:gd name="T31" fmla="*/ 52 h 59"/>
                  <a:gd name="T32" fmla="*/ 40 w 97"/>
                  <a:gd name="T33" fmla="*/ 50 h 59"/>
                  <a:gd name="T34" fmla="*/ 46 w 97"/>
                  <a:gd name="T35" fmla="*/ 45 h 59"/>
                  <a:gd name="T36" fmla="*/ 53 w 97"/>
                  <a:gd name="T37" fmla="*/ 42 h 59"/>
                  <a:gd name="T38" fmla="*/ 56 w 97"/>
                  <a:gd name="T39" fmla="*/ 44 h 59"/>
                  <a:gd name="T40" fmla="*/ 54 w 97"/>
                  <a:gd name="T41" fmla="*/ 47 h 59"/>
                  <a:gd name="T42" fmla="*/ 61 w 97"/>
                  <a:gd name="T43" fmla="*/ 47 h 59"/>
                  <a:gd name="T44" fmla="*/ 61 w 97"/>
                  <a:gd name="T45" fmla="*/ 55 h 59"/>
                  <a:gd name="T46" fmla="*/ 67 w 97"/>
                  <a:gd name="T47" fmla="*/ 55 h 59"/>
                  <a:gd name="T48" fmla="*/ 76 w 97"/>
                  <a:gd name="T49" fmla="*/ 53 h 59"/>
                  <a:gd name="T50" fmla="*/ 75 w 97"/>
                  <a:gd name="T51" fmla="*/ 50 h 59"/>
                  <a:gd name="T52" fmla="*/ 68 w 97"/>
                  <a:gd name="T53" fmla="*/ 45 h 59"/>
                  <a:gd name="T54" fmla="*/ 75 w 97"/>
                  <a:gd name="T55" fmla="*/ 42 h 59"/>
                  <a:gd name="T56" fmla="*/ 86 w 97"/>
                  <a:gd name="T57" fmla="*/ 39 h 59"/>
                  <a:gd name="T58" fmla="*/ 94 w 97"/>
                  <a:gd name="T59" fmla="*/ 33 h 59"/>
                  <a:gd name="T60" fmla="*/ 94 w 97"/>
                  <a:gd name="T61" fmla="*/ 28 h 59"/>
                  <a:gd name="T62" fmla="*/ 96 w 97"/>
                  <a:gd name="T63" fmla="*/ 25 h 59"/>
                  <a:gd name="T64" fmla="*/ 93 w 97"/>
                  <a:gd name="T65" fmla="*/ 22 h 59"/>
                  <a:gd name="T66" fmla="*/ 83 w 97"/>
                  <a:gd name="T67" fmla="*/ 19 h 59"/>
                  <a:gd name="T68" fmla="*/ 72 w 97"/>
                  <a:gd name="T69" fmla="*/ 17 h 59"/>
                  <a:gd name="T70" fmla="*/ 67 w 97"/>
                  <a:gd name="T71" fmla="*/ 10 h 59"/>
                  <a:gd name="T72" fmla="*/ 65 w 97"/>
                  <a:gd name="T73" fmla="*/ 5 h 59"/>
                  <a:gd name="T74" fmla="*/ 60 w 97"/>
                  <a:gd name="T75" fmla="*/ 2 h 59"/>
                  <a:gd name="T76" fmla="*/ 51 w 97"/>
                  <a:gd name="T77" fmla="*/ 3 h 59"/>
                  <a:gd name="T78" fmla="*/ 45 w 97"/>
                  <a:gd name="T79" fmla="*/ 10 h 59"/>
                  <a:gd name="T80" fmla="*/ 36 w 97"/>
                  <a:gd name="T81" fmla="*/ 8 h 59"/>
                  <a:gd name="T82" fmla="*/ 26 w 97"/>
                  <a:gd name="T83" fmla="*/ 7 h 59"/>
                  <a:gd name="T84" fmla="*/ 11 w 97"/>
                  <a:gd name="T85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7" h="59">
                    <a:moveTo>
                      <a:pt x="8" y="8"/>
                    </a:moveTo>
                    <a:cubicBezTo>
                      <a:pt x="10" y="10"/>
                      <a:pt x="8" y="10"/>
                      <a:pt x="10" y="13"/>
                    </a:cubicBezTo>
                    <a:cubicBezTo>
                      <a:pt x="14" y="14"/>
                      <a:pt x="10" y="13"/>
                      <a:pt x="11" y="14"/>
                    </a:cubicBezTo>
                    <a:cubicBezTo>
                      <a:pt x="13" y="14"/>
                      <a:pt x="13" y="16"/>
                      <a:pt x="10" y="17"/>
                    </a:cubicBezTo>
                    <a:cubicBezTo>
                      <a:pt x="8" y="17"/>
                      <a:pt x="6" y="19"/>
                      <a:pt x="4" y="22"/>
                    </a:cubicBezTo>
                    <a:cubicBezTo>
                      <a:pt x="3" y="24"/>
                      <a:pt x="4" y="24"/>
                      <a:pt x="4" y="25"/>
                    </a:cubicBezTo>
                    <a:cubicBezTo>
                      <a:pt x="4" y="25"/>
                      <a:pt x="7" y="27"/>
                      <a:pt x="3" y="25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3" y="28"/>
                      <a:pt x="2" y="28"/>
                      <a:pt x="0" y="30"/>
                    </a:cubicBezTo>
                    <a:cubicBezTo>
                      <a:pt x="4" y="31"/>
                      <a:pt x="3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3"/>
                      <a:pt x="6" y="35"/>
                      <a:pt x="6" y="33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3" y="33"/>
                      <a:pt x="13" y="35"/>
                      <a:pt x="13" y="35"/>
                    </a:cubicBezTo>
                    <a:cubicBezTo>
                      <a:pt x="14" y="33"/>
                      <a:pt x="14" y="36"/>
                      <a:pt x="17" y="35"/>
                    </a:cubicBezTo>
                    <a:cubicBezTo>
                      <a:pt x="18" y="35"/>
                      <a:pt x="17" y="35"/>
                      <a:pt x="20" y="35"/>
                    </a:cubicBezTo>
                    <a:cubicBezTo>
                      <a:pt x="24" y="33"/>
                      <a:pt x="22" y="33"/>
                      <a:pt x="25" y="31"/>
                    </a:cubicBezTo>
                    <a:cubicBezTo>
                      <a:pt x="26" y="30"/>
                      <a:pt x="28" y="30"/>
                      <a:pt x="29" y="30"/>
                    </a:cubicBezTo>
                    <a:cubicBezTo>
                      <a:pt x="31" y="30"/>
                      <a:pt x="33" y="33"/>
                      <a:pt x="35" y="33"/>
                    </a:cubicBezTo>
                    <a:cubicBezTo>
                      <a:pt x="36" y="31"/>
                      <a:pt x="36" y="35"/>
                      <a:pt x="38" y="33"/>
                    </a:cubicBezTo>
                    <a:cubicBezTo>
                      <a:pt x="39" y="33"/>
                      <a:pt x="39" y="35"/>
                      <a:pt x="38" y="35"/>
                    </a:cubicBezTo>
                    <a:cubicBezTo>
                      <a:pt x="38" y="38"/>
                      <a:pt x="39" y="38"/>
                      <a:pt x="40" y="38"/>
                    </a:cubicBezTo>
                    <a:cubicBezTo>
                      <a:pt x="42" y="38"/>
                      <a:pt x="39" y="39"/>
                      <a:pt x="42" y="41"/>
                    </a:cubicBezTo>
                    <a:cubicBezTo>
                      <a:pt x="43" y="42"/>
                      <a:pt x="42" y="44"/>
                      <a:pt x="42" y="45"/>
                    </a:cubicBezTo>
                    <a:cubicBezTo>
                      <a:pt x="45" y="45"/>
                      <a:pt x="42" y="45"/>
                      <a:pt x="42" y="45"/>
                    </a:cubicBezTo>
                    <a:cubicBezTo>
                      <a:pt x="42" y="45"/>
                      <a:pt x="39" y="45"/>
                      <a:pt x="38" y="45"/>
                    </a:cubicBezTo>
                    <a:cubicBezTo>
                      <a:pt x="38" y="44"/>
                      <a:pt x="36" y="45"/>
                      <a:pt x="38" y="45"/>
                    </a:cubicBezTo>
                    <a:cubicBezTo>
                      <a:pt x="38" y="47"/>
                      <a:pt x="33" y="49"/>
                      <a:pt x="35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5" y="53"/>
                      <a:pt x="36" y="53"/>
                      <a:pt x="36" y="53"/>
                    </a:cubicBezTo>
                    <a:cubicBezTo>
                      <a:pt x="36" y="52"/>
                      <a:pt x="38" y="53"/>
                      <a:pt x="38" y="52"/>
                    </a:cubicBezTo>
                    <a:cubicBezTo>
                      <a:pt x="38" y="50"/>
                      <a:pt x="40" y="50"/>
                      <a:pt x="42" y="53"/>
                    </a:cubicBezTo>
                    <a:cubicBezTo>
                      <a:pt x="42" y="50"/>
                      <a:pt x="42" y="52"/>
                      <a:pt x="40" y="50"/>
                    </a:cubicBezTo>
                    <a:cubicBezTo>
                      <a:pt x="40" y="49"/>
                      <a:pt x="42" y="50"/>
                      <a:pt x="43" y="49"/>
                    </a:cubicBezTo>
                    <a:cubicBezTo>
                      <a:pt x="46" y="47"/>
                      <a:pt x="46" y="47"/>
                      <a:pt x="46" y="45"/>
                    </a:cubicBezTo>
                    <a:cubicBezTo>
                      <a:pt x="46" y="42"/>
                      <a:pt x="49" y="44"/>
                      <a:pt x="50" y="42"/>
                    </a:cubicBezTo>
                    <a:cubicBezTo>
                      <a:pt x="51" y="42"/>
                      <a:pt x="53" y="44"/>
                      <a:pt x="53" y="42"/>
                    </a:cubicBezTo>
                    <a:cubicBezTo>
                      <a:pt x="53" y="41"/>
                      <a:pt x="53" y="39"/>
                      <a:pt x="53" y="41"/>
                    </a:cubicBezTo>
                    <a:cubicBezTo>
                      <a:pt x="53" y="42"/>
                      <a:pt x="53" y="44"/>
                      <a:pt x="56" y="44"/>
                    </a:cubicBezTo>
                    <a:cubicBezTo>
                      <a:pt x="53" y="45"/>
                      <a:pt x="51" y="42"/>
                      <a:pt x="51" y="44"/>
                    </a:cubicBezTo>
                    <a:cubicBezTo>
                      <a:pt x="50" y="45"/>
                      <a:pt x="54" y="45"/>
                      <a:pt x="54" y="47"/>
                    </a:cubicBezTo>
                    <a:cubicBezTo>
                      <a:pt x="54" y="47"/>
                      <a:pt x="58" y="47"/>
                      <a:pt x="60" y="47"/>
                    </a:cubicBezTo>
                    <a:cubicBezTo>
                      <a:pt x="61" y="47"/>
                      <a:pt x="61" y="45"/>
                      <a:pt x="61" y="47"/>
                    </a:cubicBezTo>
                    <a:cubicBezTo>
                      <a:pt x="63" y="49"/>
                      <a:pt x="56" y="50"/>
                      <a:pt x="56" y="52"/>
                    </a:cubicBezTo>
                    <a:cubicBezTo>
                      <a:pt x="57" y="53"/>
                      <a:pt x="61" y="52"/>
                      <a:pt x="61" y="55"/>
                    </a:cubicBezTo>
                    <a:cubicBezTo>
                      <a:pt x="61" y="58"/>
                      <a:pt x="60" y="55"/>
                      <a:pt x="61" y="58"/>
                    </a:cubicBezTo>
                    <a:cubicBezTo>
                      <a:pt x="64" y="59"/>
                      <a:pt x="65" y="56"/>
                      <a:pt x="67" y="55"/>
                    </a:cubicBezTo>
                    <a:cubicBezTo>
                      <a:pt x="69" y="55"/>
                      <a:pt x="68" y="56"/>
                      <a:pt x="71" y="55"/>
                    </a:cubicBezTo>
                    <a:cubicBezTo>
                      <a:pt x="72" y="52"/>
                      <a:pt x="72" y="55"/>
                      <a:pt x="76" y="53"/>
                    </a:cubicBezTo>
                    <a:cubicBezTo>
                      <a:pt x="79" y="53"/>
                      <a:pt x="76" y="53"/>
                      <a:pt x="76" y="52"/>
                    </a:cubicBezTo>
                    <a:cubicBezTo>
                      <a:pt x="78" y="50"/>
                      <a:pt x="76" y="50"/>
                      <a:pt x="75" y="50"/>
                    </a:cubicBezTo>
                    <a:cubicBezTo>
                      <a:pt x="71" y="52"/>
                      <a:pt x="71" y="53"/>
                      <a:pt x="69" y="50"/>
                    </a:cubicBezTo>
                    <a:cubicBezTo>
                      <a:pt x="67" y="47"/>
                      <a:pt x="67" y="47"/>
                      <a:pt x="68" y="45"/>
                    </a:cubicBezTo>
                    <a:cubicBezTo>
                      <a:pt x="71" y="45"/>
                      <a:pt x="68" y="47"/>
                      <a:pt x="71" y="47"/>
                    </a:cubicBezTo>
                    <a:cubicBezTo>
                      <a:pt x="71" y="45"/>
                      <a:pt x="74" y="42"/>
                      <a:pt x="75" y="42"/>
                    </a:cubicBezTo>
                    <a:cubicBezTo>
                      <a:pt x="78" y="44"/>
                      <a:pt x="82" y="39"/>
                      <a:pt x="83" y="39"/>
                    </a:cubicBezTo>
                    <a:cubicBezTo>
                      <a:pt x="86" y="39"/>
                      <a:pt x="85" y="41"/>
                      <a:pt x="86" y="39"/>
                    </a:cubicBezTo>
                    <a:cubicBezTo>
                      <a:pt x="85" y="35"/>
                      <a:pt x="89" y="38"/>
                      <a:pt x="89" y="35"/>
                    </a:cubicBezTo>
                    <a:cubicBezTo>
                      <a:pt x="90" y="33"/>
                      <a:pt x="94" y="35"/>
                      <a:pt x="94" y="33"/>
                    </a:cubicBezTo>
                    <a:cubicBezTo>
                      <a:pt x="96" y="33"/>
                      <a:pt x="94" y="30"/>
                      <a:pt x="94" y="30"/>
                    </a:cubicBezTo>
                    <a:cubicBezTo>
                      <a:pt x="93" y="28"/>
                      <a:pt x="94" y="28"/>
                      <a:pt x="94" y="28"/>
                    </a:cubicBezTo>
                    <a:cubicBezTo>
                      <a:pt x="97" y="28"/>
                      <a:pt x="96" y="27"/>
                      <a:pt x="94" y="27"/>
                    </a:cubicBezTo>
                    <a:cubicBezTo>
                      <a:pt x="94" y="27"/>
                      <a:pt x="94" y="25"/>
                      <a:pt x="96" y="25"/>
                    </a:cubicBezTo>
                    <a:cubicBezTo>
                      <a:pt x="97" y="24"/>
                      <a:pt x="96" y="24"/>
                      <a:pt x="96" y="22"/>
                    </a:cubicBezTo>
                    <a:cubicBezTo>
                      <a:pt x="96" y="22"/>
                      <a:pt x="94" y="24"/>
                      <a:pt x="93" y="22"/>
                    </a:cubicBezTo>
                    <a:cubicBezTo>
                      <a:pt x="92" y="19"/>
                      <a:pt x="90" y="22"/>
                      <a:pt x="89" y="21"/>
                    </a:cubicBezTo>
                    <a:cubicBezTo>
                      <a:pt x="86" y="17"/>
                      <a:pt x="86" y="21"/>
                      <a:pt x="83" y="19"/>
                    </a:cubicBezTo>
                    <a:cubicBezTo>
                      <a:pt x="82" y="17"/>
                      <a:pt x="82" y="14"/>
                      <a:pt x="81" y="17"/>
                    </a:cubicBezTo>
                    <a:cubicBezTo>
                      <a:pt x="76" y="19"/>
                      <a:pt x="76" y="16"/>
                      <a:pt x="72" y="17"/>
                    </a:cubicBezTo>
                    <a:cubicBezTo>
                      <a:pt x="71" y="17"/>
                      <a:pt x="72" y="14"/>
                      <a:pt x="71" y="13"/>
                    </a:cubicBezTo>
                    <a:cubicBezTo>
                      <a:pt x="68" y="10"/>
                      <a:pt x="68" y="11"/>
                      <a:pt x="67" y="10"/>
                    </a:cubicBezTo>
                    <a:cubicBezTo>
                      <a:pt x="64" y="10"/>
                      <a:pt x="67" y="10"/>
                      <a:pt x="64" y="8"/>
                    </a:cubicBezTo>
                    <a:cubicBezTo>
                      <a:pt x="64" y="7"/>
                      <a:pt x="67" y="7"/>
                      <a:pt x="65" y="5"/>
                    </a:cubicBezTo>
                    <a:cubicBezTo>
                      <a:pt x="63" y="5"/>
                      <a:pt x="64" y="0"/>
                      <a:pt x="63" y="2"/>
                    </a:cubicBezTo>
                    <a:cubicBezTo>
                      <a:pt x="61" y="3"/>
                      <a:pt x="61" y="0"/>
                      <a:pt x="60" y="2"/>
                    </a:cubicBezTo>
                    <a:cubicBezTo>
                      <a:pt x="57" y="3"/>
                      <a:pt x="56" y="2"/>
                      <a:pt x="56" y="3"/>
                    </a:cubicBezTo>
                    <a:cubicBezTo>
                      <a:pt x="54" y="5"/>
                      <a:pt x="53" y="5"/>
                      <a:pt x="51" y="3"/>
                    </a:cubicBezTo>
                    <a:cubicBezTo>
                      <a:pt x="47" y="3"/>
                      <a:pt x="46" y="5"/>
                      <a:pt x="46" y="8"/>
                    </a:cubicBezTo>
                    <a:cubicBezTo>
                      <a:pt x="46" y="11"/>
                      <a:pt x="46" y="11"/>
                      <a:pt x="45" y="10"/>
                    </a:cubicBezTo>
                    <a:cubicBezTo>
                      <a:pt x="43" y="10"/>
                      <a:pt x="42" y="10"/>
                      <a:pt x="40" y="10"/>
                    </a:cubicBezTo>
                    <a:cubicBezTo>
                      <a:pt x="38" y="10"/>
                      <a:pt x="39" y="7"/>
                      <a:pt x="36" y="8"/>
                    </a:cubicBezTo>
                    <a:cubicBezTo>
                      <a:pt x="33" y="10"/>
                      <a:pt x="38" y="7"/>
                      <a:pt x="31" y="7"/>
                    </a:cubicBezTo>
                    <a:cubicBezTo>
                      <a:pt x="28" y="7"/>
                      <a:pt x="29" y="7"/>
                      <a:pt x="26" y="7"/>
                    </a:cubicBezTo>
                    <a:cubicBezTo>
                      <a:pt x="24" y="7"/>
                      <a:pt x="24" y="5"/>
                      <a:pt x="15" y="5"/>
                    </a:cubicBezTo>
                    <a:cubicBezTo>
                      <a:pt x="10" y="7"/>
                      <a:pt x="13" y="8"/>
                      <a:pt x="11" y="7"/>
                    </a:cubicBezTo>
                    <a:cubicBezTo>
                      <a:pt x="10" y="7"/>
                      <a:pt x="8" y="8"/>
                      <a:pt x="8" y="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2" name="Freeform 2168"/>
              <p:cNvSpPr>
                <a:spLocks/>
              </p:cNvSpPr>
              <p:nvPr/>
            </p:nvSpPr>
            <p:spPr bwMode="auto">
              <a:xfrm>
                <a:off x="3133754" y="2789968"/>
                <a:ext cx="208809" cy="103242"/>
              </a:xfrm>
              <a:custGeom>
                <a:avLst/>
                <a:gdLst>
                  <a:gd name="T0" fmla="*/ 54 w 61"/>
                  <a:gd name="T1" fmla="*/ 8 h 28"/>
                  <a:gd name="T2" fmla="*/ 59 w 61"/>
                  <a:gd name="T3" fmla="*/ 10 h 28"/>
                  <a:gd name="T4" fmla="*/ 60 w 61"/>
                  <a:gd name="T5" fmla="*/ 14 h 28"/>
                  <a:gd name="T6" fmla="*/ 56 w 61"/>
                  <a:gd name="T7" fmla="*/ 17 h 28"/>
                  <a:gd name="T8" fmla="*/ 49 w 61"/>
                  <a:gd name="T9" fmla="*/ 21 h 28"/>
                  <a:gd name="T10" fmla="*/ 41 w 61"/>
                  <a:gd name="T11" fmla="*/ 25 h 28"/>
                  <a:gd name="T12" fmla="*/ 35 w 61"/>
                  <a:gd name="T13" fmla="*/ 27 h 28"/>
                  <a:gd name="T14" fmla="*/ 28 w 61"/>
                  <a:gd name="T15" fmla="*/ 27 h 28"/>
                  <a:gd name="T16" fmla="*/ 18 w 61"/>
                  <a:gd name="T17" fmla="*/ 24 h 28"/>
                  <a:gd name="T18" fmla="*/ 11 w 61"/>
                  <a:gd name="T19" fmla="*/ 22 h 28"/>
                  <a:gd name="T20" fmla="*/ 16 w 61"/>
                  <a:gd name="T21" fmla="*/ 22 h 28"/>
                  <a:gd name="T22" fmla="*/ 14 w 61"/>
                  <a:gd name="T23" fmla="*/ 17 h 28"/>
                  <a:gd name="T24" fmla="*/ 11 w 61"/>
                  <a:gd name="T25" fmla="*/ 16 h 28"/>
                  <a:gd name="T26" fmla="*/ 6 w 61"/>
                  <a:gd name="T27" fmla="*/ 14 h 28"/>
                  <a:gd name="T28" fmla="*/ 10 w 61"/>
                  <a:gd name="T29" fmla="*/ 14 h 28"/>
                  <a:gd name="T30" fmla="*/ 16 w 61"/>
                  <a:gd name="T31" fmla="*/ 14 h 28"/>
                  <a:gd name="T32" fmla="*/ 13 w 61"/>
                  <a:gd name="T33" fmla="*/ 11 h 28"/>
                  <a:gd name="T34" fmla="*/ 14 w 61"/>
                  <a:gd name="T35" fmla="*/ 10 h 28"/>
                  <a:gd name="T36" fmla="*/ 7 w 61"/>
                  <a:gd name="T37" fmla="*/ 10 h 28"/>
                  <a:gd name="T38" fmla="*/ 2 w 61"/>
                  <a:gd name="T39" fmla="*/ 10 h 28"/>
                  <a:gd name="T40" fmla="*/ 5 w 61"/>
                  <a:gd name="T41" fmla="*/ 8 h 28"/>
                  <a:gd name="T42" fmla="*/ 6 w 61"/>
                  <a:gd name="T43" fmla="*/ 7 h 28"/>
                  <a:gd name="T44" fmla="*/ 10 w 61"/>
                  <a:gd name="T45" fmla="*/ 5 h 28"/>
                  <a:gd name="T46" fmla="*/ 14 w 61"/>
                  <a:gd name="T47" fmla="*/ 7 h 28"/>
                  <a:gd name="T48" fmla="*/ 10 w 61"/>
                  <a:gd name="T49" fmla="*/ 3 h 28"/>
                  <a:gd name="T50" fmla="*/ 13 w 61"/>
                  <a:gd name="T51" fmla="*/ 2 h 28"/>
                  <a:gd name="T52" fmla="*/ 18 w 61"/>
                  <a:gd name="T53" fmla="*/ 5 h 28"/>
                  <a:gd name="T54" fmla="*/ 20 w 61"/>
                  <a:gd name="T55" fmla="*/ 10 h 28"/>
                  <a:gd name="T56" fmla="*/ 24 w 61"/>
                  <a:gd name="T57" fmla="*/ 8 h 28"/>
                  <a:gd name="T58" fmla="*/ 25 w 61"/>
                  <a:gd name="T59" fmla="*/ 7 h 28"/>
                  <a:gd name="T60" fmla="*/ 27 w 61"/>
                  <a:gd name="T61" fmla="*/ 7 h 28"/>
                  <a:gd name="T62" fmla="*/ 29 w 61"/>
                  <a:gd name="T63" fmla="*/ 7 h 28"/>
                  <a:gd name="T64" fmla="*/ 34 w 61"/>
                  <a:gd name="T65" fmla="*/ 5 h 28"/>
                  <a:gd name="T66" fmla="*/ 35 w 61"/>
                  <a:gd name="T67" fmla="*/ 7 h 28"/>
                  <a:gd name="T68" fmla="*/ 39 w 61"/>
                  <a:gd name="T69" fmla="*/ 7 h 28"/>
                  <a:gd name="T70" fmla="*/ 43 w 61"/>
                  <a:gd name="T71" fmla="*/ 3 h 28"/>
                  <a:gd name="T72" fmla="*/ 45 w 61"/>
                  <a:gd name="T73" fmla="*/ 3 h 28"/>
                  <a:gd name="T74" fmla="*/ 49 w 61"/>
                  <a:gd name="T75" fmla="*/ 2 h 28"/>
                  <a:gd name="T76" fmla="*/ 53 w 61"/>
                  <a:gd name="T77" fmla="*/ 3 h 28"/>
                  <a:gd name="T78" fmla="*/ 54 w 61"/>
                  <a:gd name="T79" fmla="*/ 3 h 28"/>
                  <a:gd name="T80" fmla="*/ 54 w 61"/>
                  <a:gd name="T81" fmla="*/ 7 h 28"/>
                  <a:gd name="T82" fmla="*/ 54 w 61"/>
                  <a:gd name="T83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1" h="28">
                    <a:moveTo>
                      <a:pt x="54" y="8"/>
                    </a:moveTo>
                    <a:cubicBezTo>
                      <a:pt x="57" y="8"/>
                      <a:pt x="56" y="8"/>
                      <a:pt x="59" y="10"/>
                    </a:cubicBezTo>
                    <a:cubicBezTo>
                      <a:pt x="61" y="10"/>
                      <a:pt x="61" y="13"/>
                      <a:pt x="60" y="14"/>
                    </a:cubicBezTo>
                    <a:cubicBezTo>
                      <a:pt x="59" y="17"/>
                      <a:pt x="59" y="14"/>
                      <a:pt x="56" y="17"/>
                    </a:cubicBezTo>
                    <a:cubicBezTo>
                      <a:pt x="54" y="21"/>
                      <a:pt x="52" y="19"/>
                      <a:pt x="49" y="21"/>
                    </a:cubicBezTo>
                    <a:cubicBezTo>
                      <a:pt x="45" y="22"/>
                      <a:pt x="43" y="25"/>
                      <a:pt x="41" y="25"/>
                    </a:cubicBezTo>
                    <a:cubicBezTo>
                      <a:pt x="36" y="25"/>
                      <a:pt x="39" y="27"/>
                      <a:pt x="35" y="27"/>
                    </a:cubicBezTo>
                    <a:cubicBezTo>
                      <a:pt x="31" y="28"/>
                      <a:pt x="31" y="27"/>
                      <a:pt x="28" y="27"/>
                    </a:cubicBezTo>
                    <a:cubicBezTo>
                      <a:pt x="24" y="27"/>
                      <a:pt x="24" y="24"/>
                      <a:pt x="18" y="24"/>
                    </a:cubicBezTo>
                    <a:cubicBezTo>
                      <a:pt x="13" y="24"/>
                      <a:pt x="11" y="25"/>
                      <a:pt x="11" y="22"/>
                    </a:cubicBezTo>
                    <a:cubicBezTo>
                      <a:pt x="11" y="21"/>
                      <a:pt x="14" y="24"/>
                      <a:pt x="16" y="22"/>
                    </a:cubicBezTo>
                    <a:cubicBezTo>
                      <a:pt x="16" y="21"/>
                      <a:pt x="16" y="19"/>
                      <a:pt x="14" y="17"/>
                    </a:cubicBezTo>
                    <a:cubicBezTo>
                      <a:pt x="13" y="17"/>
                      <a:pt x="16" y="16"/>
                      <a:pt x="11" y="16"/>
                    </a:cubicBezTo>
                    <a:cubicBezTo>
                      <a:pt x="7" y="14"/>
                      <a:pt x="6" y="17"/>
                      <a:pt x="6" y="14"/>
                    </a:cubicBezTo>
                    <a:cubicBezTo>
                      <a:pt x="6" y="14"/>
                      <a:pt x="9" y="14"/>
                      <a:pt x="10" y="14"/>
                    </a:cubicBezTo>
                    <a:cubicBezTo>
                      <a:pt x="11" y="13"/>
                      <a:pt x="11" y="14"/>
                      <a:pt x="16" y="14"/>
                    </a:cubicBezTo>
                    <a:cubicBezTo>
                      <a:pt x="18" y="11"/>
                      <a:pt x="13" y="14"/>
                      <a:pt x="13" y="11"/>
                    </a:cubicBezTo>
                    <a:cubicBezTo>
                      <a:pt x="13" y="11"/>
                      <a:pt x="18" y="10"/>
                      <a:pt x="14" y="10"/>
                    </a:cubicBezTo>
                    <a:cubicBezTo>
                      <a:pt x="10" y="10"/>
                      <a:pt x="10" y="10"/>
                      <a:pt x="7" y="10"/>
                    </a:cubicBezTo>
                    <a:cubicBezTo>
                      <a:pt x="5" y="11"/>
                      <a:pt x="0" y="10"/>
                      <a:pt x="2" y="10"/>
                    </a:cubicBezTo>
                    <a:cubicBezTo>
                      <a:pt x="3" y="8"/>
                      <a:pt x="6" y="10"/>
                      <a:pt x="5" y="8"/>
                    </a:cubicBezTo>
                    <a:cubicBezTo>
                      <a:pt x="5" y="7"/>
                      <a:pt x="6" y="8"/>
                      <a:pt x="6" y="7"/>
                    </a:cubicBezTo>
                    <a:cubicBezTo>
                      <a:pt x="6" y="5"/>
                      <a:pt x="7" y="3"/>
                      <a:pt x="10" y="5"/>
                    </a:cubicBezTo>
                    <a:cubicBezTo>
                      <a:pt x="11" y="7"/>
                      <a:pt x="16" y="8"/>
                      <a:pt x="14" y="7"/>
                    </a:cubicBezTo>
                    <a:cubicBezTo>
                      <a:pt x="13" y="5"/>
                      <a:pt x="10" y="5"/>
                      <a:pt x="10" y="3"/>
                    </a:cubicBezTo>
                    <a:cubicBezTo>
                      <a:pt x="9" y="3"/>
                      <a:pt x="10" y="0"/>
                      <a:pt x="13" y="2"/>
                    </a:cubicBezTo>
                    <a:cubicBezTo>
                      <a:pt x="16" y="3"/>
                      <a:pt x="14" y="3"/>
                      <a:pt x="18" y="5"/>
                    </a:cubicBezTo>
                    <a:cubicBezTo>
                      <a:pt x="21" y="7"/>
                      <a:pt x="18" y="7"/>
                      <a:pt x="20" y="10"/>
                    </a:cubicBezTo>
                    <a:cubicBezTo>
                      <a:pt x="21" y="13"/>
                      <a:pt x="21" y="7"/>
                      <a:pt x="24" y="8"/>
                    </a:cubicBezTo>
                    <a:cubicBezTo>
                      <a:pt x="25" y="10"/>
                      <a:pt x="25" y="8"/>
                      <a:pt x="25" y="7"/>
                    </a:cubicBezTo>
                    <a:cubicBezTo>
                      <a:pt x="24" y="7"/>
                      <a:pt x="25" y="3"/>
                      <a:pt x="27" y="7"/>
                    </a:cubicBezTo>
                    <a:cubicBezTo>
                      <a:pt x="28" y="8"/>
                      <a:pt x="29" y="8"/>
                      <a:pt x="29" y="7"/>
                    </a:cubicBezTo>
                    <a:cubicBezTo>
                      <a:pt x="29" y="5"/>
                      <a:pt x="34" y="3"/>
                      <a:pt x="34" y="5"/>
                    </a:cubicBezTo>
                    <a:cubicBezTo>
                      <a:pt x="35" y="7"/>
                      <a:pt x="35" y="8"/>
                      <a:pt x="35" y="7"/>
                    </a:cubicBezTo>
                    <a:cubicBezTo>
                      <a:pt x="35" y="3"/>
                      <a:pt x="36" y="3"/>
                      <a:pt x="39" y="7"/>
                    </a:cubicBezTo>
                    <a:cubicBezTo>
                      <a:pt x="41" y="8"/>
                      <a:pt x="41" y="3"/>
                      <a:pt x="43" y="3"/>
                    </a:cubicBezTo>
                    <a:cubicBezTo>
                      <a:pt x="45" y="5"/>
                      <a:pt x="46" y="3"/>
                      <a:pt x="45" y="3"/>
                    </a:cubicBezTo>
                    <a:cubicBezTo>
                      <a:pt x="43" y="0"/>
                      <a:pt x="48" y="0"/>
                      <a:pt x="49" y="2"/>
                    </a:cubicBezTo>
                    <a:cubicBezTo>
                      <a:pt x="50" y="7"/>
                      <a:pt x="50" y="3"/>
                      <a:pt x="53" y="3"/>
                    </a:cubicBezTo>
                    <a:cubicBezTo>
                      <a:pt x="54" y="2"/>
                      <a:pt x="56" y="2"/>
                      <a:pt x="54" y="3"/>
                    </a:cubicBezTo>
                    <a:cubicBezTo>
                      <a:pt x="50" y="7"/>
                      <a:pt x="57" y="3"/>
                      <a:pt x="54" y="7"/>
                    </a:cubicBezTo>
                    <a:cubicBezTo>
                      <a:pt x="54" y="8"/>
                      <a:pt x="54" y="8"/>
                      <a:pt x="54" y="8"/>
                    </a:cubicBezTo>
                  </a:path>
                </a:pathLst>
              </a:custGeom>
              <a:solidFill>
                <a:srgbClr val="226F71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3" name="Freeform 2169"/>
              <p:cNvSpPr>
                <a:spLocks/>
              </p:cNvSpPr>
              <p:nvPr/>
            </p:nvSpPr>
            <p:spPr bwMode="auto">
              <a:xfrm>
                <a:off x="3390752" y="3119300"/>
                <a:ext cx="81547" cy="116310"/>
              </a:xfrm>
              <a:custGeom>
                <a:avLst/>
                <a:gdLst>
                  <a:gd name="T0" fmla="*/ 15 w 24"/>
                  <a:gd name="T1" fmla="*/ 5 h 31"/>
                  <a:gd name="T2" fmla="*/ 14 w 24"/>
                  <a:gd name="T3" fmla="*/ 6 h 31"/>
                  <a:gd name="T4" fmla="*/ 18 w 24"/>
                  <a:gd name="T5" fmla="*/ 9 h 31"/>
                  <a:gd name="T6" fmla="*/ 20 w 24"/>
                  <a:gd name="T7" fmla="*/ 8 h 31"/>
                  <a:gd name="T8" fmla="*/ 21 w 24"/>
                  <a:gd name="T9" fmla="*/ 9 h 31"/>
                  <a:gd name="T10" fmla="*/ 22 w 24"/>
                  <a:gd name="T11" fmla="*/ 9 h 31"/>
                  <a:gd name="T12" fmla="*/ 22 w 24"/>
                  <a:gd name="T13" fmla="*/ 11 h 31"/>
                  <a:gd name="T14" fmla="*/ 24 w 24"/>
                  <a:gd name="T15" fmla="*/ 14 h 31"/>
                  <a:gd name="T16" fmla="*/ 24 w 24"/>
                  <a:gd name="T17" fmla="*/ 22 h 31"/>
                  <a:gd name="T18" fmla="*/ 21 w 24"/>
                  <a:gd name="T19" fmla="*/ 23 h 31"/>
                  <a:gd name="T20" fmla="*/ 18 w 24"/>
                  <a:gd name="T21" fmla="*/ 23 h 31"/>
                  <a:gd name="T22" fmla="*/ 13 w 24"/>
                  <a:gd name="T23" fmla="*/ 27 h 31"/>
                  <a:gd name="T24" fmla="*/ 11 w 24"/>
                  <a:gd name="T25" fmla="*/ 28 h 31"/>
                  <a:gd name="T26" fmla="*/ 4 w 24"/>
                  <a:gd name="T27" fmla="*/ 28 h 31"/>
                  <a:gd name="T28" fmla="*/ 4 w 24"/>
                  <a:gd name="T29" fmla="*/ 28 h 31"/>
                  <a:gd name="T30" fmla="*/ 3 w 24"/>
                  <a:gd name="T31" fmla="*/ 27 h 31"/>
                  <a:gd name="T32" fmla="*/ 2 w 24"/>
                  <a:gd name="T33" fmla="*/ 23 h 31"/>
                  <a:gd name="T34" fmla="*/ 4 w 24"/>
                  <a:gd name="T35" fmla="*/ 23 h 31"/>
                  <a:gd name="T36" fmla="*/ 9 w 24"/>
                  <a:gd name="T37" fmla="*/ 22 h 31"/>
                  <a:gd name="T38" fmla="*/ 9 w 24"/>
                  <a:gd name="T39" fmla="*/ 20 h 31"/>
                  <a:gd name="T40" fmla="*/ 4 w 24"/>
                  <a:gd name="T41" fmla="*/ 20 h 31"/>
                  <a:gd name="T42" fmla="*/ 9 w 24"/>
                  <a:gd name="T43" fmla="*/ 17 h 31"/>
                  <a:gd name="T44" fmla="*/ 7 w 24"/>
                  <a:gd name="T45" fmla="*/ 17 h 31"/>
                  <a:gd name="T46" fmla="*/ 4 w 24"/>
                  <a:gd name="T47" fmla="*/ 14 h 31"/>
                  <a:gd name="T48" fmla="*/ 6 w 24"/>
                  <a:gd name="T49" fmla="*/ 13 h 31"/>
                  <a:gd name="T50" fmla="*/ 4 w 24"/>
                  <a:gd name="T51" fmla="*/ 9 h 31"/>
                  <a:gd name="T52" fmla="*/ 3 w 24"/>
                  <a:gd name="T53" fmla="*/ 9 h 31"/>
                  <a:gd name="T54" fmla="*/ 9 w 24"/>
                  <a:gd name="T55" fmla="*/ 9 h 31"/>
                  <a:gd name="T56" fmla="*/ 10 w 24"/>
                  <a:gd name="T57" fmla="*/ 9 h 31"/>
                  <a:gd name="T58" fmla="*/ 13 w 24"/>
                  <a:gd name="T59" fmla="*/ 6 h 31"/>
                  <a:gd name="T60" fmla="*/ 10 w 24"/>
                  <a:gd name="T61" fmla="*/ 6 h 31"/>
                  <a:gd name="T62" fmla="*/ 11 w 24"/>
                  <a:gd name="T63" fmla="*/ 3 h 31"/>
                  <a:gd name="T64" fmla="*/ 15 w 24"/>
                  <a:gd name="T65" fmla="*/ 2 h 31"/>
                  <a:gd name="T66" fmla="*/ 18 w 24"/>
                  <a:gd name="T67" fmla="*/ 0 h 31"/>
                  <a:gd name="T68" fmla="*/ 18 w 24"/>
                  <a:gd name="T69" fmla="*/ 3 h 31"/>
                  <a:gd name="T70" fmla="*/ 15 w 24"/>
                  <a:gd name="T71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" h="31">
                    <a:moveTo>
                      <a:pt x="15" y="5"/>
                    </a:moveTo>
                    <a:cubicBezTo>
                      <a:pt x="14" y="5"/>
                      <a:pt x="17" y="6"/>
                      <a:pt x="14" y="6"/>
                    </a:cubicBezTo>
                    <a:cubicBezTo>
                      <a:pt x="11" y="8"/>
                      <a:pt x="18" y="11"/>
                      <a:pt x="18" y="9"/>
                    </a:cubicBezTo>
                    <a:cubicBezTo>
                      <a:pt x="18" y="8"/>
                      <a:pt x="20" y="6"/>
                      <a:pt x="20" y="8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1"/>
                      <a:pt x="21" y="9"/>
                      <a:pt x="22" y="9"/>
                    </a:cubicBezTo>
                    <a:cubicBezTo>
                      <a:pt x="24" y="9"/>
                      <a:pt x="24" y="11"/>
                      <a:pt x="22" y="11"/>
                    </a:cubicBezTo>
                    <a:cubicBezTo>
                      <a:pt x="22" y="11"/>
                      <a:pt x="22" y="13"/>
                      <a:pt x="24" y="14"/>
                    </a:cubicBezTo>
                    <a:cubicBezTo>
                      <a:pt x="24" y="16"/>
                      <a:pt x="24" y="19"/>
                      <a:pt x="24" y="22"/>
                    </a:cubicBezTo>
                    <a:cubicBezTo>
                      <a:pt x="21" y="23"/>
                      <a:pt x="24" y="23"/>
                      <a:pt x="21" y="23"/>
                    </a:cubicBezTo>
                    <a:cubicBezTo>
                      <a:pt x="20" y="23"/>
                      <a:pt x="21" y="23"/>
                      <a:pt x="18" y="23"/>
                    </a:cubicBezTo>
                    <a:cubicBezTo>
                      <a:pt x="15" y="25"/>
                      <a:pt x="14" y="28"/>
                      <a:pt x="13" y="27"/>
                    </a:cubicBezTo>
                    <a:cubicBezTo>
                      <a:pt x="13" y="25"/>
                      <a:pt x="13" y="27"/>
                      <a:pt x="11" y="28"/>
                    </a:cubicBezTo>
                    <a:cubicBezTo>
                      <a:pt x="11" y="28"/>
                      <a:pt x="3" y="31"/>
                      <a:pt x="4" y="28"/>
                    </a:cubicBezTo>
                    <a:cubicBezTo>
                      <a:pt x="9" y="27"/>
                      <a:pt x="2" y="30"/>
                      <a:pt x="4" y="28"/>
                    </a:cubicBezTo>
                    <a:cubicBezTo>
                      <a:pt x="4" y="27"/>
                      <a:pt x="0" y="28"/>
                      <a:pt x="3" y="27"/>
                    </a:cubicBezTo>
                    <a:cubicBezTo>
                      <a:pt x="4" y="23"/>
                      <a:pt x="0" y="27"/>
                      <a:pt x="2" y="23"/>
                    </a:cubicBezTo>
                    <a:cubicBezTo>
                      <a:pt x="4" y="22"/>
                      <a:pt x="6" y="23"/>
                      <a:pt x="4" y="23"/>
                    </a:cubicBezTo>
                    <a:cubicBezTo>
                      <a:pt x="4" y="22"/>
                      <a:pt x="4" y="22"/>
                      <a:pt x="9" y="22"/>
                    </a:cubicBezTo>
                    <a:cubicBezTo>
                      <a:pt x="11" y="22"/>
                      <a:pt x="10" y="20"/>
                      <a:pt x="9" y="20"/>
                    </a:cubicBezTo>
                    <a:cubicBezTo>
                      <a:pt x="9" y="20"/>
                      <a:pt x="2" y="22"/>
                      <a:pt x="4" y="20"/>
                    </a:cubicBezTo>
                    <a:cubicBezTo>
                      <a:pt x="9" y="19"/>
                      <a:pt x="4" y="17"/>
                      <a:pt x="9" y="17"/>
                    </a:cubicBezTo>
                    <a:cubicBezTo>
                      <a:pt x="11" y="17"/>
                      <a:pt x="9" y="16"/>
                      <a:pt x="7" y="17"/>
                    </a:cubicBezTo>
                    <a:cubicBezTo>
                      <a:pt x="6" y="17"/>
                      <a:pt x="2" y="14"/>
                      <a:pt x="4" y="14"/>
                    </a:cubicBezTo>
                    <a:cubicBezTo>
                      <a:pt x="4" y="13"/>
                      <a:pt x="4" y="13"/>
                      <a:pt x="6" y="13"/>
                    </a:cubicBezTo>
                    <a:cubicBezTo>
                      <a:pt x="9" y="11"/>
                      <a:pt x="2" y="13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6" y="8"/>
                      <a:pt x="9" y="9"/>
                    </a:cubicBezTo>
                    <a:cubicBezTo>
                      <a:pt x="9" y="9"/>
                      <a:pt x="9" y="8"/>
                      <a:pt x="10" y="9"/>
                    </a:cubicBezTo>
                    <a:cubicBezTo>
                      <a:pt x="11" y="9"/>
                      <a:pt x="11" y="8"/>
                      <a:pt x="13" y="6"/>
                    </a:cubicBezTo>
                    <a:cubicBezTo>
                      <a:pt x="14" y="5"/>
                      <a:pt x="11" y="6"/>
                      <a:pt x="10" y="6"/>
                    </a:cubicBezTo>
                    <a:cubicBezTo>
                      <a:pt x="10" y="5"/>
                      <a:pt x="13" y="5"/>
                      <a:pt x="11" y="3"/>
                    </a:cubicBezTo>
                    <a:cubicBezTo>
                      <a:pt x="11" y="3"/>
                      <a:pt x="14" y="2"/>
                      <a:pt x="15" y="2"/>
                    </a:cubicBezTo>
                    <a:cubicBezTo>
                      <a:pt x="18" y="2"/>
                      <a:pt x="17" y="0"/>
                      <a:pt x="18" y="0"/>
                    </a:cubicBezTo>
                    <a:cubicBezTo>
                      <a:pt x="21" y="2"/>
                      <a:pt x="18" y="2"/>
                      <a:pt x="18" y="3"/>
                    </a:cubicBezTo>
                    <a:cubicBezTo>
                      <a:pt x="17" y="3"/>
                      <a:pt x="18" y="5"/>
                      <a:pt x="15" y="5"/>
                    </a:cubicBezTo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4" name="Freeform 2170"/>
              <p:cNvSpPr>
                <a:spLocks/>
              </p:cNvSpPr>
              <p:nvPr/>
            </p:nvSpPr>
            <p:spPr bwMode="auto">
              <a:xfrm>
                <a:off x="5167484" y="3205553"/>
                <a:ext cx="583183" cy="278363"/>
              </a:xfrm>
              <a:custGeom>
                <a:avLst/>
                <a:gdLst>
                  <a:gd name="T0" fmla="*/ 152 w 170"/>
                  <a:gd name="T1" fmla="*/ 18 h 75"/>
                  <a:gd name="T2" fmla="*/ 147 w 170"/>
                  <a:gd name="T3" fmla="*/ 30 h 75"/>
                  <a:gd name="T4" fmla="*/ 149 w 170"/>
                  <a:gd name="T5" fmla="*/ 32 h 75"/>
                  <a:gd name="T6" fmla="*/ 155 w 170"/>
                  <a:gd name="T7" fmla="*/ 32 h 75"/>
                  <a:gd name="T8" fmla="*/ 159 w 170"/>
                  <a:gd name="T9" fmla="*/ 30 h 75"/>
                  <a:gd name="T10" fmla="*/ 166 w 170"/>
                  <a:gd name="T11" fmla="*/ 35 h 75"/>
                  <a:gd name="T12" fmla="*/ 169 w 170"/>
                  <a:gd name="T13" fmla="*/ 39 h 75"/>
                  <a:gd name="T14" fmla="*/ 163 w 170"/>
                  <a:gd name="T15" fmla="*/ 39 h 75"/>
                  <a:gd name="T16" fmla="*/ 158 w 170"/>
                  <a:gd name="T17" fmla="*/ 39 h 75"/>
                  <a:gd name="T18" fmla="*/ 151 w 170"/>
                  <a:gd name="T19" fmla="*/ 42 h 75"/>
                  <a:gd name="T20" fmla="*/ 149 w 170"/>
                  <a:gd name="T21" fmla="*/ 46 h 75"/>
                  <a:gd name="T22" fmla="*/ 143 w 170"/>
                  <a:gd name="T23" fmla="*/ 49 h 75"/>
                  <a:gd name="T24" fmla="*/ 137 w 170"/>
                  <a:gd name="T25" fmla="*/ 53 h 75"/>
                  <a:gd name="T26" fmla="*/ 127 w 170"/>
                  <a:gd name="T27" fmla="*/ 50 h 75"/>
                  <a:gd name="T28" fmla="*/ 125 w 170"/>
                  <a:gd name="T29" fmla="*/ 55 h 75"/>
                  <a:gd name="T30" fmla="*/ 127 w 170"/>
                  <a:gd name="T31" fmla="*/ 61 h 75"/>
                  <a:gd name="T32" fmla="*/ 120 w 170"/>
                  <a:gd name="T33" fmla="*/ 64 h 75"/>
                  <a:gd name="T34" fmla="*/ 115 w 170"/>
                  <a:gd name="T35" fmla="*/ 69 h 75"/>
                  <a:gd name="T36" fmla="*/ 112 w 170"/>
                  <a:gd name="T37" fmla="*/ 69 h 75"/>
                  <a:gd name="T38" fmla="*/ 107 w 170"/>
                  <a:gd name="T39" fmla="*/ 69 h 75"/>
                  <a:gd name="T40" fmla="*/ 102 w 170"/>
                  <a:gd name="T41" fmla="*/ 69 h 75"/>
                  <a:gd name="T42" fmla="*/ 91 w 170"/>
                  <a:gd name="T43" fmla="*/ 74 h 75"/>
                  <a:gd name="T44" fmla="*/ 88 w 170"/>
                  <a:gd name="T45" fmla="*/ 74 h 75"/>
                  <a:gd name="T46" fmla="*/ 87 w 170"/>
                  <a:gd name="T47" fmla="*/ 72 h 75"/>
                  <a:gd name="T48" fmla="*/ 77 w 170"/>
                  <a:gd name="T49" fmla="*/ 71 h 75"/>
                  <a:gd name="T50" fmla="*/ 66 w 170"/>
                  <a:gd name="T51" fmla="*/ 67 h 75"/>
                  <a:gd name="T52" fmla="*/ 50 w 170"/>
                  <a:gd name="T53" fmla="*/ 67 h 75"/>
                  <a:gd name="T54" fmla="*/ 46 w 170"/>
                  <a:gd name="T55" fmla="*/ 66 h 75"/>
                  <a:gd name="T56" fmla="*/ 43 w 170"/>
                  <a:gd name="T57" fmla="*/ 61 h 75"/>
                  <a:gd name="T58" fmla="*/ 36 w 170"/>
                  <a:gd name="T59" fmla="*/ 55 h 75"/>
                  <a:gd name="T60" fmla="*/ 25 w 170"/>
                  <a:gd name="T61" fmla="*/ 50 h 75"/>
                  <a:gd name="T62" fmla="*/ 18 w 170"/>
                  <a:gd name="T63" fmla="*/ 50 h 75"/>
                  <a:gd name="T64" fmla="*/ 15 w 170"/>
                  <a:gd name="T65" fmla="*/ 46 h 75"/>
                  <a:gd name="T66" fmla="*/ 16 w 170"/>
                  <a:gd name="T67" fmla="*/ 41 h 75"/>
                  <a:gd name="T68" fmla="*/ 12 w 170"/>
                  <a:gd name="T69" fmla="*/ 32 h 75"/>
                  <a:gd name="T70" fmla="*/ 9 w 170"/>
                  <a:gd name="T71" fmla="*/ 30 h 75"/>
                  <a:gd name="T72" fmla="*/ 5 w 170"/>
                  <a:gd name="T73" fmla="*/ 30 h 75"/>
                  <a:gd name="T74" fmla="*/ 1 w 170"/>
                  <a:gd name="T75" fmla="*/ 22 h 75"/>
                  <a:gd name="T76" fmla="*/ 8 w 170"/>
                  <a:gd name="T77" fmla="*/ 19 h 75"/>
                  <a:gd name="T78" fmla="*/ 14 w 170"/>
                  <a:gd name="T79" fmla="*/ 14 h 75"/>
                  <a:gd name="T80" fmla="*/ 27 w 170"/>
                  <a:gd name="T81" fmla="*/ 11 h 75"/>
                  <a:gd name="T82" fmla="*/ 34 w 170"/>
                  <a:gd name="T83" fmla="*/ 14 h 75"/>
                  <a:gd name="T84" fmla="*/ 55 w 170"/>
                  <a:gd name="T85" fmla="*/ 14 h 75"/>
                  <a:gd name="T86" fmla="*/ 54 w 170"/>
                  <a:gd name="T87" fmla="*/ 7 h 75"/>
                  <a:gd name="T88" fmla="*/ 65 w 170"/>
                  <a:gd name="T89" fmla="*/ 4 h 75"/>
                  <a:gd name="T90" fmla="*/ 76 w 170"/>
                  <a:gd name="T91" fmla="*/ 8 h 75"/>
                  <a:gd name="T92" fmla="*/ 87 w 170"/>
                  <a:gd name="T93" fmla="*/ 14 h 75"/>
                  <a:gd name="T94" fmla="*/ 101 w 170"/>
                  <a:gd name="T95" fmla="*/ 16 h 75"/>
                  <a:gd name="T96" fmla="*/ 112 w 170"/>
                  <a:gd name="T97" fmla="*/ 22 h 75"/>
                  <a:gd name="T98" fmla="*/ 129 w 170"/>
                  <a:gd name="T99" fmla="*/ 21 h 75"/>
                  <a:gd name="T100" fmla="*/ 141 w 170"/>
                  <a:gd name="T101" fmla="*/ 14 h 75"/>
                  <a:gd name="T102" fmla="*/ 152 w 170"/>
                  <a:gd name="T103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0" h="75">
                    <a:moveTo>
                      <a:pt x="152" y="18"/>
                    </a:moveTo>
                    <a:cubicBezTo>
                      <a:pt x="145" y="30"/>
                      <a:pt x="149" y="27"/>
                      <a:pt x="147" y="30"/>
                    </a:cubicBezTo>
                    <a:cubicBezTo>
                      <a:pt x="145" y="30"/>
                      <a:pt x="148" y="33"/>
                      <a:pt x="149" y="32"/>
                    </a:cubicBezTo>
                    <a:cubicBezTo>
                      <a:pt x="151" y="32"/>
                      <a:pt x="152" y="32"/>
                      <a:pt x="155" y="32"/>
                    </a:cubicBezTo>
                    <a:cubicBezTo>
                      <a:pt x="156" y="35"/>
                      <a:pt x="155" y="30"/>
                      <a:pt x="159" y="30"/>
                    </a:cubicBezTo>
                    <a:cubicBezTo>
                      <a:pt x="163" y="30"/>
                      <a:pt x="165" y="32"/>
                      <a:pt x="166" y="35"/>
                    </a:cubicBezTo>
                    <a:cubicBezTo>
                      <a:pt x="168" y="36"/>
                      <a:pt x="170" y="39"/>
                      <a:pt x="169" y="39"/>
                    </a:cubicBezTo>
                    <a:cubicBezTo>
                      <a:pt x="166" y="41"/>
                      <a:pt x="165" y="39"/>
                      <a:pt x="163" y="39"/>
                    </a:cubicBezTo>
                    <a:cubicBezTo>
                      <a:pt x="162" y="41"/>
                      <a:pt x="161" y="39"/>
                      <a:pt x="158" y="39"/>
                    </a:cubicBezTo>
                    <a:cubicBezTo>
                      <a:pt x="156" y="42"/>
                      <a:pt x="152" y="41"/>
                      <a:pt x="151" y="42"/>
                    </a:cubicBezTo>
                    <a:cubicBezTo>
                      <a:pt x="149" y="46"/>
                      <a:pt x="151" y="46"/>
                      <a:pt x="149" y="46"/>
                    </a:cubicBezTo>
                    <a:cubicBezTo>
                      <a:pt x="147" y="49"/>
                      <a:pt x="145" y="49"/>
                      <a:pt x="143" y="49"/>
                    </a:cubicBezTo>
                    <a:cubicBezTo>
                      <a:pt x="140" y="49"/>
                      <a:pt x="141" y="50"/>
                      <a:pt x="137" y="53"/>
                    </a:cubicBezTo>
                    <a:cubicBezTo>
                      <a:pt x="131" y="55"/>
                      <a:pt x="130" y="50"/>
                      <a:pt x="127" y="50"/>
                    </a:cubicBezTo>
                    <a:cubicBezTo>
                      <a:pt x="125" y="50"/>
                      <a:pt x="125" y="53"/>
                      <a:pt x="125" y="55"/>
                    </a:cubicBezTo>
                    <a:cubicBezTo>
                      <a:pt x="125" y="58"/>
                      <a:pt x="129" y="60"/>
                      <a:pt x="127" y="61"/>
                    </a:cubicBezTo>
                    <a:cubicBezTo>
                      <a:pt x="123" y="63"/>
                      <a:pt x="122" y="63"/>
                      <a:pt x="120" y="64"/>
                    </a:cubicBezTo>
                    <a:cubicBezTo>
                      <a:pt x="118" y="67"/>
                      <a:pt x="116" y="67"/>
                      <a:pt x="115" y="69"/>
                    </a:cubicBezTo>
                    <a:cubicBezTo>
                      <a:pt x="113" y="69"/>
                      <a:pt x="112" y="67"/>
                      <a:pt x="112" y="69"/>
                    </a:cubicBezTo>
                    <a:cubicBezTo>
                      <a:pt x="109" y="69"/>
                      <a:pt x="109" y="69"/>
                      <a:pt x="107" y="69"/>
                    </a:cubicBezTo>
                    <a:cubicBezTo>
                      <a:pt x="102" y="69"/>
                      <a:pt x="105" y="67"/>
                      <a:pt x="102" y="69"/>
                    </a:cubicBezTo>
                    <a:cubicBezTo>
                      <a:pt x="100" y="71"/>
                      <a:pt x="100" y="69"/>
                      <a:pt x="91" y="74"/>
                    </a:cubicBezTo>
                    <a:cubicBezTo>
                      <a:pt x="91" y="75"/>
                      <a:pt x="91" y="74"/>
                      <a:pt x="88" y="74"/>
                    </a:cubicBezTo>
                    <a:cubicBezTo>
                      <a:pt x="87" y="74"/>
                      <a:pt x="90" y="71"/>
                      <a:pt x="87" y="72"/>
                    </a:cubicBezTo>
                    <a:cubicBezTo>
                      <a:pt x="83" y="74"/>
                      <a:pt x="79" y="71"/>
                      <a:pt x="77" y="71"/>
                    </a:cubicBezTo>
                    <a:cubicBezTo>
                      <a:pt x="76" y="71"/>
                      <a:pt x="73" y="67"/>
                      <a:pt x="66" y="67"/>
                    </a:cubicBezTo>
                    <a:cubicBezTo>
                      <a:pt x="59" y="67"/>
                      <a:pt x="58" y="67"/>
                      <a:pt x="50" y="67"/>
                    </a:cubicBezTo>
                    <a:cubicBezTo>
                      <a:pt x="47" y="66"/>
                      <a:pt x="46" y="67"/>
                      <a:pt x="46" y="66"/>
                    </a:cubicBezTo>
                    <a:cubicBezTo>
                      <a:pt x="44" y="63"/>
                      <a:pt x="43" y="64"/>
                      <a:pt x="43" y="61"/>
                    </a:cubicBezTo>
                    <a:cubicBezTo>
                      <a:pt x="41" y="56"/>
                      <a:pt x="43" y="61"/>
                      <a:pt x="36" y="55"/>
                    </a:cubicBezTo>
                    <a:cubicBezTo>
                      <a:pt x="30" y="50"/>
                      <a:pt x="29" y="50"/>
                      <a:pt x="25" y="50"/>
                    </a:cubicBezTo>
                    <a:cubicBezTo>
                      <a:pt x="22" y="50"/>
                      <a:pt x="21" y="50"/>
                      <a:pt x="18" y="50"/>
                    </a:cubicBezTo>
                    <a:cubicBezTo>
                      <a:pt x="15" y="50"/>
                      <a:pt x="15" y="47"/>
                      <a:pt x="15" y="46"/>
                    </a:cubicBezTo>
                    <a:cubicBezTo>
                      <a:pt x="18" y="44"/>
                      <a:pt x="15" y="44"/>
                      <a:pt x="16" y="41"/>
                    </a:cubicBezTo>
                    <a:cubicBezTo>
                      <a:pt x="18" y="38"/>
                      <a:pt x="14" y="33"/>
                      <a:pt x="12" y="32"/>
                    </a:cubicBezTo>
                    <a:cubicBezTo>
                      <a:pt x="12" y="30"/>
                      <a:pt x="11" y="32"/>
                      <a:pt x="9" y="30"/>
                    </a:cubicBezTo>
                    <a:cubicBezTo>
                      <a:pt x="9" y="28"/>
                      <a:pt x="8" y="32"/>
                      <a:pt x="5" y="30"/>
                    </a:cubicBezTo>
                    <a:cubicBezTo>
                      <a:pt x="3" y="28"/>
                      <a:pt x="0" y="25"/>
                      <a:pt x="1" y="22"/>
                    </a:cubicBezTo>
                    <a:cubicBezTo>
                      <a:pt x="4" y="19"/>
                      <a:pt x="3" y="22"/>
                      <a:pt x="8" y="19"/>
                    </a:cubicBezTo>
                    <a:cubicBezTo>
                      <a:pt x="12" y="19"/>
                      <a:pt x="8" y="18"/>
                      <a:pt x="14" y="14"/>
                    </a:cubicBezTo>
                    <a:cubicBezTo>
                      <a:pt x="21" y="11"/>
                      <a:pt x="25" y="10"/>
                      <a:pt x="27" y="11"/>
                    </a:cubicBezTo>
                    <a:cubicBezTo>
                      <a:pt x="30" y="14"/>
                      <a:pt x="34" y="10"/>
                      <a:pt x="34" y="14"/>
                    </a:cubicBezTo>
                    <a:cubicBezTo>
                      <a:pt x="36" y="18"/>
                      <a:pt x="54" y="19"/>
                      <a:pt x="55" y="14"/>
                    </a:cubicBezTo>
                    <a:cubicBezTo>
                      <a:pt x="57" y="11"/>
                      <a:pt x="50" y="11"/>
                      <a:pt x="54" y="7"/>
                    </a:cubicBezTo>
                    <a:cubicBezTo>
                      <a:pt x="58" y="0"/>
                      <a:pt x="57" y="0"/>
                      <a:pt x="65" y="4"/>
                    </a:cubicBezTo>
                    <a:cubicBezTo>
                      <a:pt x="73" y="7"/>
                      <a:pt x="76" y="4"/>
                      <a:pt x="76" y="8"/>
                    </a:cubicBezTo>
                    <a:cubicBezTo>
                      <a:pt x="76" y="13"/>
                      <a:pt x="82" y="18"/>
                      <a:pt x="87" y="14"/>
                    </a:cubicBezTo>
                    <a:cubicBezTo>
                      <a:pt x="93" y="13"/>
                      <a:pt x="93" y="13"/>
                      <a:pt x="101" y="16"/>
                    </a:cubicBezTo>
                    <a:cubicBezTo>
                      <a:pt x="108" y="18"/>
                      <a:pt x="104" y="19"/>
                      <a:pt x="112" y="22"/>
                    </a:cubicBezTo>
                    <a:cubicBezTo>
                      <a:pt x="126" y="24"/>
                      <a:pt x="120" y="19"/>
                      <a:pt x="129" y="21"/>
                    </a:cubicBezTo>
                    <a:cubicBezTo>
                      <a:pt x="137" y="21"/>
                      <a:pt x="136" y="11"/>
                      <a:pt x="141" y="14"/>
                    </a:cubicBezTo>
                    <a:cubicBezTo>
                      <a:pt x="148" y="19"/>
                      <a:pt x="148" y="14"/>
                      <a:pt x="152" y="1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5" name="Freeform 2172"/>
              <p:cNvSpPr>
                <a:spLocks/>
              </p:cNvSpPr>
              <p:nvPr/>
            </p:nvSpPr>
            <p:spPr bwMode="auto">
              <a:xfrm>
                <a:off x="6585904" y="5378877"/>
                <a:ext cx="147032" cy="163359"/>
              </a:xfrm>
              <a:custGeom>
                <a:avLst/>
                <a:gdLst>
                  <a:gd name="T0" fmla="*/ 31 w 43"/>
                  <a:gd name="T1" fmla="*/ 3 h 44"/>
                  <a:gd name="T2" fmla="*/ 35 w 43"/>
                  <a:gd name="T3" fmla="*/ 3 h 44"/>
                  <a:gd name="T4" fmla="*/ 35 w 43"/>
                  <a:gd name="T5" fmla="*/ 3 h 44"/>
                  <a:gd name="T6" fmla="*/ 36 w 43"/>
                  <a:gd name="T7" fmla="*/ 6 h 44"/>
                  <a:gd name="T8" fmla="*/ 40 w 43"/>
                  <a:gd name="T9" fmla="*/ 8 h 44"/>
                  <a:gd name="T10" fmla="*/ 40 w 43"/>
                  <a:gd name="T11" fmla="*/ 11 h 44"/>
                  <a:gd name="T12" fmla="*/ 35 w 43"/>
                  <a:gd name="T13" fmla="*/ 19 h 44"/>
                  <a:gd name="T14" fmla="*/ 35 w 43"/>
                  <a:gd name="T15" fmla="*/ 22 h 44"/>
                  <a:gd name="T16" fmla="*/ 34 w 43"/>
                  <a:gd name="T17" fmla="*/ 23 h 44"/>
                  <a:gd name="T18" fmla="*/ 25 w 43"/>
                  <a:gd name="T19" fmla="*/ 30 h 44"/>
                  <a:gd name="T20" fmla="*/ 24 w 43"/>
                  <a:gd name="T21" fmla="*/ 37 h 44"/>
                  <a:gd name="T22" fmla="*/ 20 w 43"/>
                  <a:gd name="T23" fmla="*/ 41 h 44"/>
                  <a:gd name="T24" fmla="*/ 11 w 43"/>
                  <a:gd name="T25" fmla="*/ 42 h 44"/>
                  <a:gd name="T26" fmla="*/ 9 w 43"/>
                  <a:gd name="T27" fmla="*/ 41 h 44"/>
                  <a:gd name="T28" fmla="*/ 6 w 43"/>
                  <a:gd name="T29" fmla="*/ 39 h 44"/>
                  <a:gd name="T30" fmla="*/ 0 w 43"/>
                  <a:gd name="T31" fmla="*/ 39 h 44"/>
                  <a:gd name="T32" fmla="*/ 2 w 43"/>
                  <a:gd name="T33" fmla="*/ 36 h 44"/>
                  <a:gd name="T34" fmla="*/ 6 w 43"/>
                  <a:gd name="T35" fmla="*/ 31 h 44"/>
                  <a:gd name="T36" fmla="*/ 13 w 43"/>
                  <a:gd name="T37" fmla="*/ 25 h 44"/>
                  <a:gd name="T38" fmla="*/ 16 w 43"/>
                  <a:gd name="T39" fmla="*/ 22 h 44"/>
                  <a:gd name="T40" fmla="*/ 22 w 43"/>
                  <a:gd name="T41" fmla="*/ 19 h 44"/>
                  <a:gd name="T42" fmla="*/ 28 w 43"/>
                  <a:gd name="T43" fmla="*/ 9 h 44"/>
                  <a:gd name="T44" fmla="*/ 31 w 43"/>
                  <a:gd name="T45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4">
                    <a:moveTo>
                      <a:pt x="31" y="3"/>
                    </a:moveTo>
                    <a:cubicBezTo>
                      <a:pt x="34" y="0"/>
                      <a:pt x="35" y="2"/>
                      <a:pt x="35" y="3"/>
                    </a:cubicBezTo>
                    <a:cubicBezTo>
                      <a:pt x="32" y="3"/>
                      <a:pt x="34" y="3"/>
                      <a:pt x="35" y="3"/>
                    </a:cubicBezTo>
                    <a:cubicBezTo>
                      <a:pt x="35" y="3"/>
                      <a:pt x="34" y="9"/>
                      <a:pt x="36" y="6"/>
                    </a:cubicBezTo>
                    <a:cubicBezTo>
                      <a:pt x="40" y="3"/>
                      <a:pt x="42" y="5"/>
                      <a:pt x="40" y="8"/>
                    </a:cubicBezTo>
                    <a:cubicBezTo>
                      <a:pt x="39" y="9"/>
                      <a:pt x="43" y="8"/>
                      <a:pt x="40" y="11"/>
                    </a:cubicBezTo>
                    <a:cubicBezTo>
                      <a:pt x="38" y="14"/>
                      <a:pt x="36" y="19"/>
                      <a:pt x="35" y="19"/>
                    </a:cubicBezTo>
                    <a:cubicBezTo>
                      <a:pt x="34" y="19"/>
                      <a:pt x="32" y="22"/>
                      <a:pt x="35" y="22"/>
                    </a:cubicBezTo>
                    <a:cubicBezTo>
                      <a:pt x="36" y="23"/>
                      <a:pt x="35" y="25"/>
                      <a:pt x="34" y="23"/>
                    </a:cubicBezTo>
                    <a:cubicBezTo>
                      <a:pt x="32" y="23"/>
                      <a:pt x="25" y="25"/>
                      <a:pt x="25" y="30"/>
                    </a:cubicBezTo>
                    <a:cubicBezTo>
                      <a:pt x="25" y="34"/>
                      <a:pt x="21" y="36"/>
                      <a:pt x="24" y="37"/>
                    </a:cubicBezTo>
                    <a:cubicBezTo>
                      <a:pt x="25" y="39"/>
                      <a:pt x="21" y="37"/>
                      <a:pt x="20" y="41"/>
                    </a:cubicBezTo>
                    <a:cubicBezTo>
                      <a:pt x="16" y="44"/>
                      <a:pt x="14" y="44"/>
                      <a:pt x="11" y="42"/>
                    </a:cubicBezTo>
                    <a:cubicBezTo>
                      <a:pt x="9" y="42"/>
                      <a:pt x="10" y="41"/>
                      <a:pt x="9" y="41"/>
                    </a:cubicBezTo>
                    <a:cubicBezTo>
                      <a:pt x="6" y="42"/>
                      <a:pt x="7" y="39"/>
                      <a:pt x="6" y="39"/>
                    </a:cubicBezTo>
                    <a:cubicBezTo>
                      <a:pt x="3" y="42"/>
                      <a:pt x="2" y="41"/>
                      <a:pt x="0" y="39"/>
                    </a:cubicBezTo>
                    <a:cubicBezTo>
                      <a:pt x="0" y="37"/>
                      <a:pt x="3" y="37"/>
                      <a:pt x="2" y="36"/>
                    </a:cubicBezTo>
                    <a:cubicBezTo>
                      <a:pt x="2" y="34"/>
                      <a:pt x="3" y="33"/>
                      <a:pt x="6" y="31"/>
                    </a:cubicBezTo>
                    <a:cubicBezTo>
                      <a:pt x="9" y="30"/>
                      <a:pt x="10" y="25"/>
                      <a:pt x="13" y="25"/>
                    </a:cubicBezTo>
                    <a:cubicBezTo>
                      <a:pt x="14" y="25"/>
                      <a:pt x="14" y="23"/>
                      <a:pt x="16" y="22"/>
                    </a:cubicBezTo>
                    <a:cubicBezTo>
                      <a:pt x="17" y="22"/>
                      <a:pt x="20" y="19"/>
                      <a:pt x="22" y="19"/>
                    </a:cubicBezTo>
                    <a:cubicBezTo>
                      <a:pt x="25" y="17"/>
                      <a:pt x="25" y="11"/>
                      <a:pt x="28" y="9"/>
                    </a:cubicBezTo>
                    <a:cubicBezTo>
                      <a:pt x="31" y="8"/>
                      <a:pt x="28" y="5"/>
                      <a:pt x="31" y="3"/>
                    </a:cubicBezTo>
                    <a:close/>
                  </a:path>
                </a:pathLst>
              </a:custGeom>
              <a:solidFill>
                <a:srgbClr val="D6BF9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6" name="Freeform 2173"/>
              <p:cNvSpPr>
                <a:spLocks/>
              </p:cNvSpPr>
              <p:nvPr/>
            </p:nvSpPr>
            <p:spPr bwMode="auto">
              <a:xfrm>
                <a:off x="6692163" y="5233813"/>
                <a:ext cx="112435" cy="185576"/>
              </a:xfrm>
              <a:custGeom>
                <a:avLst/>
                <a:gdLst>
                  <a:gd name="T0" fmla="*/ 18 w 33"/>
                  <a:gd name="T1" fmla="*/ 47 h 50"/>
                  <a:gd name="T2" fmla="*/ 25 w 33"/>
                  <a:gd name="T3" fmla="*/ 34 h 50"/>
                  <a:gd name="T4" fmla="*/ 29 w 33"/>
                  <a:gd name="T5" fmla="*/ 33 h 50"/>
                  <a:gd name="T6" fmla="*/ 30 w 33"/>
                  <a:gd name="T7" fmla="*/ 28 h 50"/>
                  <a:gd name="T8" fmla="*/ 33 w 33"/>
                  <a:gd name="T9" fmla="*/ 24 h 50"/>
                  <a:gd name="T10" fmla="*/ 29 w 33"/>
                  <a:gd name="T11" fmla="*/ 22 h 50"/>
                  <a:gd name="T12" fmla="*/ 22 w 33"/>
                  <a:gd name="T13" fmla="*/ 22 h 50"/>
                  <a:gd name="T14" fmla="*/ 18 w 33"/>
                  <a:gd name="T15" fmla="*/ 14 h 50"/>
                  <a:gd name="T16" fmla="*/ 18 w 33"/>
                  <a:gd name="T17" fmla="*/ 17 h 50"/>
                  <a:gd name="T18" fmla="*/ 14 w 33"/>
                  <a:gd name="T19" fmla="*/ 14 h 50"/>
                  <a:gd name="T20" fmla="*/ 11 w 33"/>
                  <a:gd name="T21" fmla="*/ 11 h 50"/>
                  <a:gd name="T22" fmla="*/ 9 w 33"/>
                  <a:gd name="T23" fmla="*/ 6 h 50"/>
                  <a:gd name="T24" fmla="*/ 7 w 33"/>
                  <a:gd name="T25" fmla="*/ 3 h 50"/>
                  <a:gd name="T26" fmla="*/ 3 w 33"/>
                  <a:gd name="T27" fmla="*/ 0 h 50"/>
                  <a:gd name="T28" fmla="*/ 4 w 33"/>
                  <a:gd name="T29" fmla="*/ 3 h 50"/>
                  <a:gd name="T30" fmla="*/ 5 w 33"/>
                  <a:gd name="T31" fmla="*/ 6 h 50"/>
                  <a:gd name="T32" fmla="*/ 9 w 33"/>
                  <a:gd name="T33" fmla="*/ 13 h 50"/>
                  <a:gd name="T34" fmla="*/ 9 w 33"/>
                  <a:gd name="T35" fmla="*/ 14 h 50"/>
                  <a:gd name="T36" fmla="*/ 12 w 33"/>
                  <a:gd name="T37" fmla="*/ 19 h 50"/>
                  <a:gd name="T38" fmla="*/ 12 w 33"/>
                  <a:gd name="T39" fmla="*/ 27 h 50"/>
                  <a:gd name="T40" fmla="*/ 8 w 33"/>
                  <a:gd name="T41" fmla="*/ 33 h 50"/>
                  <a:gd name="T42" fmla="*/ 14 w 33"/>
                  <a:gd name="T43" fmla="*/ 36 h 50"/>
                  <a:gd name="T44" fmla="*/ 14 w 33"/>
                  <a:gd name="T45" fmla="*/ 44 h 50"/>
                  <a:gd name="T46" fmla="*/ 14 w 33"/>
                  <a:gd name="T47" fmla="*/ 47 h 50"/>
                  <a:gd name="T48" fmla="*/ 18 w 33"/>
                  <a:gd name="T49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" h="50">
                    <a:moveTo>
                      <a:pt x="18" y="47"/>
                    </a:moveTo>
                    <a:cubicBezTo>
                      <a:pt x="19" y="47"/>
                      <a:pt x="26" y="36"/>
                      <a:pt x="25" y="34"/>
                    </a:cubicBezTo>
                    <a:cubicBezTo>
                      <a:pt x="23" y="33"/>
                      <a:pt x="25" y="30"/>
                      <a:pt x="29" y="33"/>
                    </a:cubicBezTo>
                    <a:cubicBezTo>
                      <a:pt x="32" y="34"/>
                      <a:pt x="28" y="28"/>
                      <a:pt x="30" y="28"/>
                    </a:cubicBezTo>
                    <a:cubicBezTo>
                      <a:pt x="33" y="28"/>
                      <a:pt x="32" y="24"/>
                      <a:pt x="33" y="24"/>
                    </a:cubicBezTo>
                    <a:cubicBezTo>
                      <a:pt x="33" y="20"/>
                      <a:pt x="29" y="20"/>
                      <a:pt x="29" y="22"/>
                    </a:cubicBezTo>
                    <a:cubicBezTo>
                      <a:pt x="28" y="25"/>
                      <a:pt x="25" y="24"/>
                      <a:pt x="22" y="22"/>
                    </a:cubicBezTo>
                    <a:cubicBezTo>
                      <a:pt x="19" y="20"/>
                      <a:pt x="19" y="16"/>
                      <a:pt x="18" y="14"/>
                    </a:cubicBezTo>
                    <a:cubicBezTo>
                      <a:pt x="15" y="13"/>
                      <a:pt x="15" y="14"/>
                      <a:pt x="18" y="17"/>
                    </a:cubicBezTo>
                    <a:cubicBezTo>
                      <a:pt x="19" y="20"/>
                      <a:pt x="12" y="16"/>
                      <a:pt x="14" y="14"/>
                    </a:cubicBezTo>
                    <a:cubicBezTo>
                      <a:pt x="14" y="13"/>
                      <a:pt x="11" y="13"/>
                      <a:pt x="11" y="11"/>
                    </a:cubicBezTo>
                    <a:cubicBezTo>
                      <a:pt x="11" y="8"/>
                      <a:pt x="11" y="8"/>
                      <a:pt x="9" y="6"/>
                    </a:cubicBezTo>
                    <a:cubicBezTo>
                      <a:pt x="9" y="5"/>
                      <a:pt x="8" y="5"/>
                      <a:pt x="7" y="3"/>
                    </a:cubicBezTo>
                    <a:cubicBezTo>
                      <a:pt x="4" y="3"/>
                      <a:pt x="5" y="0"/>
                      <a:pt x="3" y="0"/>
                    </a:cubicBezTo>
                    <a:cubicBezTo>
                      <a:pt x="0" y="0"/>
                      <a:pt x="1" y="0"/>
                      <a:pt x="4" y="3"/>
                    </a:cubicBezTo>
                    <a:cubicBezTo>
                      <a:pt x="5" y="5"/>
                      <a:pt x="4" y="5"/>
                      <a:pt x="5" y="6"/>
                    </a:cubicBezTo>
                    <a:cubicBezTo>
                      <a:pt x="7" y="10"/>
                      <a:pt x="8" y="14"/>
                      <a:pt x="9" y="13"/>
                    </a:cubicBezTo>
                    <a:cubicBezTo>
                      <a:pt x="9" y="11"/>
                      <a:pt x="11" y="16"/>
                      <a:pt x="9" y="14"/>
                    </a:cubicBezTo>
                    <a:cubicBezTo>
                      <a:pt x="9" y="14"/>
                      <a:pt x="9" y="14"/>
                      <a:pt x="12" y="19"/>
                    </a:cubicBezTo>
                    <a:cubicBezTo>
                      <a:pt x="15" y="24"/>
                      <a:pt x="12" y="24"/>
                      <a:pt x="12" y="27"/>
                    </a:cubicBezTo>
                    <a:cubicBezTo>
                      <a:pt x="12" y="31"/>
                      <a:pt x="8" y="31"/>
                      <a:pt x="8" y="33"/>
                    </a:cubicBezTo>
                    <a:cubicBezTo>
                      <a:pt x="8" y="34"/>
                      <a:pt x="11" y="36"/>
                      <a:pt x="14" y="36"/>
                    </a:cubicBezTo>
                    <a:cubicBezTo>
                      <a:pt x="16" y="38"/>
                      <a:pt x="15" y="44"/>
                      <a:pt x="14" y="44"/>
                    </a:cubicBezTo>
                    <a:cubicBezTo>
                      <a:pt x="12" y="45"/>
                      <a:pt x="9" y="45"/>
                      <a:pt x="14" y="47"/>
                    </a:cubicBezTo>
                    <a:cubicBezTo>
                      <a:pt x="15" y="47"/>
                      <a:pt x="15" y="50"/>
                      <a:pt x="18" y="47"/>
                    </a:cubicBezTo>
                    <a:close/>
                  </a:path>
                </a:pathLst>
              </a:custGeom>
              <a:solidFill>
                <a:srgbClr val="D6BF9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7" name="Freeform 2174"/>
              <p:cNvSpPr>
                <a:spLocks/>
              </p:cNvSpPr>
              <p:nvPr/>
            </p:nvSpPr>
            <p:spPr bwMode="auto">
              <a:xfrm>
                <a:off x="2260215" y="2195342"/>
                <a:ext cx="1116945" cy="798496"/>
              </a:xfrm>
              <a:custGeom>
                <a:avLst/>
                <a:gdLst>
                  <a:gd name="T0" fmla="*/ 264 w 326"/>
                  <a:gd name="T1" fmla="*/ 134 h 215"/>
                  <a:gd name="T2" fmla="*/ 229 w 326"/>
                  <a:gd name="T3" fmla="*/ 146 h 215"/>
                  <a:gd name="T4" fmla="*/ 211 w 326"/>
                  <a:gd name="T5" fmla="*/ 156 h 215"/>
                  <a:gd name="T6" fmla="*/ 194 w 326"/>
                  <a:gd name="T7" fmla="*/ 165 h 215"/>
                  <a:gd name="T8" fmla="*/ 187 w 326"/>
                  <a:gd name="T9" fmla="*/ 170 h 215"/>
                  <a:gd name="T10" fmla="*/ 186 w 326"/>
                  <a:gd name="T11" fmla="*/ 163 h 215"/>
                  <a:gd name="T12" fmla="*/ 183 w 326"/>
                  <a:gd name="T13" fmla="*/ 170 h 215"/>
                  <a:gd name="T14" fmla="*/ 174 w 326"/>
                  <a:gd name="T15" fmla="*/ 174 h 215"/>
                  <a:gd name="T16" fmla="*/ 171 w 326"/>
                  <a:gd name="T17" fmla="*/ 182 h 215"/>
                  <a:gd name="T18" fmla="*/ 164 w 326"/>
                  <a:gd name="T19" fmla="*/ 193 h 215"/>
                  <a:gd name="T20" fmla="*/ 161 w 326"/>
                  <a:gd name="T21" fmla="*/ 207 h 215"/>
                  <a:gd name="T22" fmla="*/ 151 w 326"/>
                  <a:gd name="T23" fmla="*/ 213 h 215"/>
                  <a:gd name="T24" fmla="*/ 144 w 326"/>
                  <a:gd name="T25" fmla="*/ 205 h 215"/>
                  <a:gd name="T26" fmla="*/ 133 w 326"/>
                  <a:gd name="T27" fmla="*/ 205 h 215"/>
                  <a:gd name="T28" fmla="*/ 125 w 326"/>
                  <a:gd name="T29" fmla="*/ 198 h 215"/>
                  <a:gd name="T30" fmla="*/ 117 w 326"/>
                  <a:gd name="T31" fmla="*/ 188 h 215"/>
                  <a:gd name="T32" fmla="*/ 120 w 326"/>
                  <a:gd name="T33" fmla="*/ 179 h 215"/>
                  <a:gd name="T34" fmla="*/ 115 w 326"/>
                  <a:gd name="T35" fmla="*/ 177 h 215"/>
                  <a:gd name="T36" fmla="*/ 107 w 326"/>
                  <a:gd name="T37" fmla="*/ 168 h 215"/>
                  <a:gd name="T38" fmla="*/ 104 w 326"/>
                  <a:gd name="T39" fmla="*/ 151 h 215"/>
                  <a:gd name="T40" fmla="*/ 117 w 326"/>
                  <a:gd name="T41" fmla="*/ 145 h 215"/>
                  <a:gd name="T42" fmla="*/ 114 w 326"/>
                  <a:gd name="T43" fmla="*/ 132 h 215"/>
                  <a:gd name="T44" fmla="*/ 117 w 326"/>
                  <a:gd name="T45" fmla="*/ 128 h 215"/>
                  <a:gd name="T46" fmla="*/ 101 w 326"/>
                  <a:gd name="T47" fmla="*/ 118 h 215"/>
                  <a:gd name="T48" fmla="*/ 96 w 326"/>
                  <a:gd name="T49" fmla="*/ 109 h 215"/>
                  <a:gd name="T50" fmla="*/ 86 w 326"/>
                  <a:gd name="T51" fmla="*/ 95 h 215"/>
                  <a:gd name="T52" fmla="*/ 65 w 326"/>
                  <a:gd name="T53" fmla="*/ 76 h 215"/>
                  <a:gd name="T54" fmla="*/ 38 w 326"/>
                  <a:gd name="T55" fmla="*/ 76 h 215"/>
                  <a:gd name="T56" fmla="*/ 13 w 326"/>
                  <a:gd name="T57" fmla="*/ 68 h 215"/>
                  <a:gd name="T58" fmla="*/ 16 w 326"/>
                  <a:gd name="T59" fmla="*/ 61 h 215"/>
                  <a:gd name="T60" fmla="*/ 27 w 326"/>
                  <a:gd name="T61" fmla="*/ 47 h 215"/>
                  <a:gd name="T62" fmla="*/ 42 w 326"/>
                  <a:gd name="T63" fmla="*/ 29 h 215"/>
                  <a:gd name="T64" fmla="*/ 103 w 326"/>
                  <a:gd name="T65" fmla="*/ 15 h 215"/>
                  <a:gd name="T66" fmla="*/ 122 w 326"/>
                  <a:gd name="T67" fmla="*/ 12 h 215"/>
                  <a:gd name="T68" fmla="*/ 149 w 326"/>
                  <a:gd name="T69" fmla="*/ 11 h 215"/>
                  <a:gd name="T70" fmla="*/ 140 w 326"/>
                  <a:gd name="T71" fmla="*/ 8 h 215"/>
                  <a:gd name="T72" fmla="*/ 186 w 326"/>
                  <a:gd name="T73" fmla="*/ 6 h 215"/>
                  <a:gd name="T74" fmla="*/ 229 w 326"/>
                  <a:gd name="T75" fmla="*/ 1 h 215"/>
                  <a:gd name="T76" fmla="*/ 237 w 326"/>
                  <a:gd name="T77" fmla="*/ 6 h 215"/>
                  <a:gd name="T78" fmla="*/ 262 w 326"/>
                  <a:gd name="T79" fmla="*/ 15 h 215"/>
                  <a:gd name="T80" fmla="*/ 250 w 326"/>
                  <a:gd name="T81" fmla="*/ 20 h 215"/>
                  <a:gd name="T82" fmla="*/ 272 w 326"/>
                  <a:gd name="T83" fmla="*/ 26 h 215"/>
                  <a:gd name="T84" fmla="*/ 322 w 326"/>
                  <a:gd name="T85" fmla="*/ 23 h 215"/>
                  <a:gd name="T86" fmla="*/ 284 w 326"/>
                  <a:gd name="T87" fmla="*/ 33 h 215"/>
                  <a:gd name="T88" fmla="*/ 280 w 326"/>
                  <a:gd name="T89" fmla="*/ 39 h 215"/>
                  <a:gd name="T90" fmla="*/ 282 w 326"/>
                  <a:gd name="T91" fmla="*/ 50 h 215"/>
                  <a:gd name="T92" fmla="*/ 283 w 326"/>
                  <a:gd name="T93" fmla="*/ 61 h 215"/>
                  <a:gd name="T94" fmla="*/ 276 w 326"/>
                  <a:gd name="T95" fmla="*/ 70 h 215"/>
                  <a:gd name="T96" fmla="*/ 283 w 326"/>
                  <a:gd name="T97" fmla="*/ 79 h 215"/>
                  <a:gd name="T98" fmla="*/ 284 w 326"/>
                  <a:gd name="T99" fmla="*/ 93 h 215"/>
                  <a:gd name="T100" fmla="*/ 272 w 326"/>
                  <a:gd name="T101" fmla="*/ 101 h 215"/>
                  <a:gd name="T102" fmla="*/ 261 w 326"/>
                  <a:gd name="T103" fmla="*/ 112 h 215"/>
                  <a:gd name="T104" fmla="*/ 272 w 326"/>
                  <a:gd name="T105" fmla="*/ 120 h 215"/>
                  <a:gd name="T106" fmla="*/ 255 w 326"/>
                  <a:gd name="T107" fmla="*/ 120 h 215"/>
                  <a:gd name="T108" fmla="*/ 242 w 326"/>
                  <a:gd name="T109" fmla="*/ 123 h 215"/>
                  <a:gd name="T110" fmla="*/ 242 w 326"/>
                  <a:gd name="T111" fmla="*/ 129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6" h="215">
                    <a:moveTo>
                      <a:pt x="250" y="129"/>
                    </a:moveTo>
                    <a:cubicBezTo>
                      <a:pt x="255" y="126"/>
                      <a:pt x="258" y="131"/>
                      <a:pt x="265" y="131"/>
                    </a:cubicBezTo>
                    <a:cubicBezTo>
                      <a:pt x="271" y="131"/>
                      <a:pt x="272" y="131"/>
                      <a:pt x="268" y="132"/>
                    </a:cubicBezTo>
                    <a:cubicBezTo>
                      <a:pt x="265" y="132"/>
                      <a:pt x="268" y="134"/>
                      <a:pt x="264" y="134"/>
                    </a:cubicBezTo>
                    <a:cubicBezTo>
                      <a:pt x="261" y="134"/>
                      <a:pt x="265" y="135"/>
                      <a:pt x="261" y="137"/>
                    </a:cubicBezTo>
                    <a:cubicBezTo>
                      <a:pt x="257" y="137"/>
                      <a:pt x="254" y="138"/>
                      <a:pt x="253" y="142"/>
                    </a:cubicBezTo>
                    <a:cubicBezTo>
                      <a:pt x="250" y="143"/>
                      <a:pt x="242" y="143"/>
                      <a:pt x="236" y="145"/>
                    </a:cubicBezTo>
                    <a:cubicBezTo>
                      <a:pt x="230" y="148"/>
                      <a:pt x="230" y="145"/>
                      <a:pt x="229" y="146"/>
                    </a:cubicBezTo>
                    <a:cubicBezTo>
                      <a:pt x="228" y="148"/>
                      <a:pt x="223" y="148"/>
                      <a:pt x="222" y="148"/>
                    </a:cubicBezTo>
                    <a:cubicBezTo>
                      <a:pt x="218" y="146"/>
                      <a:pt x="212" y="143"/>
                      <a:pt x="217" y="146"/>
                    </a:cubicBezTo>
                    <a:cubicBezTo>
                      <a:pt x="219" y="148"/>
                      <a:pt x="218" y="149"/>
                      <a:pt x="217" y="149"/>
                    </a:cubicBezTo>
                    <a:cubicBezTo>
                      <a:pt x="215" y="149"/>
                      <a:pt x="212" y="151"/>
                      <a:pt x="211" y="156"/>
                    </a:cubicBezTo>
                    <a:cubicBezTo>
                      <a:pt x="211" y="159"/>
                      <a:pt x="204" y="163"/>
                      <a:pt x="200" y="163"/>
                    </a:cubicBezTo>
                    <a:cubicBezTo>
                      <a:pt x="200" y="163"/>
                      <a:pt x="200" y="163"/>
                      <a:pt x="200" y="163"/>
                    </a:cubicBezTo>
                    <a:cubicBezTo>
                      <a:pt x="199" y="163"/>
                      <a:pt x="200" y="165"/>
                      <a:pt x="199" y="165"/>
                    </a:cubicBezTo>
                    <a:cubicBezTo>
                      <a:pt x="197" y="165"/>
                      <a:pt x="196" y="167"/>
                      <a:pt x="194" y="165"/>
                    </a:cubicBezTo>
                    <a:cubicBezTo>
                      <a:pt x="193" y="167"/>
                      <a:pt x="193" y="167"/>
                      <a:pt x="193" y="167"/>
                    </a:cubicBezTo>
                    <a:cubicBezTo>
                      <a:pt x="193" y="168"/>
                      <a:pt x="193" y="168"/>
                      <a:pt x="193" y="168"/>
                    </a:cubicBezTo>
                    <a:cubicBezTo>
                      <a:pt x="192" y="167"/>
                      <a:pt x="192" y="168"/>
                      <a:pt x="190" y="168"/>
                    </a:cubicBezTo>
                    <a:cubicBezTo>
                      <a:pt x="189" y="170"/>
                      <a:pt x="189" y="170"/>
                      <a:pt x="187" y="170"/>
                    </a:cubicBezTo>
                    <a:cubicBezTo>
                      <a:pt x="186" y="168"/>
                      <a:pt x="187" y="167"/>
                      <a:pt x="187" y="165"/>
                    </a:cubicBezTo>
                    <a:cubicBezTo>
                      <a:pt x="187" y="165"/>
                      <a:pt x="189" y="165"/>
                      <a:pt x="189" y="163"/>
                    </a:cubicBezTo>
                    <a:cubicBezTo>
                      <a:pt x="189" y="163"/>
                      <a:pt x="192" y="163"/>
                      <a:pt x="189" y="163"/>
                    </a:cubicBezTo>
                    <a:cubicBezTo>
                      <a:pt x="187" y="163"/>
                      <a:pt x="187" y="162"/>
                      <a:pt x="186" y="163"/>
                    </a:cubicBezTo>
                    <a:cubicBezTo>
                      <a:pt x="186" y="163"/>
                      <a:pt x="189" y="163"/>
                      <a:pt x="187" y="165"/>
                    </a:cubicBezTo>
                    <a:cubicBezTo>
                      <a:pt x="185" y="165"/>
                      <a:pt x="187" y="165"/>
                      <a:pt x="186" y="167"/>
                    </a:cubicBezTo>
                    <a:cubicBezTo>
                      <a:pt x="185" y="168"/>
                      <a:pt x="186" y="168"/>
                      <a:pt x="185" y="168"/>
                    </a:cubicBezTo>
                    <a:cubicBezTo>
                      <a:pt x="185" y="170"/>
                      <a:pt x="185" y="168"/>
                      <a:pt x="183" y="170"/>
                    </a:cubicBezTo>
                    <a:cubicBezTo>
                      <a:pt x="181" y="170"/>
                      <a:pt x="179" y="168"/>
                      <a:pt x="178" y="170"/>
                    </a:cubicBezTo>
                    <a:cubicBezTo>
                      <a:pt x="176" y="170"/>
                      <a:pt x="175" y="170"/>
                      <a:pt x="178" y="170"/>
                    </a:cubicBezTo>
                    <a:cubicBezTo>
                      <a:pt x="179" y="171"/>
                      <a:pt x="179" y="171"/>
                      <a:pt x="178" y="171"/>
                    </a:cubicBezTo>
                    <a:cubicBezTo>
                      <a:pt x="176" y="171"/>
                      <a:pt x="176" y="174"/>
                      <a:pt x="174" y="174"/>
                    </a:cubicBezTo>
                    <a:cubicBezTo>
                      <a:pt x="172" y="173"/>
                      <a:pt x="168" y="173"/>
                      <a:pt x="171" y="176"/>
                    </a:cubicBezTo>
                    <a:cubicBezTo>
                      <a:pt x="174" y="179"/>
                      <a:pt x="174" y="181"/>
                      <a:pt x="174" y="181"/>
                    </a:cubicBezTo>
                    <a:cubicBezTo>
                      <a:pt x="171" y="179"/>
                      <a:pt x="171" y="181"/>
                      <a:pt x="169" y="181"/>
                    </a:cubicBezTo>
                    <a:cubicBezTo>
                      <a:pt x="167" y="179"/>
                      <a:pt x="168" y="182"/>
                      <a:pt x="171" y="182"/>
                    </a:cubicBezTo>
                    <a:cubicBezTo>
                      <a:pt x="174" y="182"/>
                      <a:pt x="172" y="182"/>
                      <a:pt x="174" y="184"/>
                    </a:cubicBezTo>
                    <a:cubicBezTo>
                      <a:pt x="174" y="187"/>
                      <a:pt x="169" y="187"/>
                      <a:pt x="169" y="188"/>
                    </a:cubicBezTo>
                    <a:cubicBezTo>
                      <a:pt x="169" y="190"/>
                      <a:pt x="168" y="187"/>
                      <a:pt x="168" y="188"/>
                    </a:cubicBezTo>
                    <a:cubicBezTo>
                      <a:pt x="167" y="193"/>
                      <a:pt x="164" y="190"/>
                      <a:pt x="164" y="193"/>
                    </a:cubicBezTo>
                    <a:cubicBezTo>
                      <a:pt x="162" y="193"/>
                      <a:pt x="164" y="193"/>
                      <a:pt x="164" y="195"/>
                    </a:cubicBezTo>
                    <a:cubicBezTo>
                      <a:pt x="165" y="196"/>
                      <a:pt x="160" y="193"/>
                      <a:pt x="162" y="196"/>
                    </a:cubicBezTo>
                    <a:cubicBezTo>
                      <a:pt x="164" y="198"/>
                      <a:pt x="164" y="195"/>
                      <a:pt x="164" y="198"/>
                    </a:cubicBezTo>
                    <a:cubicBezTo>
                      <a:pt x="165" y="201"/>
                      <a:pt x="160" y="205"/>
                      <a:pt x="161" y="207"/>
                    </a:cubicBezTo>
                    <a:cubicBezTo>
                      <a:pt x="162" y="210"/>
                      <a:pt x="158" y="210"/>
                      <a:pt x="158" y="210"/>
                    </a:cubicBezTo>
                    <a:cubicBezTo>
                      <a:pt x="157" y="212"/>
                      <a:pt x="160" y="210"/>
                      <a:pt x="160" y="212"/>
                    </a:cubicBezTo>
                    <a:cubicBezTo>
                      <a:pt x="160" y="215"/>
                      <a:pt x="158" y="215"/>
                      <a:pt x="156" y="213"/>
                    </a:cubicBezTo>
                    <a:cubicBezTo>
                      <a:pt x="154" y="212"/>
                      <a:pt x="154" y="212"/>
                      <a:pt x="151" y="213"/>
                    </a:cubicBezTo>
                    <a:cubicBezTo>
                      <a:pt x="150" y="213"/>
                      <a:pt x="149" y="213"/>
                      <a:pt x="149" y="212"/>
                    </a:cubicBezTo>
                    <a:cubicBezTo>
                      <a:pt x="151" y="209"/>
                      <a:pt x="149" y="212"/>
                      <a:pt x="146" y="210"/>
                    </a:cubicBezTo>
                    <a:cubicBezTo>
                      <a:pt x="143" y="209"/>
                      <a:pt x="143" y="209"/>
                      <a:pt x="144" y="207"/>
                    </a:cubicBezTo>
                    <a:cubicBezTo>
                      <a:pt x="147" y="205"/>
                      <a:pt x="144" y="204"/>
                      <a:pt x="144" y="205"/>
                    </a:cubicBezTo>
                    <a:cubicBezTo>
                      <a:pt x="144" y="205"/>
                      <a:pt x="142" y="205"/>
                      <a:pt x="140" y="207"/>
                    </a:cubicBezTo>
                    <a:cubicBezTo>
                      <a:pt x="139" y="209"/>
                      <a:pt x="140" y="205"/>
                      <a:pt x="136" y="207"/>
                    </a:cubicBezTo>
                    <a:cubicBezTo>
                      <a:pt x="133" y="210"/>
                      <a:pt x="133" y="209"/>
                      <a:pt x="133" y="207"/>
                    </a:cubicBezTo>
                    <a:cubicBezTo>
                      <a:pt x="132" y="205"/>
                      <a:pt x="133" y="207"/>
                      <a:pt x="133" y="205"/>
                    </a:cubicBezTo>
                    <a:cubicBezTo>
                      <a:pt x="133" y="204"/>
                      <a:pt x="129" y="205"/>
                      <a:pt x="131" y="204"/>
                    </a:cubicBezTo>
                    <a:cubicBezTo>
                      <a:pt x="132" y="202"/>
                      <a:pt x="126" y="204"/>
                      <a:pt x="128" y="202"/>
                    </a:cubicBezTo>
                    <a:cubicBezTo>
                      <a:pt x="129" y="201"/>
                      <a:pt x="129" y="201"/>
                      <a:pt x="126" y="201"/>
                    </a:cubicBezTo>
                    <a:cubicBezTo>
                      <a:pt x="125" y="201"/>
                      <a:pt x="128" y="198"/>
                      <a:pt x="125" y="198"/>
                    </a:cubicBezTo>
                    <a:cubicBezTo>
                      <a:pt x="124" y="199"/>
                      <a:pt x="126" y="196"/>
                      <a:pt x="124" y="196"/>
                    </a:cubicBezTo>
                    <a:cubicBezTo>
                      <a:pt x="121" y="195"/>
                      <a:pt x="121" y="195"/>
                      <a:pt x="121" y="193"/>
                    </a:cubicBezTo>
                    <a:cubicBezTo>
                      <a:pt x="121" y="191"/>
                      <a:pt x="120" y="190"/>
                      <a:pt x="121" y="190"/>
                    </a:cubicBezTo>
                    <a:cubicBezTo>
                      <a:pt x="121" y="188"/>
                      <a:pt x="118" y="190"/>
                      <a:pt x="117" y="188"/>
                    </a:cubicBezTo>
                    <a:cubicBezTo>
                      <a:pt x="117" y="187"/>
                      <a:pt x="114" y="184"/>
                      <a:pt x="115" y="184"/>
                    </a:cubicBezTo>
                    <a:cubicBezTo>
                      <a:pt x="117" y="182"/>
                      <a:pt x="114" y="182"/>
                      <a:pt x="115" y="182"/>
                    </a:cubicBezTo>
                    <a:cubicBezTo>
                      <a:pt x="117" y="182"/>
                      <a:pt x="113" y="181"/>
                      <a:pt x="117" y="181"/>
                    </a:cubicBezTo>
                    <a:cubicBezTo>
                      <a:pt x="120" y="181"/>
                      <a:pt x="115" y="179"/>
                      <a:pt x="120" y="179"/>
                    </a:cubicBezTo>
                    <a:cubicBezTo>
                      <a:pt x="122" y="179"/>
                      <a:pt x="117" y="177"/>
                      <a:pt x="120" y="177"/>
                    </a:cubicBezTo>
                    <a:cubicBezTo>
                      <a:pt x="121" y="176"/>
                      <a:pt x="124" y="181"/>
                      <a:pt x="124" y="177"/>
                    </a:cubicBezTo>
                    <a:cubicBezTo>
                      <a:pt x="122" y="176"/>
                      <a:pt x="121" y="174"/>
                      <a:pt x="118" y="177"/>
                    </a:cubicBezTo>
                    <a:cubicBezTo>
                      <a:pt x="117" y="177"/>
                      <a:pt x="118" y="173"/>
                      <a:pt x="115" y="177"/>
                    </a:cubicBezTo>
                    <a:cubicBezTo>
                      <a:pt x="113" y="182"/>
                      <a:pt x="111" y="179"/>
                      <a:pt x="113" y="177"/>
                    </a:cubicBezTo>
                    <a:cubicBezTo>
                      <a:pt x="113" y="174"/>
                      <a:pt x="111" y="177"/>
                      <a:pt x="111" y="174"/>
                    </a:cubicBezTo>
                    <a:cubicBezTo>
                      <a:pt x="111" y="171"/>
                      <a:pt x="110" y="173"/>
                      <a:pt x="110" y="171"/>
                    </a:cubicBezTo>
                    <a:cubicBezTo>
                      <a:pt x="110" y="170"/>
                      <a:pt x="108" y="168"/>
                      <a:pt x="107" y="168"/>
                    </a:cubicBezTo>
                    <a:cubicBezTo>
                      <a:pt x="106" y="168"/>
                      <a:pt x="107" y="168"/>
                      <a:pt x="104" y="165"/>
                    </a:cubicBezTo>
                    <a:cubicBezTo>
                      <a:pt x="101" y="163"/>
                      <a:pt x="104" y="160"/>
                      <a:pt x="108" y="159"/>
                    </a:cubicBezTo>
                    <a:cubicBezTo>
                      <a:pt x="104" y="159"/>
                      <a:pt x="101" y="159"/>
                      <a:pt x="101" y="156"/>
                    </a:cubicBezTo>
                    <a:cubicBezTo>
                      <a:pt x="103" y="153"/>
                      <a:pt x="104" y="151"/>
                      <a:pt x="104" y="151"/>
                    </a:cubicBezTo>
                    <a:cubicBezTo>
                      <a:pt x="103" y="149"/>
                      <a:pt x="108" y="148"/>
                      <a:pt x="106" y="148"/>
                    </a:cubicBezTo>
                    <a:cubicBezTo>
                      <a:pt x="104" y="146"/>
                      <a:pt x="106" y="146"/>
                      <a:pt x="106" y="146"/>
                    </a:cubicBezTo>
                    <a:cubicBezTo>
                      <a:pt x="106" y="145"/>
                      <a:pt x="108" y="146"/>
                      <a:pt x="110" y="145"/>
                    </a:cubicBezTo>
                    <a:cubicBezTo>
                      <a:pt x="111" y="143"/>
                      <a:pt x="114" y="145"/>
                      <a:pt x="117" y="145"/>
                    </a:cubicBezTo>
                    <a:cubicBezTo>
                      <a:pt x="120" y="143"/>
                      <a:pt x="117" y="143"/>
                      <a:pt x="117" y="140"/>
                    </a:cubicBezTo>
                    <a:cubicBezTo>
                      <a:pt x="117" y="138"/>
                      <a:pt x="120" y="135"/>
                      <a:pt x="120" y="134"/>
                    </a:cubicBezTo>
                    <a:cubicBezTo>
                      <a:pt x="118" y="132"/>
                      <a:pt x="117" y="137"/>
                      <a:pt x="117" y="135"/>
                    </a:cubicBezTo>
                    <a:cubicBezTo>
                      <a:pt x="115" y="134"/>
                      <a:pt x="120" y="132"/>
                      <a:pt x="114" y="132"/>
                    </a:cubicBezTo>
                    <a:cubicBezTo>
                      <a:pt x="108" y="131"/>
                      <a:pt x="110" y="128"/>
                      <a:pt x="106" y="128"/>
                    </a:cubicBezTo>
                    <a:cubicBezTo>
                      <a:pt x="101" y="128"/>
                      <a:pt x="99" y="126"/>
                      <a:pt x="100" y="126"/>
                    </a:cubicBezTo>
                    <a:cubicBezTo>
                      <a:pt x="101" y="123"/>
                      <a:pt x="110" y="124"/>
                      <a:pt x="111" y="126"/>
                    </a:cubicBezTo>
                    <a:cubicBezTo>
                      <a:pt x="114" y="128"/>
                      <a:pt x="118" y="128"/>
                      <a:pt x="117" y="128"/>
                    </a:cubicBezTo>
                    <a:cubicBezTo>
                      <a:pt x="117" y="126"/>
                      <a:pt x="115" y="126"/>
                      <a:pt x="117" y="123"/>
                    </a:cubicBezTo>
                    <a:cubicBezTo>
                      <a:pt x="117" y="123"/>
                      <a:pt x="110" y="123"/>
                      <a:pt x="110" y="121"/>
                    </a:cubicBezTo>
                    <a:cubicBezTo>
                      <a:pt x="113" y="118"/>
                      <a:pt x="106" y="120"/>
                      <a:pt x="110" y="118"/>
                    </a:cubicBezTo>
                    <a:cubicBezTo>
                      <a:pt x="111" y="117"/>
                      <a:pt x="104" y="115"/>
                      <a:pt x="101" y="118"/>
                    </a:cubicBezTo>
                    <a:cubicBezTo>
                      <a:pt x="101" y="121"/>
                      <a:pt x="97" y="118"/>
                      <a:pt x="96" y="120"/>
                    </a:cubicBezTo>
                    <a:cubicBezTo>
                      <a:pt x="95" y="120"/>
                      <a:pt x="93" y="118"/>
                      <a:pt x="92" y="117"/>
                    </a:cubicBezTo>
                    <a:cubicBezTo>
                      <a:pt x="90" y="115"/>
                      <a:pt x="97" y="117"/>
                      <a:pt x="96" y="115"/>
                    </a:cubicBezTo>
                    <a:cubicBezTo>
                      <a:pt x="92" y="112"/>
                      <a:pt x="92" y="109"/>
                      <a:pt x="96" y="109"/>
                    </a:cubicBezTo>
                    <a:cubicBezTo>
                      <a:pt x="99" y="109"/>
                      <a:pt x="100" y="104"/>
                      <a:pt x="96" y="104"/>
                    </a:cubicBezTo>
                    <a:cubicBezTo>
                      <a:pt x="90" y="103"/>
                      <a:pt x="99" y="101"/>
                      <a:pt x="95" y="100"/>
                    </a:cubicBezTo>
                    <a:cubicBezTo>
                      <a:pt x="88" y="98"/>
                      <a:pt x="96" y="98"/>
                      <a:pt x="90" y="96"/>
                    </a:cubicBezTo>
                    <a:cubicBezTo>
                      <a:pt x="89" y="95"/>
                      <a:pt x="90" y="93"/>
                      <a:pt x="86" y="95"/>
                    </a:cubicBezTo>
                    <a:cubicBezTo>
                      <a:pt x="82" y="96"/>
                      <a:pt x="86" y="93"/>
                      <a:pt x="88" y="92"/>
                    </a:cubicBezTo>
                    <a:cubicBezTo>
                      <a:pt x="89" y="89"/>
                      <a:pt x="77" y="84"/>
                      <a:pt x="78" y="82"/>
                    </a:cubicBezTo>
                    <a:cubicBezTo>
                      <a:pt x="81" y="81"/>
                      <a:pt x="78" y="81"/>
                      <a:pt x="72" y="78"/>
                    </a:cubicBezTo>
                    <a:cubicBezTo>
                      <a:pt x="67" y="76"/>
                      <a:pt x="67" y="78"/>
                      <a:pt x="65" y="76"/>
                    </a:cubicBezTo>
                    <a:cubicBezTo>
                      <a:pt x="64" y="75"/>
                      <a:pt x="59" y="76"/>
                      <a:pt x="54" y="75"/>
                    </a:cubicBezTo>
                    <a:cubicBezTo>
                      <a:pt x="50" y="73"/>
                      <a:pt x="52" y="78"/>
                      <a:pt x="49" y="76"/>
                    </a:cubicBezTo>
                    <a:cubicBezTo>
                      <a:pt x="46" y="73"/>
                      <a:pt x="46" y="78"/>
                      <a:pt x="42" y="78"/>
                    </a:cubicBezTo>
                    <a:cubicBezTo>
                      <a:pt x="38" y="76"/>
                      <a:pt x="42" y="73"/>
                      <a:pt x="38" y="76"/>
                    </a:cubicBezTo>
                    <a:cubicBezTo>
                      <a:pt x="34" y="78"/>
                      <a:pt x="35" y="73"/>
                      <a:pt x="34" y="75"/>
                    </a:cubicBezTo>
                    <a:cubicBezTo>
                      <a:pt x="31" y="76"/>
                      <a:pt x="39" y="79"/>
                      <a:pt x="32" y="78"/>
                    </a:cubicBezTo>
                    <a:cubicBezTo>
                      <a:pt x="24" y="76"/>
                      <a:pt x="17" y="75"/>
                      <a:pt x="22" y="73"/>
                    </a:cubicBezTo>
                    <a:cubicBezTo>
                      <a:pt x="28" y="70"/>
                      <a:pt x="17" y="70"/>
                      <a:pt x="13" y="68"/>
                    </a:cubicBezTo>
                    <a:cubicBezTo>
                      <a:pt x="7" y="67"/>
                      <a:pt x="17" y="65"/>
                      <a:pt x="25" y="64"/>
                    </a:cubicBezTo>
                    <a:cubicBezTo>
                      <a:pt x="34" y="64"/>
                      <a:pt x="39" y="64"/>
                      <a:pt x="38" y="62"/>
                    </a:cubicBezTo>
                    <a:cubicBezTo>
                      <a:pt x="38" y="61"/>
                      <a:pt x="32" y="62"/>
                      <a:pt x="25" y="62"/>
                    </a:cubicBezTo>
                    <a:cubicBezTo>
                      <a:pt x="18" y="62"/>
                      <a:pt x="17" y="62"/>
                      <a:pt x="16" y="61"/>
                    </a:cubicBezTo>
                    <a:cubicBezTo>
                      <a:pt x="13" y="59"/>
                      <a:pt x="13" y="61"/>
                      <a:pt x="10" y="59"/>
                    </a:cubicBezTo>
                    <a:cubicBezTo>
                      <a:pt x="7" y="59"/>
                      <a:pt x="7" y="61"/>
                      <a:pt x="3" y="58"/>
                    </a:cubicBezTo>
                    <a:cubicBezTo>
                      <a:pt x="0" y="54"/>
                      <a:pt x="2" y="53"/>
                      <a:pt x="14" y="51"/>
                    </a:cubicBezTo>
                    <a:cubicBezTo>
                      <a:pt x="25" y="50"/>
                      <a:pt x="20" y="48"/>
                      <a:pt x="27" y="47"/>
                    </a:cubicBezTo>
                    <a:cubicBezTo>
                      <a:pt x="34" y="47"/>
                      <a:pt x="38" y="50"/>
                      <a:pt x="42" y="45"/>
                    </a:cubicBezTo>
                    <a:cubicBezTo>
                      <a:pt x="46" y="42"/>
                      <a:pt x="46" y="37"/>
                      <a:pt x="42" y="37"/>
                    </a:cubicBezTo>
                    <a:cubicBezTo>
                      <a:pt x="39" y="37"/>
                      <a:pt x="34" y="37"/>
                      <a:pt x="32" y="36"/>
                    </a:cubicBezTo>
                    <a:cubicBezTo>
                      <a:pt x="31" y="34"/>
                      <a:pt x="38" y="33"/>
                      <a:pt x="42" y="29"/>
                    </a:cubicBezTo>
                    <a:cubicBezTo>
                      <a:pt x="47" y="26"/>
                      <a:pt x="53" y="25"/>
                      <a:pt x="61" y="26"/>
                    </a:cubicBezTo>
                    <a:cubicBezTo>
                      <a:pt x="65" y="28"/>
                      <a:pt x="67" y="25"/>
                      <a:pt x="64" y="22"/>
                    </a:cubicBezTo>
                    <a:cubicBezTo>
                      <a:pt x="61" y="19"/>
                      <a:pt x="65" y="17"/>
                      <a:pt x="81" y="17"/>
                    </a:cubicBezTo>
                    <a:cubicBezTo>
                      <a:pt x="97" y="14"/>
                      <a:pt x="100" y="12"/>
                      <a:pt x="103" y="15"/>
                    </a:cubicBezTo>
                    <a:cubicBezTo>
                      <a:pt x="107" y="20"/>
                      <a:pt x="100" y="28"/>
                      <a:pt x="106" y="20"/>
                    </a:cubicBezTo>
                    <a:cubicBezTo>
                      <a:pt x="110" y="14"/>
                      <a:pt x="120" y="22"/>
                      <a:pt x="118" y="20"/>
                    </a:cubicBezTo>
                    <a:cubicBezTo>
                      <a:pt x="117" y="17"/>
                      <a:pt x="129" y="20"/>
                      <a:pt x="122" y="17"/>
                    </a:cubicBezTo>
                    <a:cubicBezTo>
                      <a:pt x="115" y="14"/>
                      <a:pt x="114" y="12"/>
                      <a:pt x="122" y="12"/>
                    </a:cubicBezTo>
                    <a:cubicBezTo>
                      <a:pt x="131" y="12"/>
                      <a:pt x="133" y="15"/>
                      <a:pt x="140" y="17"/>
                    </a:cubicBezTo>
                    <a:cubicBezTo>
                      <a:pt x="149" y="17"/>
                      <a:pt x="147" y="20"/>
                      <a:pt x="150" y="20"/>
                    </a:cubicBezTo>
                    <a:cubicBezTo>
                      <a:pt x="154" y="20"/>
                      <a:pt x="149" y="15"/>
                      <a:pt x="154" y="14"/>
                    </a:cubicBezTo>
                    <a:cubicBezTo>
                      <a:pt x="164" y="14"/>
                      <a:pt x="138" y="9"/>
                      <a:pt x="149" y="11"/>
                    </a:cubicBezTo>
                    <a:cubicBezTo>
                      <a:pt x="158" y="11"/>
                      <a:pt x="167" y="11"/>
                      <a:pt x="169" y="11"/>
                    </a:cubicBezTo>
                    <a:cubicBezTo>
                      <a:pt x="175" y="12"/>
                      <a:pt x="181" y="12"/>
                      <a:pt x="174" y="11"/>
                    </a:cubicBezTo>
                    <a:cubicBezTo>
                      <a:pt x="169" y="11"/>
                      <a:pt x="164" y="9"/>
                      <a:pt x="156" y="9"/>
                    </a:cubicBezTo>
                    <a:cubicBezTo>
                      <a:pt x="149" y="8"/>
                      <a:pt x="140" y="9"/>
                      <a:pt x="140" y="8"/>
                    </a:cubicBezTo>
                    <a:cubicBezTo>
                      <a:pt x="139" y="6"/>
                      <a:pt x="147" y="6"/>
                      <a:pt x="154" y="5"/>
                    </a:cubicBezTo>
                    <a:cubicBezTo>
                      <a:pt x="161" y="5"/>
                      <a:pt x="167" y="5"/>
                      <a:pt x="169" y="8"/>
                    </a:cubicBezTo>
                    <a:cubicBezTo>
                      <a:pt x="174" y="9"/>
                      <a:pt x="182" y="8"/>
                      <a:pt x="183" y="8"/>
                    </a:cubicBezTo>
                    <a:cubicBezTo>
                      <a:pt x="183" y="8"/>
                      <a:pt x="192" y="6"/>
                      <a:pt x="186" y="6"/>
                    </a:cubicBezTo>
                    <a:cubicBezTo>
                      <a:pt x="182" y="5"/>
                      <a:pt x="181" y="3"/>
                      <a:pt x="183" y="3"/>
                    </a:cubicBezTo>
                    <a:cubicBezTo>
                      <a:pt x="187" y="3"/>
                      <a:pt x="186" y="1"/>
                      <a:pt x="192" y="3"/>
                    </a:cubicBezTo>
                    <a:cubicBezTo>
                      <a:pt x="197" y="3"/>
                      <a:pt x="189" y="0"/>
                      <a:pt x="200" y="1"/>
                    </a:cubicBezTo>
                    <a:cubicBezTo>
                      <a:pt x="210" y="1"/>
                      <a:pt x="212" y="0"/>
                      <a:pt x="229" y="1"/>
                    </a:cubicBezTo>
                    <a:cubicBezTo>
                      <a:pt x="240" y="3"/>
                      <a:pt x="257" y="5"/>
                      <a:pt x="251" y="5"/>
                    </a:cubicBezTo>
                    <a:cubicBezTo>
                      <a:pt x="247" y="5"/>
                      <a:pt x="229" y="5"/>
                      <a:pt x="223" y="6"/>
                    </a:cubicBezTo>
                    <a:cubicBezTo>
                      <a:pt x="218" y="8"/>
                      <a:pt x="210" y="8"/>
                      <a:pt x="217" y="8"/>
                    </a:cubicBezTo>
                    <a:cubicBezTo>
                      <a:pt x="225" y="9"/>
                      <a:pt x="228" y="5"/>
                      <a:pt x="237" y="6"/>
                    </a:cubicBezTo>
                    <a:cubicBezTo>
                      <a:pt x="248" y="8"/>
                      <a:pt x="253" y="5"/>
                      <a:pt x="255" y="6"/>
                    </a:cubicBezTo>
                    <a:cubicBezTo>
                      <a:pt x="260" y="8"/>
                      <a:pt x="248" y="11"/>
                      <a:pt x="255" y="9"/>
                    </a:cubicBezTo>
                    <a:cubicBezTo>
                      <a:pt x="262" y="8"/>
                      <a:pt x="268" y="11"/>
                      <a:pt x="272" y="11"/>
                    </a:cubicBezTo>
                    <a:cubicBezTo>
                      <a:pt x="278" y="12"/>
                      <a:pt x="268" y="14"/>
                      <a:pt x="262" y="15"/>
                    </a:cubicBezTo>
                    <a:cubicBezTo>
                      <a:pt x="253" y="17"/>
                      <a:pt x="242" y="15"/>
                      <a:pt x="232" y="17"/>
                    </a:cubicBezTo>
                    <a:cubicBezTo>
                      <a:pt x="221" y="19"/>
                      <a:pt x="210" y="19"/>
                      <a:pt x="212" y="22"/>
                    </a:cubicBezTo>
                    <a:cubicBezTo>
                      <a:pt x="215" y="23"/>
                      <a:pt x="232" y="17"/>
                      <a:pt x="246" y="17"/>
                    </a:cubicBezTo>
                    <a:cubicBezTo>
                      <a:pt x="258" y="19"/>
                      <a:pt x="255" y="19"/>
                      <a:pt x="250" y="20"/>
                    </a:cubicBezTo>
                    <a:cubicBezTo>
                      <a:pt x="246" y="23"/>
                      <a:pt x="251" y="23"/>
                      <a:pt x="257" y="20"/>
                    </a:cubicBezTo>
                    <a:cubicBezTo>
                      <a:pt x="262" y="20"/>
                      <a:pt x="257" y="17"/>
                      <a:pt x="265" y="17"/>
                    </a:cubicBezTo>
                    <a:cubicBezTo>
                      <a:pt x="275" y="17"/>
                      <a:pt x="272" y="22"/>
                      <a:pt x="265" y="26"/>
                    </a:cubicBezTo>
                    <a:cubicBezTo>
                      <a:pt x="258" y="31"/>
                      <a:pt x="264" y="31"/>
                      <a:pt x="272" y="26"/>
                    </a:cubicBezTo>
                    <a:cubicBezTo>
                      <a:pt x="280" y="20"/>
                      <a:pt x="283" y="20"/>
                      <a:pt x="282" y="22"/>
                    </a:cubicBezTo>
                    <a:cubicBezTo>
                      <a:pt x="280" y="23"/>
                      <a:pt x="284" y="22"/>
                      <a:pt x="289" y="23"/>
                    </a:cubicBezTo>
                    <a:cubicBezTo>
                      <a:pt x="293" y="23"/>
                      <a:pt x="291" y="19"/>
                      <a:pt x="300" y="19"/>
                    </a:cubicBezTo>
                    <a:cubicBezTo>
                      <a:pt x="307" y="19"/>
                      <a:pt x="326" y="20"/>
                      <a:pt x="322" y="23"/>
                    </a:cubicBezTo>
                    <a:cubicBezTo>
                      <a:pt x="316" y="25"/>
                      <a:pt x="315" y="26"/>
                      <a:pt x="309" y="26"/>
                    </a:cubicBezTo>
                    <a:cubicBezTo>
                      <a:pt x="303" y="26"/>
                      <a:pt x="315" y="29"/>
                      <a:pt x="308" y="29"/>
                    </a:cubicBezTo>
                    <a:cubicBezTo>
                      <a:pt x="301" y="31"/>
                      <a:pt x="300" y="31"/>
                      <a:pt x="296" y="31"/>
                    </a:cubicBezTo>
                    <a:cubicBezTo>
                      <a:pt x="291" y="29"/>
                      <a:pt x="291" y="33"/>
                      <a:pt x="284" y="33"/>
                    </a:cubicBezTo>
                    <a:cubicBezTo>
                      <a:pt x="278" y="31"/>
                      <a:pt x="290" y="34"/>
                      <a:pt x="294" y="33"/>
                    </a:cubicBezTo>
                    <a:cubicBezTo>
                      <a:pt x="297" y="31"/>
                      <a:pt x="305" y="33"/>
                      <a:pt x="301" y="34"/>
                    </a:cubicBezTo>
                    <a:cubicBezTo>
                      <a:pt x="298" y="36"/>
                      <a:pt x="291" y="37"/>
                      <a:pt x="286" y="36"/>
                    </a:cubicBezTo>
                    <a:cubicBezTo>
                      <a:pt x="282" y="34"/>
                      <a:pt x="275" y="40"/>
                      <a:pt x="280" y="39"/>
                    </a:cubicBezTo>
                    <a:cubicBezTo>
                      <a:pt x="286" y="37"/>
                      <a:pt x="297" y="36"/>
                      <a:pt x="296" y="37"/>
                    </a:cubicBezTo>
                    <a:cubicBezTo>
                      <a:pt x="291" y="40"/>
                      <a:pt x="291" y="40"/>
                      <a:pt x="286" y="40"/>
                    </a:cubicBezTo>
                    <a:cubicBezTo>
                      <a:pt x="283" y="40"/>
                      <a:pt x="283" y="43"/>
                      <a:pt x="286" y="43"/>
                    </a:cubicBezTo>
                    <a:cubicBezTo>
                      <a:pt x="289" y="45"/>
                      <a:pt x="283" y="48"/>
                      <a:pt x="282" y="50"/>
                    </a:cubicBezTo>
                    <a:cubicBezTo>
                      <a:pt x="280" y="50"/>
                      <a:pt x="278" y="47"/>
                      <a:pt x="276" y="51"/>
                    </a:cubicBezTo>
                    <a:cubicBezTo>
                      <a:pt x="275" y="56"/>
                      <a:pt x="269" y="61"/>
                      <a:pt x="272" y="61"/>
                    </a:cubicBezTo>
                    <a:cubicBezTo>
                      <a:pt x="276" y="61"/>
                      <a:pt x="272" y="56"/>
                      <a:pt x="280" y="59"/>
                    </a:cubicBezTo>
                    <a:cubicBezTo>
                      <a:pt x="289" y="61"/>
                      <a:pt x="290" y="62"/>
                      <a:pt x="283" y="61"/>
                    </a:cubicBezTo>
                    <a:cubicBezTo>
                      <a:pt x="278" y="61"/>
                      <a:pt x="276" y="61"/>
                      <a:pt x="282" y="64"/>
                    </a:cubicBezTo>
                    <a:cubicBezTo>
                      <a:pt x="287" y="67"/>
                      <a:pt x="286" y="62"/>
                      <a:pt x="290" y="64"/>
                    </a:cubicBezTo>
                    <a:cubicBezTo>
                      <a:pt x="294" y="67"/>
                      <a:pt x="291" y="72"/>
                      <a:pt x="287" y="70"/>
                    </a:cubicBezTo>
                    <a:cubicBezTo>
                      <a:pt x="284" y="68"/>
                      <a:pt x="280" y="67"/>
                      <a:pt x="276" y="70"/>
                    </a:cubicBezTo>
                    <a:cubicBezTo>
                      <a:pt x="271" y="73"/>
                      <a:pt x="272" y="67"/>
                      <a:pt x="268" y="70"/>
                    </a:cubicBezTo>
                    <a:cubicBezTo>
                      <a:pt x="265" y="72"/>
                      <a:pt x="272" y="70"/>
                      <a:pt x="272" y="73"/>
                    </a:cubicBezTo>
                    <a:cubicBezTo>
                      <a:pt x="272" y="76"/>
                      <a:pt x="282" y="73"/>
                      <a:pt x="283" y="76"/>
                    </a:cubicBezTo>
                    <a:cubicBezTo>
                      <a:pt x="284" y="78"/>
                      <a:pt x="278" y="76"/>
                      <a:pt x="283" y="79"/>
                    </a:cubicBezTo>
                    <a:cubicBezTo>
                      <a:pt x="289" y="81"/>
                      <a:pt x="283" y="78"/>
                      <a:pt x="284" y="81"/>
                    </a:cubicBezTo>
                    <a:cubicBezTo>
                      <a:pt x="287" y="84"/>
                      <a:pt x="283" y="86"/>
                      <a:pt x="282" y="84"/>
                    </a:cubicBezTo>
                    <a:cubicBezTo>
                      <a:pt x="280" y="81"/>
                      <a:pt x="275" y="89"/>
                      <a:pt x="280" y="89"/>
                    </a:cubicBezTo>
                    <a:cubicBezTo>
                      <a:pt x="286" y="90"/>
                      <a:pt x="287" y="92"/>
                      <a:pt x="284" y="93"/>
                    </a:cubicBezTo>
                    <a:cubicBezTo>
                      <a:pt x="280" y="95"/>
                      <a:pt x="282" y="92"/>
                      <a:pt x="276" y="92"/>
                    </a:cubicBezTo>
                    <a:cubicBezTo>
                      <a:pt x="272" y="92"/>
                      <a:pt x="266" y="96"/>
                      <a:pt x="272" y="96"/>
                    </a:cubicBezTo>
                    <a:cubicBezTo>
                      <a:pt x="276" y="96"/>
                      <a:pt x="282" y="96"/>
                      <a:pt x="280" y="100"/>
                    </a:cubicBezTo>
                    <a:cubicBezTo>
                      <a:pt x="276" y="103"/>
                      <a:pt x="276" y="98"/>
                      <a:pt x="272" y="101"/>
                    </a:cubicBezTo>
                    <a:cubicBezTo>
                      <a:pt x="268" y="104"/>
                      <a:pt x="262" y="98"/>
                      <a:pt x="257" y="100"/>
                    </a:cubicBezTo>
                    <a:cubicBezTo>
                      <a:pt x="253" y="101"/>
                      <a:pt x="253" y="103"/>
                      <a:pt x="248" y="103"/>
                    </a:cubicBezTo>
                    <a:cubicBezTo>
                      <a:pt x="260" y="104"/>
                      <a:pt x="251" y="104"/>
                      <a:pt x="255" y="107"/>
                    </a:cubicBezTo>
                    <a:cubicBezTo>
                      <a:pt x="261" y="109"/>
                      <a:pt x="253" y="109"/>
                      <a:pt x="261" y="112"/>
                    </a:cubicBezTo>
                    <a:cubicBezTo>
                      <a:pt x="266" y="114"/>
                      <a:pt x="269" y="114"/>
                      <a:pt x="268" y="117"/>
                    </a:cubicBezTo>
                    <a:cubicBezTo>
                      <a:pt x="268" y="118"/>
                      <a:pt x="273" y="115"/>
                      <a:pt x="272" y="117"/>
                    </a:cubicBezTo>
                    <a:cubicBezTo>
                      <a:pt x="268" y="120"/>
                      <a:pt x="268" y="117"/>
                      <a:pt x="268" y="120"/>
                    </a:cubicBezTo>
                    <a:cubicBezTo>
                      <a:pt x="269" y="121"/>
                      <a:pt x="273" y="115"/>
                      <a:pt x="272" y="120"/>
                    </a:cubicBezTo>
                    <a:cubicBezTo>
                      <a:pt x="272" y="123"/>
                      <a:pt x="276" y="128"/>
                      <a:pt x="272" y="128"/>
                    </a:cubicBezTo>
                    <a:cubicBezTo>
                      <a:pt x="269" y="128"/>
                      <a:pt x="269" y="126"/>
                      <a:pt x="268" y="128"/>
                    </a:cubicBezTo>
                    <a:cubicBezTo>
                      <a:pt x="265" y="128"/>
                      <a:pt x="260" y="126"/>
                      <a:pt x="260" y="123"/>
                    </a:cubicBezTo>
                    <a:cubicBezTo>
                      <a:pt x="260" y="121"/>
                      <a:pt x="258" y="120"/>
                      <a:pt x="255" y="120"/>
                    </a:cubicBezTo>
                    <a:cubicBezTo>
                      <a:pt x="253" y="120"/>
                      <a:pt x="253" y="117"/>
                      <a:pt x="247" y="117"/>
                    </a:cubicBezTo>
                    <a:cubicBezTo>
                      <a:pt x="243" y="117"/>
                      <a:pt x="243" y="118"/>
                      <a:pt x="248" y="118"/>
                    </a:cubicBezTo>
                    <a:cubicBezTo>
                      <a:pt x="253" y="120"/>
                      <a:pt x="254" y="121"/>
                      <a:pt x="250" y="123"/>
                    </a:cubicBezTo>
                    <a:cubicBezTo>
                      <a:pt x="244" y="123"/>
                      <a:pt x="243" y="124"/>
                      <a:pt x="242" y="123"/>
                    </a:cubicBezTo>
                    <a:cubicBezTo>
                      <a:pt x="242" y="121"/>
                      <a:pt x="242" y="123"/>
                      <a:pt x="239" y="126"/>
                    </a:cubicBezTo>
                    <a:cubicBezTo>
                      <a:pt x="236" y="129"/>
                      <a:pt x="237" y="128"/>
                      <a:pt x="244" y="128"/>
                    </a:cubicBezTo>
                    <a:cubicBezTo>
                      <a:pt x="250" y="126"/>
                      <a:pt x="250" y="128"/>
                      <a:pt x="247" y="128"/>
                    </a:cubicBezTo>
                    <a:cubicBezTo>
                      <a:pt x="247" y="129"/>
                      <a:pt x="247" y="128"/>
                      <a:pt x="242" y="129"/>
                    </a:cubicBezTo>
                    <a:cubicBezTo>
                      <a:pt x="239" y="132"/>
                      <a:pt x="242" y="132"/>
                      <a:pt x="243" y="131"/>
                    </a:cubicBezTo>
                    <a:cubicBezTo>
                      <a:pt x="247" y="128"/>
                      <a:pt x="247" y="131"/>
                      <a:pt x="250" y="129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" name="Freeform 2175"/>
              <p:cNvSpPr>
                <a:spLocks/>
              </p:cNvSpPr>
              <p:nvPr/>
            </p:nvSpPr>
            <p:spPr bwMode="auto">
              <a:xfrm>
                <a:off x="4363136" y="4682315"/>
                <a:ext cx="133440" cy="312341"/>
              </a:xfrm>
              <a:custGeom>
                <a:avLst/>
                <a:gdLst>
                  <a:gd name="T0" fmla="*/ 30 w 39"/>
                  <a:gd name="T1" fmla="*/ 6 h 84"/>
                  <a:gd name="T2" fmla="*/ 31 w 39"/>
                  <a:gd name="T3" fmla="*/ 1 h 84"/>
                  <a:gd name="T4" fmla="*/ 35 w 39"/>
                  <a:gd name="T5" fmla="*/ 6 h 84"/>
                  <a:gd name="T6" fmla="*/ 38 w 39"/>
                  <a:gd name="T7" fmla="*/ 18 h 84"/>
                  <a:gd name="T8" fmla="*/ 36 w 39"/>
                  <a:gd name="T9" fmla="*/ 24 h 84"/>
                  <a:gd name="T10" fmla="*/ 34 w 39"/>
                  <a:gd name="T11" fmla="*/ 24 h 84"/>
                  <a:gd name="T12" fmla="*/ 35 w 39"/>
                  <a:gd name="T13" fmla="*/ 29 h 84"/>
                  <a:gd name="T14" fmla="*/ 34 w 39"/>
                  <a:gd name="T15" fmla="*/ 34 h 84"/>
                  <a:gd name="T16" fmla="*/ 30 w 39"/>
                  <a:gd name="T17" fmla="*/ 49 h 84"/>
                  <a:gd name="T18" fmla="*/ 18 w 39"/>
                  <a:gd name="T19" fmla="*/ 81 h 84"/>
                  <a:gd name="T20" fmla="*/ 10 w 39"/>
                  <a:gd name="T21" fmla="*/ 82 h 84"/>
                  <a:gd name="T22" fmla="*/ 5 w 39"/>
                  <a:gd name="T23" fmla="*/ 77 h 84"/>
                  <a:gd name="T24" fmla="*/ 3 w 39"/>
                  <a:gd name="T25" fmla="*/ 68 h 84"/>
                  <a:gd name="T26" fmla="*/ 2 w 39"/>
                  <a:gd name="T27" fmla="*/ 60 h 84"/>
                  <a:gd name="T28" fmla="*/ 5 w 39"/>
                  <a:gd name="T29" fmla="*/ 54 h 84"/>
                  <a:gd name="T30" fmla="*/ 7 w 39"/>
                  <a:gd name="T31" fmla="*/ 46 h 84"/>
                  <a:gd name="T32" fmla="*/ 6 w 39"/>
                  <a:gd name="T33" fmla="*/ 42 h 84"/>
                  <a:gd name="T34" fmla="*/ 5 w 39"/>
                  <a:gd name="T35" fmla="*/ 37 h 84"/>
                  <a:gd name="T36" fmla="*/ 6 w 39"/>
                  <a:gd name="T37" fmla="*/ 31 h 84"/>
                  <a:gd name="T38" fmla="*/ 9 w 39"/>
                  <a:gd name="T39" fmla="*/ 26 h 84"/>
                  <a:gd name="T40" fmla="*/ 13 w 39"/>
                  <a:gd name="T41" fmla="*/ 24 h 84"/>
                  <a:gd name="T42" fmla="*/ 21 w 39"/>
                  <a:gd name="T43" fmla="*/ 18 h 84"/>
                  <a:gd name="T44" fmla="*/ 25 w 39"/>
                  <a:gd name="T45" fmla="*/ 12 h 84"/>
                  <a:gd name="T46" fmla="*/ 30 w 39"/>
                  <a:gd name="T4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84">
                    <a:moveTo>
                      <a:pt x="30" y="6"/>
                    </a:moveTo>
                    <a:cubicBezTo>
                      <a:pt x="30" y="3"/>
                      <a:pt x="30" y="4"/>
                      <a:pt x="31" y="1"/>
                    </a:cubicBezTo>
                    <a:cubicBezTo>
                      <a:pt x="34" y="0"/>
                      <a:pt x="34" y="4"/>
                      <a:pt x="35" y="6"/>
                    </a:cubicBezTo>
                    <a:cubicBezTo>
                      <a:pt x="36" y="6"/>
                      <a:pt x="36" y="17"/>
                      <a:pt x="38" y="18"/>
                    </a:cubicBezTo>
                    <a:cubicBezTo>
                      <a:pt x="39" y="21"/>
                      <a:pt x="36" y="26"/>
                      <a:pt x="36" y="24"/>
                    </a:cubicBezTo>
                    <a:cubicBezTo>
                      <a:pt x="34" y="20"/>
                      <a:pt x="34" y="23"/>
                      <a:pt x="34" y="24"/>
                    </a:cubicBezTo>
                    <a:cubicBezTo>
                      <a:pt x="36" y="26"/>
                      <a:pt x="34" y="26"/>
                      <a:pt x="35" y="29"/>
                    </a:cubicBezTo>
                    <a:cubicBezTo>
                      <a:pt x="35" y="31"/>
                      <a:pt x="32" y="29"/>
                      <a:pt x="34" y="34"/>
                    </a:cubicBezTo>
                    <a:cubicBezTo>
                      <a:pt x="34" y="39"/>
                      <a:pt x="32" y="40"/>
                      <a:pt x="30" y="49"/>
                    </a:cubicBezTo>
                    <a:cubicBezTo>
                      <a:pt x="25" y="62"/>
                      <a:pt x="23" y="81"/>
                      <a:pt x="18" y="81"/>
                    </a:cubicBezTo>
                    <a:cubicBezTo>
                      <a:pt x="17" y="81"/>
                      <a:pt x="13" y="84"/>
                      <a:pt x="10" y="82"/>
                    </a:cubicBezTo>
                    <a:cubicBezTo>
                      <a:pt x="9" y="81"/>
                      <a:pt x="6" y="82"/>
                      <a:pt x="5" y="77"/>
                    </a:cubicBezTo>
                    <a:cubicBezTo>
                      <a:pt x="2" y="71"/>
                      <a:pt x="5" y="70"/>
                      <a:pt x="3" y="68"/>
                    </a:cubicBezTo>
                    <a:cubicBezTo>
                      <a:pt x="2" y="65"/>
                      <a:pt x="0" y="65"/>
                      <a:pt x="2" y="60"/>
                    </a:cubicBezTo>
                    <a:cubicBezTo>
                      <a:pt x="2" y="54"/>
                      <a:pt x="3" y="59"/>
                      <a:pt x="5" y="54"/>
                    </a:cubicBezTo>
                    <a:cubicBezTo>
                      <a:pt x="5" y="51"/>
                      <a:pt x="9" y="51"/>
                      <a:pt x="7" y="46"/>
                    </a:cubicBezTo>
                    <a:cubicBezTo>
                      <a:pt x="6" y="43"/>
                      <a:pt x="5" y="43"/>
                      <a:pt x="6" y="42"/>
                    </a:cubicBezTo>
                    <a:cubicBezTo>
                      <a:pt x="6" y="40"/>
                      <a:pt x="5" y="40"/>
                      <a:pt x="5" y="37"/>
                    </a:cubicBezTo>
                    <a:cubicBezTo>
                      <a:pt x="6" y="34"/>
                      <a:pt x="3" y="35"/>
                      <a:pt x="6" y="31"/>
                    </a:cubicBezTo>
                    <a:cubicBezTo>
                      <a:pt x="9" y="26"/>
                      <a:pt x="5" y="24"/>
                      <a:pt x="9" y="26"/>
                    </a:cubicBezTo>
                    <a:cubicBezTo>
                      <a:pt x="12" y="26"/>
                      <a:pt x="9" y="24"/>
                      <a:pt x="13" y="24"/>
                    </a:cubicBezTo>
                    <a:cubicBezTo>
                      <a:pt x="18" y="23"/>
                      <a:pt x="17" y="21"/>
                      <a:pt x="21" y="18"/>
                    </a:cubicBezTo>
                    <a:cubicBezTo>
                      <a:pt x="25" y="14"/>
                      <a:pt x="25" y="14"/>
                      <a:pt x="25" y="12"/>
                    </a:cubicBezTo>
                    <a:cubicBezTo>
                      <a:pt x="24" y="9"/>
                      <a:pt x="30" y="12"/>
                      <a:pt x="30" y="6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" name="Freeform 2176"/>
              <p:cNvSpPr>
                <a:spLocks/>
              </p:cNvSpPr>
              <p:nvPr/>
            </p:nvSpPr>
            <p:spPr bwMode="auto">
              <a:xfrm>
                <a:off x="1469458" y="3691708"/>
                <a:ext cx="554766" cy="415585"/>
              </a:xfrm>
              <a:custGeom>
                <a:avLst/>
                <a:gdLst>
                  <a:gd name="T0" fmla="*/ 138 w 162"/>
                  <a:gd name="T1" fmla="*/ 92 h 112"/>
                  <a:gd name="T2" fmla="*/ 136 w 162"/>
                  <a:gd name="T3" fmla="*/ 97 h 112"/>
                  <a:gd name="T4" fmla="*/ 140 w 162"/>
                  <a:gd name="T5" fmla="*/ 100 h 112"/>
                  <a:gd name="T6" fmla="*/ 134 w 162"/>
                  <a:gd name="T7" fmla="*/ 103 h 112"/>
                  <a:gd name="T8" fmla="*/ 133 w 162"/>
                  <a:gd name="T9" fmla="*/ 109 h 112"/>
                  <a:gd name="T10" fmla="*/ 131 w 162"/>
                  <a:gd name="T11" fmla="*/ 112 h 112"/>
                  <a:gd name="T12" fmla="*/ 107 w 162"/>
                  <a:gd name="T13" fmla="*/ 106 h 112"/>
                  <a:gd name="T14" fmla="*/ 70 w 162"/>
                  <a:gd name="T15" fmla="*/ 89 h 112"/>
                  <a:gd name="T16" fmla="*/ 62 w 162"/>
                  <a:gd name="T17" fmla="*/ 70 h 112"/>
                  <a:gd name="T18" fmla="*/ 43 w 162"/>
                  <a:gd name="T19" fmla="*/ 47 h 112"/>
                  <a:gd name="T20" fmla="*/ 32 w 162"/>
                  <a:gd name="T21" fmla="*/ 31 h 112"/>
                  <a:gd name="T22" fmla="*/ 18 w 162"/>
                  <a:gd name="T23" fmla="*/ 10 h 112"/>
                  <a:gd name="T24" fmla="*/ 15 w 162"/>
                  <a:gd name="T25" fmla="*/ 20 h 112"/>
                  <a:gd name="T26" fmla="*/ 30 w 162"/>
                  <a:gd name="T27" fmla="*/ 39 h 112"/>
                  <a:gd name="T28" fmla="*/ 34 w 162"/>
                  <a:gd name="T29" fmla="*/ 53 h 112"/>
                  <a:gd name="T30" fmla="*/ 40 w 162"/>
                  <a:gd name="T31" fmla="*/ 61 h 112"/>
                  <a:gd name="T32" fmla="*/ 25 w 162"/>
                  <a:gd name="T33" fmla="*/ 42 h 112"/>
                  <a:gd name="T34" fmla="*/ 15 w 162"/>
                  <a:gd name="T35" fmla="*/ 30 h 112"/>
                  <a:gd name="T36" fmla="*/ 0 w 162"/>
                  <a:gd name="T37" fmla="*/ 3 h 112"/>
                  <a:gd name="T38" fmla="*/ 12 w 162"/>
                  <a:gd name="T39" fmla="*/ 3 h 112"/>
                  <a:gd name="T40" fmla="*/ 48 w 162"/>
                  <a:gd name="T41" fmla="*/ 10 h 112"/>
                  <a:gd name="T42" fmla="*/ 57 w 162"/>
                  <a:gd name="T43" fmla="*/ 6 h 112"/>
                  <a:gd name="T44" fmla="*/ 70 w 162"/>
                  <a:gd name="T45" fmla="*/ 24 h 112"/>
                  <a:gd name="T46" fmla="*/ 91 w 162"/>
                  <a:gd name="T47" fmla="*/ 31 h 112"/>
                  <a:gd name="T48" fmla="*/ 105 w 162"/>
                  <a:gd name="T49" fmla="*/ 44 h 112"/>
                  <a:gd name="T50" fmla="*/ 102 w 162"/>
                  <a:gd name="T51" fmla="*/ 53 h 112"/>
                  <a:gd name="T52" fmla="*/ 102 w 162"/>
                  <a:gd name="T53" fmla="*/ 66 h 112"/>
                  <a:gd name="T54" fmla="*/ 107 w 162"/>
                  <a:gd name="T55" fmla="*/ 77 h 112"/>
                  <a:gd name="T56" fmla="*/ 120 w 162"/>
                  <a:gd name="T57" fmla="*/ 91 h 112"/>
                  <a:gd name="T58" fmla="*/ 131 w 162"/>
                  <a:gd name="T59" fmla="*/ 87 h 112"/>
                  <a:gd name="T60" fmla="*/ 136 w 162"/>
                  <a:gd name="T61" fmla="*/ 89 h 112"/>
                  <a:gd name="T62" fmla="*/ 140 w 162"/>
                  <a:gd name="T63" fmla="*/ 83 h 112"/>
                  <a:gd name="T64" fmla="*/ 141 w 162"/>
                  <a:gd name="T65" fmla="*/ 75 h 112"/>
                  <a:gd name="T66" fmla="*/ 152 w 162"/>
                  <a:gd name="T67" fmla="*/ 70 h 112"/>
                  <a:gd name="T68" fmla="*/ 158 w 162"/>
                  <a:gd name="T69" fmla="*/ 70 h 112"/>
                  <a:gd name="T70" fmla="*/ 161 w 162"/>
                  <a:gd name="T71" fmla="*/ 72 h 112"/>
                  <a:gd name="T72" fmla="*/ 156 w 162"/>
                  <a:gd name="T73" fmla="*/ 81 h 112"/>
                  <a:gd name="T74" fmla="*/ 156 w 162"/>
                  <a:gd name="T75" fmla="*/ 84 h 112"/>
                  <a:gd name="T76" fmla="*/ 154 w 162"/>
                  <a:gd name="T77" fmla="*/ 91 h 112"/>
                  <a:gd name="T78" fmla="*/ 154 w 162"/>
                  <a:gd name="T79" fmla="*/ 87 h 112"/>
                  <a:gd name="T80" fmla="*/ 149 w 162"/>
                  <a:gd name="T81" fmla="*/ 9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112">
                    <a:moveTo>
                      <a:pt x="148" y="92"/>
                    </a:moveTo>
                    <a:cubicBezTo>
                      <a:pt x="138" y="92"/>
                      <a:pt x="138" y="92"/>
                      <a:pt x="138" y="92"/>
                    </a:cubicBezTo>
                    <a:cubicBezTo>
                      <a:pt x="138" y="97"/>
                      <a:pt x="138" y="97"/>
                      <a:pt x="138" y="97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97"/>
                      <a:pt x="137" y="97"/>
                      <a:pt x="137" y="98"/>
                    </a:cubicBezTo>
                    <a:cubicBezTo>
                      <a:pt x="138" y="98"/>
                      <a:pt x="138" y="98"/>
                      <a:pt x="140" y="100"/>
                    </a:cubicBezTo>
                    <a:cubicBezTo>
                      <a:pt x="140" y="103"/>
                      <a:pt x="143" y="100"/>
                      <a:pt x="141" y="103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33" y="109"/>
                      <a:pt x="131" y="109"/>
                      <a:pt x="131" y="111"/>
                    </a:cubicBezTo>
                    <a:cubicBezTo>
                      <a:pt x="131" y="112"/>
                      <a:pt x="131" y="112"/>
                      <a:pt x="131" y="112"/>
                    </a:cubicBezTo>
                    <a:cubicBezTo>
                      <a:pt x="127" y="109"/>
                      <a:pt x="127" y="105"/>
                      <a:pt x="119" y="103"/>
                    </a:cubicBezTo>
                    <a:cubicBezTo>
                      <a:pt x="113" y="101"/>
                      <a:pt x="113" y="108"/>
                      <a:pt x="107" y="106"/>
                    </a:cubicBezTo>
                    <a:cubicBezTo>
                      <a:pt x="100" y="103"/>
                      <a:pt x="86" y="98"/>
                      <a:pt x="82" y="94"/>
                    </a:cubicBezTo>
                    <a:cubicBezTo>
                      <a:pt x="79" y="91"/>
                      <a:pt x="76" y="92"/>
                      <a:pt x="70" y="89"/>
                    </a:cubicBezTo>
                    <a:cubicBezTo>
                      <a:pt x="66" y="84"/>
                      <a:pt x="65" y="84"/>
                      <a:pt x="62" y="81"/>
                    </a:cubicBezTo>
                    <a:cubicBezTo>
                      <a:pt x="59" y="77"/>
                      <a:pt x="65" y="75"/>
                      <a:pt x="62" y="70"/>
                    </a:cubicBezTo>
                    <a:cubicBezTo>
                      <a:pt x="61" y="66"/>
                      <a:pt x="64" y="66"/>
                      <a:pt x="52" y="56"/>
                    </a:cubicBezTo>
                    <a:cubicBezTo>
                      <a:pt x="46" y="49"/>
                      <a:pt x="48" y="49"/>
                      <a:pt x="43" y="47"/>
                    </a:cubicBezTo>
                    <a:cubicBezTo>
                      <a:pt x="37" y="44"/>
                      <a:pt x="46" y="41"/>
                      <a:pt x="40" y="38"/>
                    </a:cubicBezTo>
                    <a:cubicBezTo>
                      <a:pt x="33" y="36"/>
                      <a:pt x="37" y="33"/>
                      <a:pt x="32" y="31"/>
                    </a:cubicBezTo>
                    <a:cubicBezTo>
                      <a:pt x="29" y="28"/>
                      <a:pt x="25" y="22"/>
                      <a:pt x="22" y="16"/>
                    </a:cubicBezTo>
                    <a:cubicBezTo>
                      <a:pt x="21" y="10"/>
                      <a:pt x="21" y="10"/>
                      <a:pt x="18" y="10"/>
                    </a:cubicBezTo>
                    <a:cubicBezTo>
                      <a:pt x="15" y="8"/>
                      <a:pt x="18" y="10"/>
                      <a:pt x="14" y="6"/>
                    </a:cubicBezTo>
                    <a:cubicBezTo>
                      <a:pt x="11" y="5"/>
                      <a:pt x="14" y="16"/>
                      <a:pt x="15" y="20"/>
                    </a:cubicBezTo>
                    <a:cubicBezTo>
                      <a:pt x="18" y="24"/>
                      <a:pt x="22" y="25"/>
                      <a:pt x="22" y="30"/>
                    </a:cubicBezTo>
                    <a:cubicBezTo>
                      <a:pt x="25" y="35"/>
                      <a:pt x="27" y="36"/>
                      <a:pt x="30" y="39"/>
                    </a:cubicBezTo>
                    <a:cubicBezTo>
                      <a:pt x="32" y="44"/>
                      <a:pt x="30" y="42"/>
                      <a:pt x="32" y="47"/>
                    </a:cubicBezTo>
                    <a:cubicBezTo>
                      <a:pt x="36" y="52"/>
                      <a:pt x="33" y="52"/>
                      <a:pt x="34" y="53"/>
                    </a:cubicBezTo>
                    <a:cubicBezTo>
                      <a:pt x="37" y="56"/>
                      <a:pt x="37" y="52"/>
                      <a:pt x="39" y="56"/>
                    </a:cubicBezTo>
                    <a:cubicBezTo>
                      <a:pt x="41" y="59"/>
                      <a:pt x="43" y="59"/>
                      <a:pt x="40" y="61"/>
                    </a:cubicBezTo>
                    <a:cubicBezTo>
                      <a:pt x="37" y="64"/>
                      <a:pt x="39" y="59"/>
                      <a:pt x="30" y="53"/>
                    </a:cubicBezTo>
                    <a:cubicBezTo>
                      <a:pt x="22" y="49"/>
                      <a:pt x="30" y="45"/>
                      <a:pt x="25" y="42"/>
                    </a:cubicBezTo>
                    <a:cubicBezTo>
                      <a:pt x="21" y="38"/>
                      <a:pt x="16" y="38"/>
                      <a:pt x="12" y="33"/>
                    </a:cubicBezTo>
                    <a:cubicBezTo>
                      <a:pt x="9" y="30"/>
                      <a:pt x="15" y="35"/>
                      <a:pt x="15" y="30"/>
                    </a:cubicBezTo>
                    <a:cubicBezTo>
                      <a:pt x="16" y="25"/>
                      <a:pt x="11" y="24"/>
                      <a:pt x="8" y="20"/>
                    </a:cubicBezTo>
                    <a:cubicBezTo>
                      <a:pt x="5" y="17"/>
                      <a:pt x="7" y="13"/>
                      <a:pt x="0" y="3"/>
                    </a:cubicBezTo>
                    <a:cubicBezTo>
                      <a:pt x="3" y="2"/>
                      <a:pt x="11" y="2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30" y="10"/>
                      <a:pt x="32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62" y="13"/>
                      <a:pt x="65" y="14"/>
                    </a:cubicBezTo>
                    <a:cubicBezTo>
                      <a:pt x="66" y="17"/>
                      <a:pt x="66" y="22"/>
                      <a:pt x="70" y="24"/>
                    </a:cubicBezTo>
                    <a:cubicBezTo>
                      <a:pt x="77" y="27"/>
                      <a:pt x="73" y="17"/>
                      <a:pt x="80" y="19"/>
                    </a:cubicBezTo>
                    <a:cubicBezTo>
                      <a:pt x="86" y="20"/>
                      <a:pt x="87" y="27"/>
                      <a:pt x="91" y="31"/>
                    </a:cubicBezTo>
                    <a:cubicBezTo>
                      <a:pt x="95" y="36"/>
                      <a:pt x="93" y="42"/>
                      <a:pt x="101" y="42"/>
                    </a:cubicBezTo>
                    <a:cubicBezTo>
                      <a:pt x="102" y="42"/>
                      <a:pt x="105" y="45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7"/>
                      <a:pt x="104" y="47"/>
                      <a:pt x="102" y="53"/>
                    </a:cubicBezTo>
                    <a:cubicBezTo>
                      <a:pt x="101" y="61"/>
                      <a:pt x="102" y="61"/>
                      <a:pt x="102" y="64"/>
                    </a:cubicBezTo>
                    <a:cubicBezTo>
                      <a:pt x="101" y="64"/>
                      <a:pt x="101" y="64"/>
                      <a:pt x="102" y="66"/>
                    </a:cubicBezTo>
                    <a:cubicBezTo>
                      <a:pt x="102" y="67"/>
                      <a:pt x="102" y="70"/>
                      <a:pt x="104" y="70"/>
                    </a:cubicBezTo>
                    <a:cubicBezTo>
                      <a:pt x="105" y="70"/>
                      <a:pt x="104" y="75"/>
                      <a:pt x="107" y="77"/>
                    </a:cubicBezTo>
                    <a:cubicBezTo>
                      <a:pt x="112" y="83"/>
                      <a:pt x="109" y="87"/>
                      <a:pt x="115" y="87"/>
                    </a:cubicBezTo>
                    <a:cubicBezTo>
                      <a:pt x="119" y="89"/>
                      <a:pt x="119" y="91"/>
                      <a:pt x="120" y="91"/>
                    </a:cubicBezTo>
                    <a:cubicBezTo>
                      <a:pt x="123" y="91"/>
                      <a:pt x="123" y="89"/>
                      <a:pt x="126" y="89"/>
                    </a:cubicBezTo>
                    <a:cubicBezTo>
                      <a:pt x="131" y="89"/>
                      <a:pt x="129" y="89"/>
                      <a:pt x="131" y="87"/>
                    </a:cubicBezTo>
                    <a:cubicBezTo>
                      <a:pt x="133" y="87"/>
                      <a:pt x="134" y="87"/>
                      <a:pt x="134" y="89"/>
                    </a:cubicBezTo>
                    <a:cubicBezTo>
                      <a:pt x="134" y="91"/>
                      <a:pt x="136" y="89"/>
                      <a:pt x="136" y="89"/>
                    </a:cubicBezTo>
                    <a:cubicBezTo>
                      <a:pt x="137" y="87"/>
                      <a:pt x="134" y="87"/>
                      <a:pt x="136" y="87"/>
                    </a:cubicBezTo>
                    <a:cubicBezTo>
                      <a:pt x="137" y="86"/>
                      <a:pt x="138" y="86"/>
                      <a:pt x="140" y="83"/>
                    </a:cubicBezTo>
                    <a:cubicBezTo>
                      <a:pt x="140" y="80"/>
                      <a:pt x="141" y="83"/>
                      <a:pt x="141" y="78"/>
                    </a:cubicBezTo>
                    <a:cubicBezTo>
                      <a:pt x="140" y="75"/>
                      <a:pt x="141" y="77"/>
                      <a:pt x="141" y="75"/>
                    </a:cubicBezTo>
                    <a:cubicBezTo>
                      <a:pt x="141" y="72"/>
                      <a:pt x="145" y="72"/>
                      <a:pt x="148" y="72"/>
                    </a:cubicBezTo>
                    <a:cubicBezTo>
                      <a:pt x="151" y="72"/>
                      <a:pt x="149" y="70"/>
                      <a:pt x="152" y="70"/>
                    </a:cubicBezTo>
                    <a:cubicBezTo>
                      <a:pt x="155" y="70"/>
                      <a:pt x="158" y="72"/>
                      <a:pt x="158" y="70"/>
                    </a:cubicBezTo>
                    <a:cubicBezTo>
                      <a:pt x="159" y="70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61" y="72"/>
                      <a:pt x="161" y="70"/>
                      <a:pt x="161" y="72"/>
                    </a:cubicBezTo>
                    <a:cubicBezTo>
                      <a:pt x="161" y="73"/>
                      <a:pt x="162" y="72"/>
                      <a:pt x="159" y="75"/>
                    </a:cubicBezTo>
                    <a:cubicBezTo>
                      <a:pt x="156" y="80"/>
                      <a:pt x="158" y="81"/>
                      <a:pt x="156" y="81"/>
                    </a:cubicBezTo>
                    <a:cubicBezTo>
                      <a:pt x="154" y="83"/>
                      <a:pt x="155" y="83"/>
                      <a:pt x="156" y="83"/>
                    </a:cubicBezTo>
                    <a:cubicBezTo>
                      <a:pt x="158" y="83"/>
                      <a:pt x="158" y="83"/>
                      <a:pt x="156" y="84"/>
                    </a:cubicBezTo>
                    <a:cubicBezTo>
                      <a:pt x="154" y="84"/>
                      <a:pt x="158" y="84"/>
                      <a:pt x="156" y="84"/>
                    </a:cubicBezTo>
                    <a:cubicBezTo>
                      <a:pt x="156" y="86"/>
                      <a:pt x="155" y="92"/>
                      <a:pt x="154" y="91"/>
                    </a:cubicBezTo>
                    <a:cubicBezTo>
                      <a:pt x="154" y="89"/>
                      <a:pt x="154" y="89"/>
                      <a:pt x="154" y="89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9"/>
                      <a:pt x="152" y="89"/>
                      <a:pt x="152" y="89"/>
                    </a:cubicBezTo>
                    <a:cubicBezTo>
                      <a:pt x="149" y="89"/>
                      <a:pt x="149" y="92"/>
                      <a:pt x="149" y="92"/>
                    </a:cubicBezTo>
                    <a:cubicBezTo>
                      <a:pt x="149" y="92"/>
                      <a:pt x="148" y="91"/>
                      <a:pt x="148" y="92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" name="Freeform 2177"/>
              <p:cNvSpPr>
                <a:spLocks/>
              </p:cNvSpPr>
              <p:nvPr/>
            </p:nvSpPr>
            <p:spPr bwMode="auto">
              <a:xfrm>
                <a:off x="1976037" y="4022346"/>
                <a:ext cx="21005" cy="58808"/>
              </a:xfrm>
              <a:custGeom>
                <a:avLst/>
                <a:gdLst>
                  <a:gd name="T0" fmla="*/ 4 w 6"/>
                  <a:gd name="T1" fmla="*/ 0 h 16"/>
                  <a:gd name="T2" fmla="*/ 1 w 6"/>
                  <a:gd name="T3" fmla="*/ 3 h 16"/>
                  <a:gd name="T4" fmla="*/ 0 w 6"/>
                  <a:gd name="T5" fmla="*/ 5 h 16"/>
                  <a:gd name="T6" fmla="*/ 0 w 6"/>
                  <a:gd name="T7" fmla="*/ 16 h 16"/>
                  <a:gd name="T8" fmla="*/ 1 w 6"/>
                  <a:gd name="T9" fmla="*/ 16 h 16"/>
                  <a:gd name="T10" fmla="*/ 4 w 6"/>
                  <a:gd name="T11" fmla="*/ 12 h 16"/>
                  <a:gd name="T12" fmla="*/ 6 w 6"/>
                  <a:gd name="T13" fmla="*/ 2 h 16"/>
                  <a:gd name="T14" fmla="*/ 6 w 6"/>
                  <a:gd name="T15" fmla="*/ 0 h 16"/>
                  <a:gd name="T16" fmla="*/ 4 w 6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4" y="0"/>
                    </a:moveTo>
                    <a:cubicBezTo>
                      <a:pt x="1" y="0"/>
                      <a:pt x="1" y="3"/>
                      <a:pt x="1" y="3"/>
                    </a:cubicBezTo>
                    <a:cubicBezTo>
                      <a:pt x="1" y="5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3" y="14"/>
                      <a:pt x="4" y="12"/>
                    </a:cubicBezTo>
                    <a:cubicBezTo>
                      <a:pt x="6" y="11"/>
                      <a:pt x="4" y="5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" name="Freeform 2178"/>
              <p:cNvSpPr>
                <a:spLocks/>
              </p:cNvSpPr>
              <p:nvPr/>
            </p:nvSpPr>
            <p:spPr bwMode="auto">
              <a:xfrm>
                <a:off x="2321993" y="4630040"/>
                <a:ext cx="232285" cy="301886"/>
              </a:xfrm>
              <a:custGeom>
                <a:avLst/>
                <a:gdLst>
                  <a:gd name="T0" fmla="*/ 3 w 68"/>
                  <a:gd name="T1" fmla="*/ 10 h 81"/>
                  <a:gd name="T2" fmla="*/ 14 w 68"/>
                  <a:gd name="T3" fmla="*/ 6 h 81"/>
                  <a:gd name="T4" fmla="*/ 25 w 68"/>
                  <a:gd name="T5" fmla="*/ 4 h 81"/>
                  <a:gd name="T6" fmla="*/ 28 w 68"/>
                  <a:gd name="T7" fmla="*/ 17 h 81"/>
                  <a:gd name="T8" fmla="*/ 38 w 68"/>
                  <a:gd name="T9" fmla="*/ 20 h 81"/>
                  <a:gd name="T10" fmla="*/ 42 w 68"/>
                  <a:gd name="T11" fmla="*/ 23 h 81"/>
                  <a:gd name="T12" fmla="*/ 49 w 68"/>
                  <a:gd name="T13" fmla="*/ 26 h 81"/>
                  <a:gd name="T14" fmla="*/ 53 w 68"/>
                  <a:gd name="T15" fmla="*/ 42 h 81"/>
                  <a:gd name="T16" fmla="*/ 61 w 68"/>
                  <a:gd name="T17" fmla="*/ 42 h 81"/>
                  <a:gd name="T18" fmla="*/ 64 w 68"/>
                  <a:gd name="T19" fmla="*/ 48 h 81"/>
                  <a:gd name="T20" fmla="*/ 65 w 68"/>
                  <a:gd name="T21" fmla="*/ 57 h 81"/>
                  <a:gd name="T22" fmla="*/ 64 w 68"/>
                  <a:gd name="T23" fmla="*/ 62 h 81"/>
                  <a:gd name="T24" fmla="*/ 63 w 68"/>
                  <a:gd name="T25" fmla="*/ 65 h 81"/>
                  <a:gd name="T26" fmla="*/ 61 w 68"/>
                  <a:gd name="T27" fmla="*/ 62 h 81"/>
                  <a:gd name="T28" fmla="*/ 52 w 68"/>
                  <a:gd name="T29" fmla="*/ 60 h 81"/>
                  <a:gd name="T30" fmla="*/ 43 w 68"/>
                  <a:gd name="T31" fmla="*/ 62 h 81"/>
                  <a:gd name="T32" fmla="*/ 42 w 68"/>
                  <a:gd name="T33" fmla="*/ 70 h 81"/>
                  <a:gd name="T34" fmla="*/ 39 w 68"/>
                  <a:gd name="T35" fmla="*/ 77 h 81"/>
                  <a:gd name="T36" fmla="*/ 38 w 68"/>
                  <a:gd name="T37" fmla="*/ 76 h 81"/>
                  <a:gd name="T38" fmla="*/ 34 w 68"/>
                  <a:gd name="T39" fmla="*/ 76 h 81"/>
                  <a:gd name="T40" fmla="*/ 31 w 68"/>
                  <a:gd name="T41" fmla="*/ 81 h 81"/>
                  <a:gd name="T42" fmla="*/ 24 w 68"/>
                  <a:gd name="T43" fmla="*/ 77 h 81"/>
                  <a:gd name="T44" fmla="*/ 20 w 68"/>
                  <a:gd name="T45" fmla="*/ 74 h 81"/>
                  <a:gd name="T46" fmla="*/ 18 w 68"/>
                  <a:gd name="T47" fmla="*/ 77 h 81"/>
                  <a:gd name="T48" fmla="*/ 16 w 68"/>
                  <a:gd name="T49" fmla="*/ 81 h 81"/>
                  <a:gd name="T50" fmla="*/ 11 w 68"/>
                  <a:gd name="T51" fmla="*/ 79 h 81"/>
                  <a:gd name="T52" fmla="*/ 9 w 68"/>
                  <a:gd name="T53" fmla="*/ 70 h 81"/>
                  <a:gd name="T54" fmla="*/ 7 w 68"/>
                  <a:gd name="T55" fmla="*/ 67 h 81"/>
                  <a:gd name="T56" fmla="*/ 7 w 68"/>
                  <a:gd name="T57" fmla="*/ 63 h 81"/>
                  <a:gd name="T58" fmla="*/ 7 w 68"/>
                  <a:gd name="T59" fmla="*/ 60 h 81"/>
                  <a:gd name="T60" fmla="*/ 7 w 68"/>
                  <a:gd name="T61" fmla="*/ 59 h 81"/>
                  <a:gd name="T62" fmla="*/ 4 w 68"/>
                  <a:gd name="T63" fmla="*/ 53 h 81"/>
                  <a:gd name="T64" fmla="*/ 3 w 68"/>
                  <a:gd name="T65" fmla="*/ 48 h 81"/>
                  <a:gd name="T66" fmla="*/ 3 w 68"/>
                  <a:gd name="T67" fmla="*/ 40 h 81"/>
                  <a:gd name="T68" fmla="*/ 3 w 68"/>
                  <a:gd name="T69" fmla="*/ 34 h 81"/>
                  <a:gd name="T70" fmla="*/ 6 w 68"/>
                  <a:gd name="T71" fmla="*/ 28 h 81"/>
                  <a:gd name="T72" fmla="*/ 7 w 68"/>
                  <a:gd name="T73" fmla="*/ 18 h 81"/>
                  <a:gd name="T74" fmla="*/ 3 w 68"/>
                  <a:gd name="T75" fmla="*/ 1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81">
                    <a:moveTo>
                      <a:pt x="3" y="10"/>
                    </a:moveTo>
                    <a:cubicBezTo>
                      <a:pt x="9" y="12"/>
                      <a:pt x="7" y="10"/>
                      <a:pt x="14" y="6"/>
                    </a:cubicBezTo>
                    <a:cubicBezTo>
                      <a:pt x="18" y="3"/>
                      <a:pt x="27" y="0"/>
                      <a:pt x="25" y="4"/>
                    </a:cubicBezTo>
                    <a:cubicBezTo>
                      <a:pt x="24" y="9"/>
                      <a:pt x="24" y="12"/>
                      <a:pt x="28" y="17"/>
                    </a:cubicBezTo>
                    <a:cubicBezTo>
                      <a:pt x="32" y="20"/>
                      <a:pt x="34" y="18"/>
                      <a:pt x="38" y="20"/>
                    </a:cubicBezTo>
                    <a:cubicBezTo>
                      <a:pt x="42" y="23"/>
                      <a:pt x="41" y="21"/>
                      <a:pt x="42" y="23"/>
                    </a:cubicBezTo>
                    <a:cubicBezTo>
                      <a:pt x="46" y="26"/>
                      <a:pt x="46" y="23"/>
                      <a:pt x="49" y="26"/>
                    </a:cubicBezTo>
                    <a:cubicBezTo>
                      <a:pt x="52" y="28"/>
                      <a:pt x="50" y="40"/>
                      <a:pt x="53" y="42"/>
                    </a:cubicBezTo>
                    <a:cubicBezTo>
                      <a:pt x="56" y="42"/>
                      <a:pt x="63" y="40"/>
                      <a:pt x="61" y="42"/>
                    </a:cubicBezTo>
                    <a:cubicBezTo>
                      <a:pt x="61" y="43"/>
                      <a:pt x="61" y="46"/>
                      <a:pt x="64" y="48"/>
                    </a:cubicBezTo>
                    <a:cubicBezTo>
                      <a:pt x="68" y="49"/>
                      <a:pt x="65" y="56"/>
                      <a:pt x="65" y="57"/>
                    </a:cubicBezTo>
                    <a:cubicBezTo>
                      <a:pt x="65" y="59"/>
                      <a:pt x="64" y="60"/>
                      <a:pt x="64" y="62"/>
                    </a:cubicBezTo>
                    <a:cubicBezTo>
                      <a:pt x="65" y="63"/>
                      <a:pt x="65" y="63"/>
                      <a:pt x="63" y="65"/>
                    </a:cubicBezTo>
                    <a:cubicBezTo>
                      <a:pt x="63" y="62"/>
                      <a:pt x="64" y="62"/>
                      <a:pt x="61" y="62"/>
                    </a:cubicBezTo>
                    <a:cubicBezTo>
                      <a:pt x="59" y="60"/>
                      <a:pt x="57" y="59"/>
                      <a:pt x="52" y="60"/>
                    </a:cubicBezTo>
                    <a:cubicBezTo>
                      <a:pt x="46" y="60"/>
                      <a:pt x="45" y="60"/>
                      <a:pt x="43" y="62"/>
                    </a:cubicBezTo>
                    <a:cubicBezTo>
                      <a:pt x="42" y="65"/>
                      <a:pt x="42" y="65"/>
                      <a:pt x="42" y="70"/>
                    </a:cubicBezTo>
                    <a:cubicBezTo>
                      <a:pt x="42" y="73"/>
                      <a:pt x="39" y="76"/>
                      <a:pt x="39" y="77"/>
                    </a:cubicBezTo>
                    <a:cubicBezTo>
                      <a:pt x="38" y="77"/>
                      <a:pt x="38" y="76"/>
                      <a:pt x="38" y="76"/>
                    </a:cubicBezTo>
                    <a:cubicBezTo>
                      <a:pt x="36" y="76"/>
                      <a:pt x="35" y="76"/>
                      <a:pt x="34" y="76"/>
                    </a:cubicBezTo>
                    <a:cubicBezTo>
                      <a:pt x="32" y="76"/>
                      <a:pt x="31" y="77"/>
                      <a:pt x="31" y="81"/>
                    </a:cubicBezTo>
                    <a:cubicBezTo>
                      <a:pt x="29" y="76"/>
                      <a:pt x="27" y="76"/>
                      <a:pt x="24" y="77"/>
                    </a:cubicBezTo>
                    <a:cubicBezTo>
                      <a:pt x="21" y="77"/>
                      <a:pt x="21" y="74"/>
                      <a:pt x="20" y="74"/>
                    </a:cubicBezTo>
                    <a:cubicBezTo>
                      <a:pt x="18" y="74"/>
                      <a:pt x="20" y="76"/>
                      <a:pt x="18" y="77"/>
                    </a:cubicBezTo>
                    <a:cubicBezTo>
                      <a:pt x="17" y="77"/>
                      <a:pt x="17" y="79"/>
                      <a:pt x="16" y="81"/>
                    </a:cubicBezTo>
                    <a:cubicBezTo>
                      <a:pt x="13" y="81"/>
                      <a:pt x="13" y="81"/>
                      <a:pt x="11" y="79"/>
                    </a:cubicBezTo>
                    <a:cubicBezTo>
                      <a:pt x="11" y="74"/>
                      <a:pt x="10" y="70"/>
                      <a:pt x="9" y="70"/>
                    </a:cubicBezTo>
                    <a:cubicBezTo>
                      <a:pt x="7" y="70"/>
                      <a:pt x="9" y="67"/>
                      <a:pt x="7" y="67"/>
                    </a:cubicBezTo>
                    <a:cubicBezTo>
                      <a:pt x="7" y="67"/>
                      <a:pt x="7" y="65"/>
                      <a:pt x="7" y="63"/>
                    </a:cubicBezTo>
                    <a:cubicBezTo>
                      <a:pt x="9" y="62"/>
                      <a:pt x="6" y="62"/>
                      <a:pt x="7" y="60"/>
                    </a:cubicBezTo>
                    <a:cubicBezTo>
                      <a:pt x="9" y="60"/>
                      <a:pt x="7" y="60"/>
                      <a:pt x="7" y="59"/>
                    </a:cubicBezTo>
                    <a:cubicBezTo>
                      <a:pt x="6" y="59"/>
                      <a:pt x="4" y="54"/>
                      <a:pt x="4" y="53"/>
                    </a:cubicBezTo>
                    <a:cubicBezTo>
                      <a:pt x="4" y="51"/>
                      <a:pt x="3" y="51"/>
                      <a:pt x="3" y="48"/>
                    </a:cubicBezTo>
                    <a:cubicBezTo>
                      <a:pt x="3" y="46"/>
                      <a:pt x="7" y="42"/>
                      <a:pt x="3" y="40"/>
                    </a:cubicBezTo>
                    <a:cubicBezTo>
                      <a:pt x="0" y="38"/>
                      <a:pt x="6" y="37"/>
                      <a:pt x="3" y="34"/>
                    </a:cubicBezTo>
                    <a:cubicBezTo>
                      <a:pt x="2" y="31"/>
                      <a:pt x="7" y="31"/>
                      <a:pt x="6" y="28"/>
                    </a:cubicBezTo>
                    <a:cubicBezTo>
                      <a:pt x="4" y="23"/>
                      <a:pt x="7" y="18"/>
                      <a:pt x="7" y="18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" name="Freeform 2179"/>
              <p:cNvSpPr>
                <a:spLocks/>
              </p:cNvSpPr>
              <p:nvPr/>
            </p:nvSpPr>
            <p:spPr bwMode="auto">
              <a:xfrm>
                <a:off x="2455434" y="4841753"/>
                <a:ext cx="150739" cy="197337"/>
              </a:xfrm>
              <a:custGeom>
                <a:avLst/>
                <a:gdLst>
                  <a:gd name="T0" fmla="*/ 42 w 44"/>
                  <a:gd name="T1" fmla="*/ 41 h 53"/>
                  <a:gd name="T2" fmla="*/ 42 w 44"/>
                  <a:gd name="T3" fmla="*/ 45 h 53"/>
                  <a:gd name="T4" fmla="*/ 38 w 44"/>
                  <a:gd name="T5" fmla="*/ 52 h 53"/>
                  <a:gd name="T6" fmla="*/ 33 w 44"/>
                  <a:gd name="T7" fmla="*/ 52 h 53"/>
                  <a:gd name="T8" fmla="*/ 24 w 44"/>
                  <a:gd name="T9" fmla="*/ 52 h 53"/>
                  <a:gd name="T10" fmla="*/ 21 w 44"/>
                  <a:gd name="T11" fmla="*/ 50 h 53"/>
                  <a:gd name="T12" fmla="*/ 24 w 44"/>
                  <a:gd name="T13" fmla="*/ 47 h 53"/>
                  <a:gd name="T14" fmla="*/ 24 w 44"/>
                  <a:gd name="T15" fmla="*/ 44 h 53"/>
                  <a:gd name="T16" fmla="*/ 26 w 44"/>
                  <a:gd name="T17" fmla="*/ 41 h 53"/>
                  <a:gd name="T18" fmla="*/ 24 w 44"/>
                  <a:gd name="T19" fmla="*/ 36 h 53"/>
                  <a:gd name="T20" fmla="*/ 15 w 44"/>
                  <a:gd name="T21" fmla="*/ 33 h 53"/>
                  <a:gd name="T22" fmla="*/ 8 w 44"/>
                  <a:gd name="T23" fmla="*/ 28 h 53"/>
                  <a:gd name="T24" fmla="*/ 2 w 44"/>
                  <a:gd name="T25" fmla="*/ 24 h 53"/>
                  <a:gd name="T26" fmla="*/ 0 w 44"/>
                  <a:gd name="T27" fmla="*/ 20 h 53"/>
                  <a:gd name="T28" fmla="*/ 2 w 44"/>
                  <a:gd name="T29" fmla="*/ 13 h 53"/>
                  <a:gd name="T30" fmla="*/ 4 w 44"/>
                  <a:gd name="T31" fmla="*/ 5 h 53"/>
                  <a:gd name="T32" fmla="*/ 11 w 44"/>
                  <a:gd name="T33" fmla="*/ 3 h 53"/>
                  <a:gd name="T34" fmla="*/ 21 w 44"/>
                  <a:gd name="T35" fmla="*/ 5 h 53"/>
                  <a:gd name="T36" fmla="*/ 24 w 44"/>
                  <a:gd name="T37" fmla="*/ 8 h 53"/>
                  <a:gd name="T38" fmla="*/ 25 w 44"/>
                  <a:gd name="T39" fmla="*/ 14 h 53"/>
                  <a:gd name="T40" fmla="*/ 24 w 44"/>
                  <a:gd name="T41" fmla="*/ 19 h 53"/>
                  <a:gd name="T42" fmla="*/ 31 w 44"/>
                  <a:gd name="T43" fmla="*/ 19 h 53"/>
                  <a:gd name="T44" fmla="*/ 36 w 44"/>
                  <a:gd name="T45" fmla="*/ 22 h 53"/>
                  <a:gd name="T46" fmla="*/ 39 w 44"/>
                  <a:gd name="T47" fmla="*/ 31 h 53"/>
                  <a:gd name="T48" fmla="*/ 43 w 44"/>
                  <a:gd name="T49" fmla="*/ 30 h 53"/>
                  <a:gd name="T50" fmla="*/ 42 w 44"/>
                  <a:gd name="T51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53">
                    <a:moveTo>
                      <a:pt x="42" y="41"/>
                    </a:moveTo>
                    <a:cubicBezTo>
                      <a:pt x="43" y="44"/>
                      <a:pt x="42" y="42"/>
                      <a:pt x="42" y="45"/>
                    </a:cubicBezTo>
                    <a:cubicBezTo>
                      <a:pt x="40" y="48"/>
                      <a:pt x="38" y="48"/>
                      <a:pt x="38" y="52"/>
                    </a:cubicBezTo>
                    <a:cubicBezTo>
                      <a:pt x="36" y="53"/>
                      <a:pt x="35" y="48"/>
                      <a:pt x="33" y="52"/>
                    </a:cubicBezTo>
                    <a:cubicBezTo>
                      <a:pt x="29" y="53"/>
                      <a:pt x="28" y="52"/>
                      <a:pt x="24" y="52"/>
                    </a:cubicBezTo>
                    <a:cubicBezTo>
                      <a:pt x="21" y="52"/>
                      <a:pt x="21" y="52"/>
                      <a:pt x="21" y="50"/>
                    </a:cubicBezTo>
                    <a:cubicBezTo>
                      <a:pt x="20" y="48"/>
                      <a:pt x="22" y="48"/>
                      <a:pt x="24" y="47"/>
                    </a:cubicBezTo>
                    <a:cubicBezTo>
                      <a:pt x="24" y="45"/>
                      <a:pt x="22" y="44"/>
                      <a:pt x="24" y="44"/>
                    </a:cubicBezTo>
                    <a:cubicBezTo>
                      <a:pt x="26" y="42"/>
                      <a:pt x="24" y="42"/>
                      <a:pt x="26" y="41"/>
                    </a:cubicBezTo>
                    <a:cubicBezTo>
                      <a:pt x="26" y="39"/>
                      <a:pt x="24" y="36"/>
                      <a:pt x="24" y="36"/>
                    </a:cubicBezTo>
                    <a:cubicBezTo>
                      <a:pt x="21" y="36"/>
                      <a:pt x="20" y="36"/>
                      <a:pt x="15" y="33"/>
                    </a:cubicBezTo>
                    <a:cubicBezTo>
                      <a:pt x="11" y="30"/>
                      <a:pt x="8" y="31"/>
                      <a:pt x="8" y="28"/>
                    </a:cubicBezTo>
                    <a:cubicBezTo>
                      <a:pt x="7" y="27"/>
                      <a:pt x="4" y="27"/>
                      <a:pt x="2" y="24"/>
                    </a:cubicBezTo>
                    <a:cubicBezTo>
                      <a:pt x="0" y="20"/>
                      <a:pt x="0" y="22"/>
                      <a:pt x="0" y="20"/>
                    </a:cubicBezTo>
                    <a:cubicBezTo>
                      <a:pt x="0" y="19"/>
                      <a:pt x="2" y="16"/>
                      <a:pt x="2" y="13"/>
                    </a:cubicBezTo>
                    <a:cubicBezTo>
                      <a:pt x="2" y="8"/>
                      <a:pt x="3" y="8"/>
                      <a:pt x="4" y="5"/>
                    </a:cubicBezTo>
                    <a:cubicBezTo>
                      <a:pt x="4" y="3"/>
                      <a:pt x="6" y="3"/>
                      <a:pt x="11" y="3"/>
                    </a:cubicBezTo>
                    <a:cubicBezTo>
                      <a:pt x="18" y="0"/>
                      <a:pt x="20" y="3"/>
                      <a:pt x="21" y="5"/>
                    </a:cubicBezTo>
                    <a:cubicBezTo>
                      <a:pt x="24" y="5"/>
                      <a:pt x="24" y="5"/>
                      <a:pt x="24" y="8"/>
                    </a:cubicBezTo>
                    <a:cubicBezTo>
                      <a:pt x="24" y="10"/>
                      <a:pt x="26" y="13"/>
                      <a:pt x="25" y="14"/>
                    </a:cubicBezTo>
                    <a:cubicBezTo>
                      <a:pt x="24" y="17"/>
                      <a:pt x="25" y="17"/>
                      <a:pt x="24" y="19"/>
                    </a:cubicBezTo>
                    <a:cubicBezTo>
                      <a:pt x="24" y="19"/>
                      <a:pt x="31" y="20"/>
                      <a:pt x="31" y="19"/>
                    </a:cubicBezTo>
                    <a:cubicBezTo>
                      <a:pt x="32" y="19"/>
                      <a:pt x="35" y="19"/>
                      <a:pt x="36" y="22"/>
                    </a:cubicBezTo>
                    <a:cubicBezTo>
                      <a:pt x="39" y="28"/>
                      <a:pt x="36" y="31"/>
                      <a:pt x="39" y="31"/>
                    </a:cubicBezTo>
                    <a:cubicBezTo>
                      <a:pt x="40" y="31"/>
                      <a:pt x="42" y="28"/>
                      <a:pt x="43" y="30"/>
                    </a:cubicBezTo>
                    <a:cubicBezTo>
                      <a:pt x="44" y="31"/>
                      <a:pt x="43" y="39"/>
                      <a:pt x="42" y="4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" name="Freeform 2180"/>
              <p:cNvSpPr>
                <a:spLocks/>
              </p:cNvSpPr>
              <p:nvPr/>
            </p:nvSpPr>
            <p:spPr bwMode="auto">
              <a:xfrm>
                <a:off x="2528513" y="5090084"/>
                <a:ext cx="102552" cy="121539"/>
              </a:xfrm>
              <a:custGeom>
                <a:avLst/>
                <a:gdLst>
                  <a:gd name="T0" fmla="*/ 28 w 30"/>
                  <a:gd name="T1" fmla="*/ 25 h 33"/>
                  <a:gd name="T2" fmla="*/ 21 w 30"/>
                  <a:gd name="T3" fmla="*/ 31 h 33"/>
                  <a:gd name="T4" fmla="*/ 14 w 30"/>
                  <a:gd name="T5" fmla="*/ 31 h 33"/>
                  <a:gd name="T6" fmla="*/ 5 w 30"/>
                  <a:gd name="T7" fmla="*/ 30 h 33"/>
                  <a:gd name="T8" fmla="*/ 1 w 30"/>
                  <a:gd name="T9" fmla="*/ 27 h 33"/>
                  <a:gd name="T10" fmla="*/ 1 w 30"/>
                  <a:gd name="T11" fmla="*/ 20 h 33"/>
                  <a:gd name="T12" fmla="*/ 1 w 30"/>
                  <a:gd name="T13" fmla="*/ 13 h 33"/>
                  <a:gd name="T14" fmla="*/ 3 w 30"/>
                  <a:gd name="T15" fmla="*/ 8 h 33"/>
                  <a:gd name="T16" fmla="*/ 5 w 30"/>
                  <a:gd name="T17" fmla="*/ 2 h 33"/>
                  <a:gd name="T18" fmla="*/ 11 w 30"/>
                  <a:gd name="T19" fmla="*/ 3 h 33"/>
                  <a:gd name="T20" fmla="*/ 15 w 30"/>
                  <a:gd name="T21" fmla="*/ 8 h 33"/>
                  <a:gd name="T22" fmla="*/ 19 w 30"/>
                  <a:gd name="T23" fmla="*/ 9 h 33"/>
                  <a:gd name="T24" fmla="*/ 22 w 30"/>
                  <a:gd name="T25" fmla="*/ 14 h 33"/>
                  <a:gd name="T26" fmla="*/ 28 w 30"/>
                  <a:gd name="T27" fmla="*/ 17 h 33"/>
                  <a:gd name="T28" fmla="*/ 28 w 30"/>
                  <a:gd name="T29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3">
                    <a:moveTo>
                      <a:pt x="28" y="25"/>
                    </a:moveTo>
                    <a:cubicBezTo>
                      <a:pt x="25" y="30"/>
                      <a:pt x="22" y="30"/>
                      <a:pt x="21" y="31"/>
                    </a:cubicBezTo>
                    <a:cubicBezTo>
                      <a:pt x="18" y="33"/>
                      <a:pt x="17" y="31"/>
                      <a:pt x="14" y="31"/>
                    </a:cubicBezTo>
                    <a:cubicBezTo>
                      <a:pt x="12" y="33"/>
                      <a:pt x="8" y="30"/>
                      <a:pt x="5" y="30"/>
                    </a:cubicBezTo>
                    <a:cubicBezTo>
                      <a:pt x="3" y="30"/>
                      <a:pt x="1" y="27"/>
                      <a:pt x="1" y="27"/>
                    </a:cubicBezTo>
                    <a:cubicBezTo>
                      <a:pt x="0" y="25"/>
                      <a:pt x="0" y="22"/>
                      <a:pt x="1" y="20"/>
                    </a:cubicBezTo>
                    <a:cubicBezTo>
                      <a:pt x="4" y="19"/>
                      <a:pt x="1" y="14"/>
                      <a:pt x="1" y="13"/>
                    </a:cubicBezTo>
                    <a:cubicBezTo>
                      <a:pt x="4" y="11"/>
                      <a:pt x="1" y="11"/>
                      <a:pt x="3" y="8"/>
                    </a:cubicBezTo>
                    <a:cubicBezTo>
                      <a:pt x="5" y="6"/>
                      <a:pt x="3" y="5"/>
                      <a:pt x="5" y="2"/>
                    </a:cubicBezTo>
                    <a:cubicBezTo>
                      <a:pt x="7" y="5"/>
                      <a:pt x="7" y="0"/>
                      <a:pt x="11" y="3"/>
                    </a:cubicBezTo>
                    <a:cubicBezTo>
                      <a:pt x="14" y="6"/>
                      <a:pt x="12" y="8"/>
                      <a:pt x="15" y="8"/>
                    </a:cubicBezTo>
                    <a:cubicBezTo>
                      <a:pt x="17" y="6"/>
                      <a:pt x="17" y="8"/>
                      <a:pt x="19" y="9"/>
                    </a:cubicBezTo>
                    <a:cubicBezTo>
                      <a:pt x="22" y="11"/>
                      <a:pt x="21" y="11"/>
                      <a:pt x="22" y="14"/>
                    </a:cubicBezTo>
                    <a:cubicBezTo>
                      <a:pt x="26" y="14"/>
                      <a:pt x="25" y="14"/>
                      <a:pt x="28" y="17"/>
                    </a:cubicBezTo>
                    <a:cubicBezTo>
                      <a:pt x="30" y="20"/>
                      <a:pt x="25" y="20"/>
                      <a:pt x="28" y="2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" name="Freeform 2181"/>
              <p:cNvSpPr>
                <a:spLocks/>
              </p:cNvSpPr>
              <p:nvPr/>
            </p:nvSpPr>
            <p:spPr bwMode="auto">
              <a:xfrm>
                <a:off x="2113184" y="4419635"/>
                <a:ext cx="232285" cy="407743"/>
              </a:xfrm>
              <a:custGeom>
                <a:avLst/>
                <a:gdLst>
                  <a:gd name="T0" fmla="*/ 61 w 68"/>
                  <a:gd name="T1" fmla="*/ 27 h 110"/>
                  <a:gd name="T2" fmla="*/ 56 w 68"/>
                  <a:gd name="T3" fmla="*/ 27 h 110"/>
                  <a:gd name="T4" fmla="*/ 47 w 68"/>
                  <a:gd name="T5" fmla="*/ 30 h 110"/>
                  <a:gd name="T6" fmla="*/ 42 w 68"/>
                  <a:gd name="T7" fmla="*/ 41 h 110"/>
                  <a:gd name="T8" fmla="*/ 45 w 68"/>
                  <a:gd name="T9" fmla="*/ 55 h 110"/>
                  <a:gd name="T10" fmla="*/ 49 w 68"/>
                  <a:gd name="T11" fmla="*/ 58 h 110"/>
                  <a:gd name="T12" fmla="*/ 56 w 68"/>
                  <a:gd name="T13" fmla="*/ 58 h 110"/>
                  <a:gd name="T14" fmla="*/ 59 w 68"/>
                  <a:gd name="T15" fmla="*/ 66 h 110"/>
                  <a:gd name="T16" fmla="*/ 63 w 68"/>
                  <a:gd name="T17" fmla="*/ 66 h 110"/>
                  <a:gd name="T18" fmla="*/ 67 w 68"/>
                  <a:gd name="T19" fmla="*/ 75 h 110"/>
                  <a:gd name="T20" fmla="*/ 65 w 68"/>
                  <a:gd name="T21" fmla="*/ 83 h 110"/>
                  <a:gd name="T22" fmla="*/ 64 w 68"/>
                  <a:gd name="T23" fmla="*/ 91 h 110"/>
                  <a:gd name="T24" fmla="*/ 64 w 68"/>
                  <a:gd name="T25" fmla="*/ 97 h 110"/>
                  <a:gd name="T26" fmla="*/ 63 w 68"/>
                  <a:gd name="T27" fmla="*/ 105 h 110"/>
                  <a:gd name="T28" fmla="*/ 61 w 68"/>
                  <a:gd name="T29" fmla="*/ 106 h 110"/>
                  <a:gd name="T30" fmla="*/ 59 w 68"/>
                  <a:gd name="T31" fmla="*/ 110 h 110"/>
                  <a:gd name="T32" fmla="*/ 53 w 68"/>
                  <a:gd name="T33" fmla="*/ 105 h 110"/>
                  <a:gd name="T34" fmla="*/ 43 w 68"/>
                  <a:gd name="T35" fmla="*/ 97 h 110"/>
                  <a:gd name="T36" fmla="*/ 34 w 68"/>
                  <a:gd name="T37" fmla="*/ 91 h 110"/>
                  <a:gd name="T38" fmla="*/ 28 w 68"/>
                  <a:gd name="T39" fmla="*/ 81 h 110"/>
                  <a:gd name="T40" fmla="*/ 22 w 68"/>
                  <a:gd name="T41" fmla="*/ 72 h 110"/>
                  <a:gd name="T42" fmla="*/ 20 w 68"/>
                  <a:gd name="T43" fmla="*/ 66 h 110"/>
                  <a:gd name="T44" fmla="*/ 16 w 68"/>
                  <a:gd name="T45" fmla="*/ 52 h 110"/>
                  <a:gd name="T46" fmla="*/ 9 w 68"/>
                  <a:gd name="T47" fmla="*/ 43 h 110"/>
                  <a:gd name="T48" fmla="*/ 3 w 68"/>
                  <a:gd name="T49" fmla="*/ 35 h 110"/>
                  <a:gd name="T50" fmla="*/ 2 w 68"/>
                  <a:gd name="T51" fmla="*/ 32 h 110"/>
                  <a:gd name="T52" fmla="*/ 7 w 68"/>
                  <a:gd name="T53" fmla="*/ 21 h 110"/>
                  <a:gd name="T54" fmla="*/ 6 w 68"/>
                  <a:gd name="T55" fmla="*/ 27 h 110"/>
                  <a:gd name="T56" fmla="*/ 10 w 68"/>
                  <a:gd name="T57" fmla="*/ 29 h 110"/>
                  <a:gd name="T58" fmla="*/ 14 w 68"/>
                  <a:gd name="T59" fmla="*/ 30 h 110"/>
                  <a:gd name="T60" fmla="*/ 17 w 68"/>
                  <a:gd name="T61" fmla="*/ 22 h 110"/>
                  <a:gd name="T62" fmla="*/ 31 w 68"/>
                  <a:gd name="T63" fmla="*/ 11 h 110"/>
                  <a:gd name="T64" fmla="*/ 34 w 68"/>
                  <a:gd name="T65" fmla="*/ 2 h 110"/>
                  <a:gd name="T66" fmla="*/ 36 w 68"/>
                  <a:gd name="T67" fmla="*/ 4 h 110"/>
                  <a:gd name="T68" fmla="*/ 41 w 68"/>
                  <a:gd name="T69" fmla="*/ 8 h 110"/>
                  <a:gd name="T70" fmla="*/ 46 w 68"/>
                  <a:gd name="T71" fmla="*/ 16 h 110"/>
                  <a:gd name="T72" fmla="*/ 56 w 68"/>
                  <a:gd name="T73" fmla="*/ 15 h 110"/>
                  <a:gd name="T74" fmla="*/ 60 w 68"/>
                  <a:gd name="T75" fmla="*/ 18 h 110"/>
                  <a:gd name="T76" fmla="*/ 59 w 68"/>
                  <a:gd name="T77" fmla="*/ 24 h 110"/>
                  <a:gd name="T78" fmla="*/ 61 w 68"/>
                  <a:gd name="T79" fmla="*/ 2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10">
                    <a:moveTo>
                      <a:pt x="61" y="27"/>
                    </a:moveTo>
                    <a:cubicBezTo>
                      <a:pt x="59" y="29"/>
                      <a:pt x="60" y="24"/>
                      <a:pt x="56" y="27"/>
                    </a:cubicBezTo>
                    <a:cubicBezTo>
                      <a:pt x="52" y="29"/>
                      <a:pt x="50" y="29"/>
                      <a:pt x="47" y="30"/>
                    </a:cubicBezTo>
                    <a:cubicBezTo>
                      <a:pt x="45" y="35"/>
                      <a:pt x="46" y="39"/>
                      <a:pt x="42" y="41"/>
                    </a:cubicBezTo>
                    <a:cubicBezTo>
                      <a:pt x="36" y="46"/>
                      <a:pt x="45" y="53"/>
                      <a:pt x="45" y="55"/>
                    </a:cubicBezTo>
                    <a:cubicBezTo>
                      <a:pt x="43" y="58"/>
                      <a:pt x="49" y="55"/>
                      <a:pt x="49" y="58"/>
                    </a:cubicBezTo>
                    <a:cubicBezTo>
                      <a:pt x="49" y="63"/>
                      <a:pt x="56" y="60"/>
                      <a:pt x="56" y="58"/>
                    </a:cubicBezTo>
                    <a:cubicBezTo>
                      <a:pt x="59" y="55"/>
                      <a:pt x="56" y="66"/>
                      <a:pt x="59" y="66"/>
                    </a:cubicBezTo>
                    <a:cubicBezTo>
                      <a:pt x="60" y="67"/>
                      <a:pt x="60" y="66"/>
                      <a:pt x="63" y="66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5"/>
                      <a:pt x="65" y="80"/>
                      <a:pt x="65" y="83"/>
                    </a:cubicBezTo>
                    <a:cubicBezTo>
                      <a:pt x="67" y="86"/>
                      <a:pt x="61" y="88"/>
                      <a:pt x="64" y="91"/>
                    </a:cubicBezTo>
                    <a:cubicBezTo>
                      <a:pt x="65" y="92"/>
                      <a:pt x="61" y="94"/>
                      <a:pt x="64" y="97"/>
                    </a:cubicBezTo>
                    <a:cubicBezTo>
                      <a:pt x="68" y="99"/>
                      <a:pt x="63" y="102"/>
                      <a:pt x="63" y="105"/>
                    </a:cubicBezTo>
                    <a:cubicBezTo>
                      <a:pt x="63" y="105"/>
                      <a:pt x="63" y="106"/>
                      <a:pt x="61" y="106"/>
                    </a:cubicBezTo>
                    <a:cubicBezTo>
                      <a:pt x="60" y="106"/>
                      <a:pt x="64" y="108"/>
                      <a:pt x="59" y="110"/>
                    </a:cubicBezTo>
                    <a:cubicBezTo>
                      <a:pt x="57" y="108"/>
                      <a:pt x="54" y="108"/>
                      <a:pt x="53" y="105"/>
                    </a:cubicBezTo>
                    <a:cubicBezTo>
                      <a:pt x="53" y="102"/>
                      <a:pt x="50" y="102"/>
                      <a:pt x="43" y="97"/>
                    </a:cubicBezTo>
                    <a:cubicBezTo>
                      <a:pt x="35" y="94"/>
                      <a:pt x="35" y="92"/>
                      <a:pt x="34" y="91"/>
                    </a:cubicBezTo>
                    <a:cubicBezTo>
                      <a:pt x="31" y="89"/>
                      <a:pt x="27" y="86"/>
                      <a:pt x="28" y="81"/>
                    </a:cubicBezTo>
                    <a:cubicBezTo>
                      <a:pt x="28" y="77"/>
                      <a:pt x="22" y="75"/>
                      <a:pt x="22" y="72"/>
                    </a:cubicBezTo>
                    <a:cubicBezTo>
                      <a:pt x="22" y="71"/>
                      <a:pt x="21" y="71"/>
                      <a:pt x="20" y="66"/>
                    </a:cubicBezTo>
                    <a:cubicBezTo>
                      <a:pt x="20" y="63"/>
                      <a:pt x="16" y="57"/>
                      <a:pt x="16" y="52"/>
                    </a:cubicBezTo>
                    <a:cubicBezTo>
                      <a:pt x="14" y="49"/>
                      <a:pt x="11" y="49"/>
                      <a:pt x="9" y="43"/>
                    </a:cubicBezTo>
                    <a:cubicBezTo>
                      <a:pt x="9" y="39"/>
                      <a:pt x="0" y="38"/>
                      <a:pt x="3" y="35"/>
                    </a:cubicBezTo>
                    <a:cubicBezTo>
                      <a:pt x="6" y="35"/>
                      <a:pt x="3" y="35"/>
                      <a:pt x="2" y="32"/>
                    </a:cubicBezTo>
                    <a:cubicBezTo>
                      <a:pt x="0" y="30"/>
                      <a:pt x="0" y="27"/>
                      <a:pt x="7" y="21"/>
                    </a:cubicBezTo>
                    <a:cubicBezTo>
                      <a:pt x="9" y="25"/>
                      <a:pt x="6" y="25"/>
                      <a:pt x="6" y="27"/>
                    </a:cubicBezTo>
                    <a:cubicBezTo>
                      <a:pt x="6" y="29"/>
                      <a:pt x="7" y="27"/>
                      <a:pt x="10" y="29"/>
                    </a:cubicBezTo>
                    <a:cubicBezTo>
                      <a:pt x="11" y="29"/>
                      <a:pt x="11" y="32"/>
                      <a:pt x="14" y="30"/>
                    </a:cubicBezTo>
                    <a:cubicBezTo>
                      <a:pt x="16" y="29"/>
                      <a:pt x="14" y="29"/>
                      <a:pt x="17" y="22"/>
                    </a:cubicBezTo>
                    <a:cubicBezTo>
                      <a:pt x="20" y="18"/>
                      <a:pt x="28" y="16"/>
                      <a:pt x="31" y="11"/>
                    </a:cubicBezTo>
                    <a:cubicBezTo>
                      <a:pt x="34" y="8"/>
                      <a:pt x="34" y="7"/>
                      <a:pt x="34" y="2"/>
                    </a:cubicBezTo>
                    <a:cubicBezTo>
                      <a:pt x="35" y="0"/>
                      <a:pt x="35" y="4"/>
                      <a:pt x="36" y="4"/>
                    </a:cubicBezTo>
                    <a:cubicBezTo>
                      <a:pt x="39" y="5"/>
                      <a:pt x="36" y="7"/>
                      <a:pt x="41" y="8"/>
                    </a:cubicBezTo>
                    <a:cubicBezTo>
                      <a:pt x="45" y="10"/>
                      <a:pt x="43" y="16"/>
                      <a:pt x="46" y="16"/>
                    </a:cubicBezTo>
                    <a:cubicBezTo>
                      <a:pt x="50" y="16"/>
                      <a:pt x="52" y="13"/>
                      <a:pt x="56" y="15"/>
                    </a:cubicBezTo>
                    <a:cubicBezTo>
                      <a:pt x="61" y="16"/>
                      <a:pt x="61" y="16"/>
                      <a:pt x="60" y="18"/>
                    </a:cubicBezTo>
                    <a:cubicBezTo>
                      <a:pt x="59" y="21"/>
                      <a:pt x="56" y="25"/>
                      <a:pt x="59" y="24"/>
                    </a:cubicBezTo>
                    <a:cubicBezTo>
                      <a:pt x="60" y="24"/>
                      <a:pt x="60" y="25"/>
                      <a:pt x="61" y="27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5" name="Freeform 2182"/>
              <p:cNvSpPr>
                <a:spLocks/>
              </p:cNvSpPr>
              <p:nvPr/>
            </p:nvSpPr>
            <p:spPr bwMode="auto">
              <a:xfrm>
                <a:off x="2150251" y="4155647"/>
                <a:ext cx="226108" cy="363309"/>
              </a:xfrm>
              <a:custGeom>
                <a:avLst/>
                <a:gdLst>
                  <a:gd name="T0" fmla="*/ 43 w 66"/>
                  <a:gd name="T1" fmla="*/ 3 h 98"/>
                  <a:gd name="T2" fmla="*/ 41 w 66"/>
                  <a:gd name="T3" fmla="*/ 1 h 98"/>
                  <a:gd name="T4" fmla="*/ 35 w 66"/>
                  <a:gd name="T5" fmla="*/ 5 h 98"/>
                  <a:gd name="T6" fmla="*/ 27 w 66"/>
                  <a:gd name="T7" fmla="*/ 8 h 98"/>
                  <a:gd name="T8" fmla="*/ 24 w 66"/>
                  <a:gd name="T9" fmla="*/ 8 h 98"/>
                  <a:gd name="T10" fmla="*/ 20 w 66"/>
                  <a:gd name="T11" fmla="*/ 14 h 98"/>
                  <a:gd name="T12" fmla="*/ 17 w 66"/>
                  <a:gd name="T13" fmla="*/ 20 h 98"/>
                  <a:gd name="T14" fmla="*/ 14 w 66"/>
                  <a:gd name="T15" fmla="*/ 25 h 98"/>
                  <a:gd name="T16" fmla="*/ 11 w 66"/>
                  <a:gd name="T17" fmla="*/ 22 h 98"/>
                  <a:gd name="T18" fmla="*/ 13 w 66"/>
                  <a:gd name="T19" fmla="*/ 26 h 98"/>
                  <a:gd name="T20" fmla="*/ 11 w 66"/>
                  <a:gd name="T21" fmla="*/ 28 h 98"/>
                  <a:gd name="T22" fmla="*/ 10 w 66"/>
                  <a:gd name="T23" fmla="*/ 28 h 98"/>
                  <a:gd name="T24" fmla="*/ 9 w 66"/>
                  <a:gd name="T25" fmla="*/ 31 h 98"/>
                  <a:gd name="T26" fmla="*/ 10 w 66"/>
                  <a:gd name="T27" fmla="*/ 33 h 98"/>
                  <a:gd name="T28" fmla="*/ 10 w 66"/>
                  <a:gd name="T29" fmla="*/ 34 h 98"/>
                  <a:gd name="T30" fmla="*/ 11 w 66"/>
                  <a:gd name="T31" fmla="*/ 37 h 98"/>
                  <a:gd name="T32" fmla="*/ 10 w 66"/>
                  <a:gd name="T33" fmla="*/ 43 h 98"/>
                  <a:gd name="T34" fmla="*/ 11 w 66"/>
                  <a:gd name="T35" fmla="*/ 51 h 98"/>
                  <a:gd name="T36" fmla="*/ 9 w 66"/>
                  <a:gd name="T37" fmla="*/ 57 h 98"/>
                  <a:gd name="T38" fmla="*/ 5 w 66"/>
                  <a:gd name="T39" fmla="*/ 61 h 98"/>
                  <a:gd name="T40" fmla="*/ 3 w 66"/>
                  <a:gd name="T41" fmla="*/ 65 h 98"/>
                  <a:gd name="T42" fmla="*/ 10 w 66"/>
                  <a:gd name="T43" fmla="*/ 68 h 98"/>
                  <a:gd name="T44" fmla="*/ 11 w 66"/>
                  <a:gd name="T45" fmla="*/ 70 h 98"/>
                  <a:gd name="T46" fmla="*/ 16 w 66"/>
                  <a:gd name="T47" fmla="*/ 71 h 98"/>
                  <a:gd name="T48" fmla="*/ 18 w 66"/>
                  <a:gd name="T49" fmla="*/ 71 h 98"/>
                  <a:gd name="T50" fmla="*/ 23 w 66"/>
                  <a:gd name="T51" fmla="*/ 73 h 98"/>
                  <a:gd name="T52" fmla="*/ 25 w 66"/>
                  <a:gd name="T53" fmla="*/ 75 h 98"/>
                  <a:gd name="T54" fmla="*/ 30 w 66"/>
                  <a:gd name="T55" fmla="*/ 79 h 98"/>
                  <a:gd name="T56" fmla="*/ 35 w 66"/>
                  <a:gd name="T57" fmla="*/ 87 h 98"/>
                  <a:gd name="T58" fmla="*/ 45 w 66"/>
                  <a:gd name="T59" fmla="*/ 86 h 98"/>
                  <a:gd name="T60" fmla="*/ 49 w 66"/>
                  <a:gd name="T61" fmla="*/ 89 h 98"/>
                  <a:gd name="T62" fmla="*/ 48 w 66"/>
                  <a:gd name="T63" fmla="*/ 96 h 98"/>
                  <a:gd name="T64" fmla="*/ 50 w 66"/>
                  <a:gd name="T65" fmla="*/ 98 h 98"/>
                  <a:gd name="T66" fmla="*/ 53 w 66"/>
                  <a:gd name="T67" fmla="*/ 84 h 98"/>
                  <a:gd name="T68" fmla="*/ 53 w 66"/>
                  <a:gd name="T69" fmla="*/ 76 h 98"/>
                  <a:gd name="T70" fmla="*/ 49 w 66"/>
                  <a:gd name="T71" fmla="*/ 70 h 98"/>
                  <a:gd name="T72" fmla="*/ 53 w 66"/>
                  <a:gd name="T73" fmla="*/ 68 h 98"/>
                  <a:gd name="T74" fmla="*/ 54 w 66"/>
                  <a:gd name="T75" fmla="*/ 70 h 98"/>
                  <a:gd name="T76" fmla="*/ 53 w 66"/>
                  <a:gd name="T77" fmla="*/ 67 h 98"/>
                  <a:gd name="T78" fmla="*/ 50 w 66"/>
                  <a:gd name="T79" fmla="*/ 67 h 98"/>
                  <a:gd name="T80" fmla="*/ 50 w 66"/>
                  <a:gd name="T81" fmla="*/ 64 h 98"/>
                  <a:gd name="T82" fmla="*/ 60 w 66"/>
                  <a:gd name="T83" fmla="*/ 64 h 98"/>
                  <a:gd name="T84" fmla="*/ 60 w 66"/>
                  <a:gd name="T85" fmla="*/ 62 h 98"/>
                  <a:gd name="T86" fmla="*/ 64 w 66"/>
                  <a:gd name="T87" fmla="*/ 61 h 98"/>
                  <a:gd name="T88" fmla="*/ 66 w 66"/>
                  <a:gd name="T89" fmla="*/ 65 h 98"/>
                  <a:gd name="T90" fmla="*/ 64 w 66"/>
                  <a:gd name="T91" fmla="*/ 57 h 98"/>
                  <a:gd name="T92" fmla="*/ 61 w 66"/>
                  <a:gd name="T93" fmla="*/ 56 h 98"/>
                  <a:gd name="T94" fmla="*/ 64 w 66"/>
                  <a:gd name="T95" fmla="*/ 53 h 98"/>
                  <a:gd name="T96" fmla="*/ 61 w 66"/>
                  <a:gd name="T97" fmla="*/ 48 h 98"/>
                  <a:gd name="T98" fmla="*/ 64 w 66"/>
                  <a:gd name="T99" fmla="*/ 37 h 98"/>
                  <a:gd name="T100" fmla="*/ 53 w 66"/>
                  <a:gd name="T101" fmla="*/ 37 h 98"/>
                  <a:gd name="T102" fmla="*/ 49 w 66"/>
                  <a:gd name="T103" fmla="*/ 33 h 98"/>
                  <a:gd name="T104" fmla="*/ 41 w 66"/>
                  <a:gd name="T105" fmla="*/ 33 h 98"/>
                  <a:gd name="T106" fmla="*/ 38 w 66"/>
                  <a:gd name="T107" fmla="*/ 29 h 98"/>
                  <a:gd name="T108" fmla="*/ 38 w 66"/>
                  <a:gd name="T109" fmla="*/ 25 h 98"/>
                  <a:gd name="T110" fmla="*/ 34 w 66"/>
                  <a:gd name="T111" fmla="*/ 20 h 98"/>
                  <a:gd name="T112" fmla="*/ 34 w 66"/>
                  <a:gd name="T113" fmla="*/ 17 h 98"/>
                  <a:gd name="T114" fmla="*/ 38 w 66"/>
                  <a:gd name="T115" fmla="*/ 8 h 98"/>
                  <a:gd name="T116" fmla="*/ 43 w 66"/>
                  <a:gd name="T117" fmla="*/ 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98">
                    <a:moveTo>
                      <a:pt x="43" y="3"/>
                    </a:moveTo>
                    <a:cubicBezTo>
                      <a:pt x="45" y="3"/>
                      <a:pt x="45" y="0"/>
                      <a:pt x="41" y="1"/>
                    </a:cubicBezTo>
                    <a:cubicBezTo>
                      <a:pt x="39" y="1"/>
                      <a:pt x="41" y="1"/>
                      <a:pt x="35" y="5"/>
                    </a:cubicBezTo>
                    <a:cubicBezTo>
                      <a:pt x="30" y="9"/>
                      <a:pt x="28" y="5"/>
                      <a:pt x="27" y="8"/>
                    </a:cubicBezTo>
                    <a:cubicBezTo>
                      <a:pt x="25" y="9"/>
                      <a:pt x="24" y="6"/>
                      <a:pt x="24" y="8"/>
                    </a:cubicBezTo>
                    <a:cubicBezTo>
                      <a:pt x="23" y="9"/>
                      <a:pt x="20" y="9"/>
                      <a:pt x="20" y="14"/>
                    </a:cubicBezTo>
                    <a:cubicBezTo>
                      <a:pt x="21" y="20"/>
                      <a:pt x="18" y="17"/>
                      <a:pt x="17" y="20"/>
                    </a:cubicBezTo>
                    <a:cubicBezTo>
                      <a:pt x="17" y="22"/>
                      <a:pt x="13" y="22"/>
                      <a:pt x="14" y="25"/>
                    </a:cubicBezTo>
                    <a:cubicBezTo>
                      <a:pt x="16" y="28"/>
                      <a:pt x="13" y="25"/>
                      <a:pt x="11" y="22"/>
                    </a:cubicBezTo>
                    <a:cubicBezTo>
                      <a:pt x="10" y="25"/>
                      <a:pt x="13" y="26"/>
                      <a:pt x="13" y="26"/>
                    </a:cubicBezTo>
                    <a:cubicBezTo>
                      <a:pt x="11" y="26"/>
                      <a:pt x="13" y="28"/>
                      <a:pt x="11" y="28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9" y="29"/>
                      <a:pt x="10" y="28"/>
                      <a:pt x="9" y="31"/>
                    </a:cubicBezTo>
                    <a:cubicBezTo>
                      <a:pt x="10" y="31"/>
                      <a:pt x="10" y="31"/>
                      <a:pt x="10" y="33"/>
                    </a:cubicBezTo>
                    <a:cubicBezTo>
                      <a:pt x="10" y="33"/>
                      <a:pt x="10" y="33"/>
                      <a:pt x="10" y="34"/>
                    </a:cubicBezTo>
                    <a:cubicBezTo>
                      <a:pt x="13" y="34"/>
                      <a:pt x="10" y="37"/>
                      <a:pt x="11" y="37"/>
                    </a:cubicBezTo>
                    <a:cubicBezTo>
                      <a:pt x="13" y="40"/>
                      <a:pt x="10" y="39"/>
                      <a:pt x="10" y="43"/>
                    </a:cubicBezTo>
                    <a:cubicBezTo>
                      <a:pt x="11" y="48"/>
                      <a:pt x="10" y="51"/>
                      <a:pt x="11" y="51"/>
                    </a:cubicBezTo>
                    <a:cubicBezTo>
                      <a:pt x="13" y="51"/>
                      <a:pt x="10" y="57"/>
                      <a:pt x="9" y="57"/>
                    </a:cubicBezTo>
                    <a:cubicBezTo>
                      <a:pt x="6" y="57"/>
                      <a:pt x="5" y="57"/>
                      <a:pt x="5" y="61"/>
                    </a:cubicBezTo>
                    <a:cubicBezTo>
                      <a:pt x="6" y="64"/>
                      <a:pt x="0" y="61"/>
                      <a:pt x="3" y="65"/>
                    </a:cubicBezTo>
                    <a:cubicBezTo>
                      <a:pt x="7" y="68"/>
                      <a:pt x="9" y="68"/>
                      <a:pt x="10" y="68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1"/>
                      <a:pt x="16" y="73"/>
                      <a:pt x="16" y="71"/>
                    </a:cubicBezTo>
                    <a:cubicBezTo>
                      <a:pt x="16" y="70"/>
                      <a:pt x="17" y="70"/>
                      <a:pt x="18" y="71"/>
                    </a:cubicBezTo>
                    <a:cubicBezTo>
                      <a:pt x="20" y="73"/>
                      <a:pt x="20" y="73"/>
                      <a:pt x="23" y="73"/>
                    </a:cubicBezTo>
                    <a:cubicBezTo>
                      <a:pt x="24" y="73"/>
                      <a:pt x="24" y="75"/>
                      <a:pt x="25" y="75"/>
                    </a:cubicBezTo>
                    <a:cubicBezTo>
                      <a:pt x="28" y="76"/>
                      <a:pt x="25" y="78"/>
                      <a:pt x="30" y="79"/>
                    </a:cubicBezTo>
                    <a:cubicBezTo>
                      <a:pt x="34" y="81"/>
                      <a:pt x="32" y="87"/>
                      <a:pt x="35" y="87"/>
                    </a:cubicBezTo>
                    <a:cubicBezTo>
                      <a:pt x="39" y="87"/>
                      <a:pt x="41" y="86"/>
                      <a:pt x="45" y="86"/>
                    </a:cubicBezTo>
                    <a:cubicBezTo>
                      <a:pt x="50" y="89"/>
                      <a:pt x="50" y="89"/>
                      <a:pt x="49" y="89"/>
                    </a:cubicBezTo>
                    <a:cubicBezTo>
                      <a:pt x="48" y="93"/>
                      <a:pt x="45" y="96"/>
                      <a:pt x="48" y="96"/>
                    </a:cubicBezTo>
                    <a:cubicBezTo>
                      <a:pt x="49" y="96"/>
                      <a:pt x="49" y="96"/>
                      <a:pt x="50" y="98"/>
                    </a:cubicBezTo>
                    <a:cubicBezTo>
                      <a:pt x="50" y="96"/>
                      <a:pt x="52" y="87"/>
                      <a:pt x="53" y="84"/>
                    </a:cubicBezTo>
                    <a:cubicBezTo>
                      <a:pt x="53" y="79"/>
                      <a:pt x="52" y="79"/>
                      <a:pt x="53" y="76"/>
                    </a:cubicBezTo>
                    <a:cubicBezTo>
                      <a:pt x="53" y="75"/>
                      <a:pt x="50" y="78"/>
                      <a:pt x="49" y="70"/>
                    </a:cubicBezTo>
                    <a:cubicBezTo>
                      <a:pt x="49" y="68"/>
                      <a:pt x="52" y="70"/>
                      <a:pt x="53" y="68"/>
                    </a:cubicBezTo>
                    <a:cubicBezTo>
                      <a:pt x="53" y="68"/>
                      <a:pt x="53" y="70"/>
                      <a:pt x="54" y="70"/>
                    </a:cubicBezTo>
                    <a:cubicBezTo>
                      <a:pt x="54" y="70"/>
                      <a:pt x="54" y="67"/>
                      <a:pt x="53" y="67"/>
                    </a:cubicBezTo>
                    <a:cubicBezTo>
                      <a:pt x="52" y="67"/>
                      <a:pt x="50" y="67"/>
                      <a:pt x="50" y="67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59" y="62"/>
                      <a:pt x="59" y="61"/>
                      <a:pt x="60" y="62"/>
                    </a:cubicBezTo>
                    <a:cubicBezTo>
                      <a:pt x="61" y="64"/>
                      <a:pt x="63" y="61"/>
                      <a:pt x="64" y="61"/>
                    </a:cubicBezTo>
                    <a:cubicBezTo>
                      <a:pt x="66" y="64"/>
                      <a:pt x="64" y="67"/>
                      <a:pt x="66" y="65"/>
                    </a:cubicBezTo>
                    <a:cubicBezTo>
                      <a:pt x="64" y="61"/>
                      <a:pt x="66" y="59"/>
                      <a:pt x="64" y="57"/>
                    </a:cubicBezTo>
                    <a:cubicBezTo>
                      <a:pt x="63" y="57"/>
                      <a:pt x="63" y="56"/>
                      <a:pt x="61" y="56"/>
                    </a:cubicBezTo>
                    <a:cubicBezTo>
                      <a:pt x="60" y="57"/>
                      <a:pt x="60" y="56"/>
                      <a:pt x="64" y="53"/>
                    </a:cubicBezTo>
                    <a:cubicBezTo>
                      <a:pt x="64" y="53"/>
                      <a:pt x="63" y="51"/>
                      <a:pt x="61" y="48"/>
                    </a:cubicBezTo>
                    <a:cubicBezTo>
                      <a:pt x="60" y="42"/>
                      <a:pt x="64" y="37"/>
                      <a:pt x="64" y="37"/>
                    </a:cubicBezTo>
                    <a:cubicBezTo>
                      <a:pt x="59" y="36"/>
                      <a:pt x="59" y="37"/>
                      <a:pt x="53" y="37"/>
                    </a:cubicBezTo>
                    <a:cubicBezTo>
                      <a:pt x="52" y="37"/>
                      <a:pt x="50" y="31"/>
                      <a:pt x="49" y="33"/>
                    </a:cubicBezTo>
                    <a:cubicBezTo>
                      <a:pt x="48" y="33"/>
                      <a:pt x="46" y="31"/>
                      <a:pt x="41" y="33"/>
                    </a:cubicBezTo>
                    <a:cubicBezTo>
                      <a:pt x="38" y="33"/>
                      <a:pt x="41" y="31"/>
                      <a:pt x="38" y="29"/>
                    </a:cubicBezTo>
                    <a:cubicBezTo>
                      <a:pt x="35" y="29"/>
                      <a:pt x="39" y="25"/>
                      <a:pt x="38" y="25"/>
                    </a:cubicBezTo>
                    <a:cubicBezTo>
                      <a:pt x="35" y="22"/>
                      <a:pt x="36" y="19"/>
                      <a:pt x="34" y="20"/>
                    </a:cubicBezTo>
                    <a:cubicBezTo>
                      <a:pt x="31" y="20"/>
                      <a:pt x="32" y="20"/>
                      <a:pt x="34" y="17"/>
                    </a:cubicBezTo>
                    <a:cubicBezTo>
                      <a:pt x="35" y="17"/>
                      <a:pt x="35" y="9"/>
                      <a:pt x="38" y="8"/>
                    </a:cubicBezTo>
                    <a:cubicBezTo>
                      <a:pt x="41" y="6"/>
                      <a:pt x="36" y="5"/>
                      <a:pt x="43" y="3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" name="Freeform 2183"/>
              <p:cNvSpPr>
                <a:spLocks/>
              </p:cNvSpPr>
              <p:nvPr/>
            </p:nvSpPr>
            <p:spPr bwMode="auto">
              <a:xfrm>
                <a:off x="2260215" y="4147806"/>
                <a:ext cx="247112" cy="267908"/>
              </a:xfrm>
              <a:custGeom>
                <a:avLst/>
                <a:gdLst>
                  <a:gd name="T0" fmla="*/ 67 w 72"/>
                  <a:gd name="T1" fmla="*/ 45 h 72"/>
                  <a:gd name="T2" fmla="*/ 57 w 72"/>
                  <a:gd name="T3" fmla="*/ 52 h 72"/>
                  <a:gd name="T4" fmla="*/ 54 w 72"/>
                  <a:gd name="T5" fmla="*/ 53 h 72"/>
                  <a:gd name="T6" fmla="*/ 46 w 72"/>
                  <a:gd name="T7" fmla="*/ 52 h 72"/>
                  <a:gd name="T8" fmla="*/ 50 w 72"/>
                  <a:gd name="T9" fmla="*/ 61 h 72"/>
                  <a:gd name="T10" fmla="*/ 50 w 72"/>
                  <a:gd name="T11" fmla="*/ 64 h 72"/>
                  <a:gd name="T12" fmla="*/ 46 w 72"/>
                  <a:gd name="T13" fmla="*/ 67 h 72"/>
                  <a:gd name="T14" fmla="*/ 40 w 72"/>
                  <a:gd name="T15" fmla="*/ 72 h 72"/>
                  <a:gd name="T16" fmla="*/ 35 w 72"/>
                  <a:gd name="T17" fmla="*/ 69 h 72"/>
                  <a:gd name="T18" fmla="*/ 31 w 72"/>
                  <a:gd name="T19" fmla="*/ 61 h 72"/>
                  <a:gd name="T20" fmla="*/ 29 w 72"/>
                  <a:gd name="T21" fmla="*/ 58 h 72"/>
                  <a:gd name="T22" fmla="*/ 31 w 72"/>
                  <a:gd name="T23" fmla="*/ 56 h 72"/>
                  <a:gd name="T24" fmla="*/ 29 w 72"/>
                  <a:gd name="T25" fmla="*/ 50 h 72"/>
                  <a:gd name="T26" fmla="*/ 31 w 72"/>
                  <a:gd name="T27" fmla="*/ 39 h 72"/>
                  <a:gd name="T28" fmla="*/ 21 w 72"/>
                  <a:gd name="T29" fmla="*/ 39 h 72"/>
                  <a:gd name="T30" fmla="*/ 17 w 72"/>
                  <a:gd name="T31" fmla="*/ 35 h 72"/>
                  <a:gd name="T32" fmla="*/ 10 w 72"/>
                  <a:gd name="T33" fmla="*/ 35 h 72"/>
                  <a:gd name="T34" fmla="*/ 6 w 72"/>
                  <a:gd name="T35" fmla="*/ 31 h 72"/>
                  <a:gd name="T36" fmla="*/ 6 w 72"/>
                  <a:gd name="T37" fmla="*/ 27 h 72"/>
                  <a:gd name="T38" fmla="*/ 2 w 72"/>
                  <a:gd name="T39" fmla="*/ 22 h 72"/>
                  <a:gd name="T40" fmla="*/ 2 w 72"/>
                  <a:gd name="T41" fmla="*/ 19 h 72"/>
                  <a:gd name="T42" fmla="*/ 6 w 72"/>
                  <a:gd name="T43" fmla="*/ 10 h 72"/>
                  <a:gd name="T44" fmla="*/ 11 w 72"/>
                  <a:gd name="T45" fmla="*/ 5 h 72"/>
                  <a:gd name="T46" fmla="*/ 9 w 72"/>
                  <a:gd name="T47" fmla="*/ 10 h 72"/>
                  <a:gd name="T48" fmla="*/ 10 w 72"/>
                  <a:gd name="T49" fmla="*/ 11 h 72"/>
                  <a:gd name="T50" fmla="*/ 14 w 72"/>
                  <a:gd name="T51" fmla="*/ 10 h 72"/>
                  <a:gd name="T52" fmla="*/ 17 w 72"/>
                  <a:gd name="T53" fmla="*/ 7 h 72"/>
                  <a:gd name="T54" fmla="*/ 20 w 72"/>
                  <a:gd name="T55" fmla="*/ 5 h 72"/>
                  <a:gd name="T56" fmla="*/ 27 w 72"/>
                  <a:gd name="T57" fmla="*/ 11 h 72"/>
                  <a:gd name="T58" fmla="*/ 39 w 72"/>
                  <a:gd name="T59" fmla="*/ 13 h 72"/>
                  <a:gd name="T60" fmla="*/ 46 w 72"/>
                  <a:gd name="T61" fmla="*/ 14 h 72"/>
                  <a:gd name="T62" fmla="*/ 50 w 72"/>
                  <a:gd name="T63" fmla="*/ 11 h 72"/>
                  <a:gd name="T64" fmla="*/ 57 w 72"/>
                  <a:gd name="T65" fmla="*/ 11 h 72"/>
                  <a:gd name="T66" fmla="*/ 56 w 72"/>
                  <a:gd name="T67" fmla="*/ 13 h 72"/>
                  <a:gd name="T68" fmla="*/ 60 w 72"/>
                  <a:gd name="T69" fmla="*/ 16 h 72"/>
                  <a:gd name="T70" fmla="*/ 64 w 72"/>
                  <a:gd name="T71" fmla="*/ 19 h 72"/>
                  <a:gd name="T72" fmla="*/ 65 w 72"/>
                  <a:gd name="T73" fmla="*/ 22 h 72"/>
                  <a:gd name="T74" fmla="*/ 64 w 72"/>
                  <a:gd name="T75" fmla="*/ 25 h 72"/>
                  <a:gd name="T76" fmla="*/ 71 w 72"/>
                  <a:gd name="T77" fmla="*/ 25 h 72"/>
                  <a:gd name="T78" fmla="*/ 67 w 72"/>
                  <a:gd name="T79" fmla="*/ 31 h 72"/>
                  <a:gd name="T80" fmla="*/ 68 w 72"/>
                  <a:gd name="T81" fmla="*/ 33 h 72"/>
                  <a:gd name="T82" fmla="*/ 67 w 72"/>
                  <a:gd name="T83" fmla="*/ 35 h 72"/>
                  <a:gd name="T84" fmla="*/ 65 w 72"/>
                  <a:gd name="T85" fmla="*/ 38 h 72"/>
                  <a:gd name="T86" fmla="*/ 67 w 72"/>
                  <a:gd name="T87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" h="72">
                    <a:moveTo>
                      <a:pt x="67" y="45"/>
                    </a:moveTo>
                    <a:cubicBezTo>
                      <a:pt x="68" y="49"/>
                      <a:pt x="60" y="52"/>
                      <a:pt x="57" y="52"/>
                    </a:cubicBezTo>
                    <a:cubicBezTo>
                      <a:pt x="54" y="50"/>
                      <a:pt x="59" y="56"/>
                      <a:pt x="54" y="53"/>
                    </a:cubicBezTo>
                    <a:cubicBezTo>
                      <a:pt x="50" y="52"/>
                      <a:pt x="45" y="50"/>
                      <a:pt x="46" y="52"/>
                    </a:cubicBezTo>
                    <a:cubicBezTo>
                      <a:pt x="49" y="55"/>
                      <a:pt x="49" y="61"/>
                      <a:pt x="50" y="61"/>
                    </a:cubicBezTo>
                    <a:cubicBezTo>
                      <a:pt x="53" y="59"/>
                      <a:pt x="54" y="61"/>
                      <a:pt x="50" y="64"/>
                    </a:cubicBezTo>
                    <a:cubicBezTo>
                      <a:pt x="47" y="64"/>
                      <a:pt x="50" y="67"/>
                      <a:pt x="46" y="67"/>
                    </a:cubicBezTo>
                    <a:cubicBezTo>
                      <a:pt x="42" y="69"/>
                      <a:pt x="43" y="72"/>
                      <a:pt x="40" y="72"/>
                    </a:cubicBezTo>
                    <a:cubicBezTo>
                      <a:pt x="39" y="70"/>
                      <a:pt x="36" y="72"/>
                      <a:pt x="35" y="69"/>
                    </a:cubicBezTo>
                    <a:cubicBezTo>
                      <a:pt x="32" y="63"/>
                      <a:pt x="34" y="61"/>
                      <a:pt x="31" y="61"/>
                    </a:cubicBezTo>
                    <a:cubicBezTo>
                      <a:pt x="31" y="59"/>
                      <a:pt x="31" y="58"/>
                      <a:pt x="29" y="58"/>
                    </a:cubicBezTo>
                    <a:cubicBezTo>
                      <a:pt x="28" y="59"/>
                      <a:pt x="28" y="58"/>
                      <a:pt x="31" y="56"/>
                    </a:cubicBezTo>
                    <a:cubicBezTo>
                      <a:pt x="32" y="55"/>
                      <a:pt x="31" y="55"/>
                      <a:pt x="29" y="50"/>
                    </a:cubicBezTo>
                    <a:cubicBezTo>
                      <a:pt x="27" y="45"/>
                      <a:pt x="32" y="39"/>
                      <a:pt x="31" y="39"/>
                    </a:cubicBezTo>
                    <a:cubicBezTo>
                      <a:pt x="27" y="38"/>
                      <a:pt x="27" y="41"/>
                      <a:pt x="21" y="39"/>
                    </a:cubicBezTo>
                    <a:cubicBezTo>
                      <a:pt x="20" y="39"/>
                      <a:pt x="18" y="33"/>
                      <a:pt x="17" y="35"/>
                    </a:cubicBezTo>
                    <a:cubicBezTo>
                      <a:pt x="16" y="35"/>
                      <a:pt x="14" y="33"/>
                      <a:pt x="10" y="35"/>
                    </a:cubicBezTo>
                    <a:cubicBezTo>
                      <a:pt x="6" y="35"/>
                      <a:pt x="9" y="33"/>
                      <a:pt x="6" y="31"/>
                    </a:cubicBezTo>
                    <a:cubicBezTo>
                      <a:pt x="3" y="31"/>
                      <a:pt x="7" y="27"/>
                      <a:pt x="6" y="27"/>
                    </a:cubicBezTo>
                    <a:cubicBezTo>
                      <a:pt x="2" y="24"/>
                      <a:pt x="4" y="21"/>
                      <a:pt x="2" y="22"/>
                    </a:cubicBezTo>
                    <a:cubicBezTo>
                      <a:pt x="0" y="22"/>
                      <a:pt x="0" y="22"/>
                      <a:pt x="2" y="19"/>
                    </a:cubicBezTo>
                    <a:cubicBezTo>
                      <a:pt x="3" y="19"/>
                      <a:pt x="2" y="11"/>
                      <a:pt x="6" y="10"/>
                    </a:cubicBezTo>
                    <a:cubicBezTo>
                      <a:pt x="9" y="8"/>
                      <a:pt x="4" y="7"/>
                      <a:pt x="11" y="5"/>
                    </a:cubicBezTo>
                    <a:cubicBezTo>
                      <a:pt x="10" y="7"/>
                      <a:pt x="6" y="8"/>
                      <a:pt x="9" y="10"/>
                    </a:cubicBezTo>
                    <a:cubicBezTo>
                      <a:pt x="9" y="10"/>
                      <a:pt x="10" y="10"/>
                      <a:pt x="10" y="11"/>
                    </a:cubicBezTo>
                    <a:cubicBezTo>
                      <a:pt x="10" y="13"/>
                      <a:pt x="11" y="10"/>
                      <a:pt x="14" y="10"/>
                    </a:cubicBezTo>
                    <a:cubicBezTo>
                      <a:pt x="20" y="8"/>
                      <a:pt x="17" y="8"/>
                      <a:pt x="17" y="7"/>
                    </a:cubicBezTo>
                    <a:cubicBezTo>
                      <a:pt x="17" y="5"/>
                      <a:pt x="18" y="0"/>
                      <a:pt x="20" y="5"/>
                    </a:cubicBezTo>
                    <a:cubicBezTo>
                      <a:pt x="21" y="10"/>
                      <a:pt x="27" y="7"/>
                      <a:pt x="27" y="11"/>
                    </a:cubicBezTo>
                    <a:cubicBezTo>
                      <a:pt x="27" y="16"/>
                      <a:pt x="36" y="10"/>
                      <a:pt x="39" y="13"/>
                    </a:cubicBezTo>
                    <a:cubicBezTo>
                      <a:pt x="42" y="16"/>
                      <a:pt x="45" y="16"/>
                      <a:pt x="46" y="14"/>
                    </a:cubicBezTo>
                    <a:cubicBezTo>
                      <a:pt x="49" y="13"/>
                      <a:pt x="46" y="11"/>
                      <a:pt x="50" y="11"/>
                    </a:cubicBezTo>
                    <a:cubicBezTo>
                      <a:pt x="56" y="11"/>
                      <a:pt x="54" y="11"/>
                      <a:pt x="57" y="11"/>
                    </a:cubicBezTo>
                    <a:cubicBezTo>
                      <a:pt x="61" y="11"/>
                      <a:pt x="60" y="13"/>
                      <a:pt x="56" y="13"/>
                    </a:cubicBezTo>
                    <a:cubicBezTo>
                      <a:pt x="53" y="13"/>
                      <a:pt x="59" y="16"/>
                      <a:pt x="60" y="16"/>
                    </a:cubicBezTo>
                    <a:cubicBezTo>
                      <a:pt x="60" y="19"/>
                      <a:pt x="63" y="16"/>
                      <a:pt x="64" y="19"/>
                    </a:cubicBezTo>
                    <a:cubicBezTo>
                      <a:pt x="65" y="21"/>
                      <a:pt x="68" y="19"/>
                      <a:pt x="65" y="22"/>
                    </a:cubicBezTo>
                    <a:cubicBezTo>
                      <a:pt x="64" y="22"/>
                      <a:pt x="65" y="24"/>
                      <a:pt x="64" y="25"/>
                    </a:cubicBezTo>
                    <a:cubicBezTo>
                      <a:pt x="61" y="27"/>
                      <a:pt x="68" y="24"/>
                      <a:pt x="71" y="25"/>
                    </a:cubicBezTo>
                    <a:cubicBezTo>
                      <a:pt x="72" y="28"/>
                      <a:pt x="68" y="28"/>
                      <a:pt x="67" y="31"/>
                    </a:cubicBezTo>
                    <a:cubicBezTo>
                      <a:pt x="65" y="31"/>
                      <a:pt x="68" y="31"/>
                      <a:pt x="68" y="33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4" y="36"/>
                      <a:pt x="64" y="35"/>
                      <a:pt x="65" y="38"/>
                    </a:cubicBezTo>
                    <a:cubicBezTo>
                      <a:pt x="65" y="41"/>
                      <a:pt x="60" y="39"/>
                      <a:pt x="67" y="4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" name="Freeform 2184"/>
              <p:cNvSpPr>
                <a:spLocks/>
              </p:cNvSpPr>
              <p:nvPr/>
            </p:nvSpPr>
            <p:spPr bwMode="auto">
              <a:xfrm>
                <a:off x="2465319" y="4240593"/>
                <a:ext cx="100081" cy="163359"/>
              </a:xfrm>
              <a:custGeom>
                <a:avLst/>
                <a:gdLst>
                  <a:gd name="T0" fmla="*/ 29 w 29"/>
                  <a:gd name="T1" fmla="*/ 39 h 44"/>
                  <a:gd name="T2" fmla="*/ 25 w 29"/>
                  <a:gd name="T3" fmla="*/ 38 h 44"/>
                  <a:gd name="T4" fmla="*/ 19 w 29"/>
                  <a:gd name="T5" fmla="*/ 41 h 44"/>
                  <a:gd name="T6" fmla="*/ 17 w 29"/>
                  <a:gd name="T7" fmla="*/ 42 h 44"/>
                  <a:gd name="T8" fmla="*/ 11 w 29"/>
                  <a:gd name="T9" fmla="*/ 38 h 44"/>
                  <a:gd name="T10" fmla="*/ 11 w 29"/>
                  <a:gd name="T11" fmla="*/ 33 h 44"/>
                  <a:gd name="T12" fmla="*/ 11 w 29"/>
                  <a:gd name="T13" fmla="*/ 28 h 44"/>
                  <a:gd name="T14" fmla="*/ 10 w 29"/>
                  <a:gd name="T15" fmla="*/ 22 h 44"/>
                  <a:gd name="T16" fmla="*/ 8 w 29"/>
                  <a:gd name="T17" fmla="*/ 19 h 44"/>
                  <a:gd name="T18" fmla="*/ 7 w 29"/>
                  <a:gd name="T19" fmla="*/ 19 h 44"/>
                  <a:gd name="T20" fmla="*/ 4 w 29"/>
                  <a:gd name="T21" fmla="*/ 13 h 44"/>
                  <a:gd name="T22" fmla="*/ 7 w 29"/>
                  <a:gd name="T23" fmla="*/ 10 h 44"/>
                  <a:gd name="T24" fmla="*/ 8 w 29"/>
                  <a:gd name="T25" fmla="*/ 8 h 44"/>
                  <a:gd name="T26" fmla="*/ 7 w 29"/>
                  <a:gd name="T27" fmla="*/ 6 h 44"/>
                  <a:gd name="T28" fmla="*/ 11 w 29"/>
                  <a:gd name="T29" fmla="*/ 0 h 44"/>
                  <a:gd name="T30" fmla="*/ 11 w 29"/>
                  <a:gd name="T31" fmla="*/ 2 h 44"/>
                  <a:gd name="T32" fmla="*/ 18 w 29"/>
                  <a:gd name="T33" fmla="*/ 8 h 44"/>
                  <a:gd name="T34" fmla="*/ 21 w 29"/>
                  <a:gd name="T35" fmla="*/ 10 h 44"/>
                  <a:gd name="T36" fmla="*/ 23 w 29"/>
                  <a:gd name="T37" fmla="*/ 13 h 44"/>
                  <a:gd name="T38" fmla="*/ 26 w 29"/>
                  <a:gd name="T39" fmla="*/ 16 h 44"/>
                  <a:gd name="T40" fmla="*/ 25 w 29"/>
                  <a:gd name="T41" fmla="*/ 19 h 44"/>
                  <a:gd name="T42" fmla="*/ 23 w 29"/>
                  <a:gd name="T43" fmla="*/ 22 h 44"/>
                  <a:gd name="T44" fmla="*/ 21 w 29"/>
                  <a:gd name="T45" fmla="*/ 22 h 44"/>
                  <a:gd name="T46" fmla="*/ 21 w 29"/>
                  <a:gd name="T47" fmla="*/ 25 h 44"/>
                  <a:gd name="T48" fmla="*/ 23 w 29"/>
                  <a:gd name="T49" fmla="*/ 30 h 44"/>
                  <a:gd name="T50" fmla="*/ 25 w 29"/>
                  <a:gd name="T51" fmla="*/ 31 h 44"/>
                  <a:gd name="T52" fmla="*/ 26 w 29"/>
                  <a:gd name="T53" fmla="*/ 34 h 44"/>
                  <a:gd name="T54" fmla="*/ 29 w 29"/>
                  <a:gd name="T55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" h="44">
                    <a:moveTo>
                      <a:pt x="29" y="39"/>
                    </a:moveTo>
                    <a:cubicBezTo>
                      <a:pt x="26" y="39"/>
                      <a:pt x="26" y="38"/>
                      <a:pt x="25" y="38"/>
                    </a:cubicBezTo>
                    <a:cubicBezTo>
                      <a:pt x="23" y="39"/>
                      <a:pt x="22" y="42"/>
                      <a:pt x="19" y="41"/>
                    </a:cubicBezTo>
                    <a:cubicBezTo>
                      <a:pt x="18" y="41"/>
                      <a:pt x="19" y="42"/>
                      <a:pt x="17" y="42"/>
                    </a:cubicBezTo>
                    <a:cubicBezTo>
                      <a:pt x="15" y="44"/>
                      <a:pt x="11" y="41"/>
                      <a:pt x="11" y="38"/>
                    </a:cubicBezTo>
                    <a:cubicBezTo>
                      <a:pt x="11" y="36"/>
                      <a:pt x="10" y="38"/>
                      <a:pt x="11" y="33"/>
                    </a:cubicBezTo>
                    <a:cubicBezTo>
                      <a:pt x="11" y="30"/>
                      <a:pt x="11" y="30"/>
                      <a:pt x="11" y="28"/>
                    </a:cubicBezTo>
                    <a:cubicBezTo>
                      <a:pt x="14" y="24"/>
                      <a:pt x="8" y="25"/>
                      <a:pt x="10" y="22"/>
                    </a:cubicBezTo>
                    <a:cubicBezTo>
                      <a:pt x="11" y="20"/>
                      <a:pt x="10" y="19"/>
                      <a:pt x="8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4"/>
                      <a:pt x="5" y="16"/>
                      <a:pt x="4" y="13"/>
                    </a:cubicBezTo>
                    <a:cubicBezTo>
                      <a:pt x="4" y="10"/>
                      <a:pt x="4" y="11"/>
                      <a:pt x="7" y="10"/>
                    </a:cubicBezTo>
                    <a:cubicBezTo>
                      <a:pt x="8" y="10"/>
                      <a:pt x="8" y="10"/>
                      <a:pt x="8" y="8"/>
                    </a:cubicBezTo>
                    <a:cubicBezTo>
                      <a:pt x="7" y="6"/>
                      <a:pt x="5" y="6"/>
                      <a:pt x="7" y="6"/>
                    </a:cubicBezTo>
                    <a:cubicBezTo>
                      <a:pt x="7" y="3"/>
                      <a:pt x="12" y="3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7" y="3"/>
                      <a:pt x="19" y="6"/>
                      <a:pt x="18" y="8"/>
                    </a:cubicBezTo>
                    <a:cubicBezTo>
                      <a:pt x="18" y="10"/>
                      <a:pt x="17" y="10"/>
                      <a:pt x="21" y="10"/>
                    </a:cubicBezTo>
                    <a:cubicBezTo>
                      <a:pt x="23" y="11"/>
                      <a:pt x="22" y="13"/>
                      <a:pt x="23" y="13"/>
                    </a:cubicBezTo>
                    <a:cubicBezTo>
                      <a:pt x="25" y="13"/>
                      <a:pt x="25" y="14"/>
                      <a:pt x="26" y="16"/>
                    </a:cubicBezTo>
                    <a:cubicBezTo>
                      <a:pt x="26" y="17"/>
                      <a:pt x="25" y="19"/>
                      <a:pt x="25" y="19"/>
                    </a:cubicBezTo>
                    <a:cubicBezTo>
                      <a:pt x="25" y="20"/>
                      <a:pt x="25" y="20"/>
                      <a:pt x="23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2" y="24"/>
                      <a:pt x="22" y="24"/>
                      <a:pt x="21" y="25"/>
                    </a:cubicBezTo>
                    <a:cubicBezTo>
                      <a:pt x="19" y="28"/>
                      <a:pt x="22" y="28"/>
                      <a:pt x="23" y="30"/>
                    </a:cubicBezTo>
                    <a:cubicBezTo>
                      <a:pt x="23" y="31"/>
                      <a:pt x="23" y="30"/>
                      <a:pt x="25" y="31"/>
                    </a:cubicBezTo>
                    <a:cubicBezTo>
                      <a:pt x="25" y="31"/>
                      <a:pt x="23" y="33"/>
                      <a:pt x="26" y="34"/>
                    </a:cubicBezTo>
                    <a:cubicBezTo>
                      <a:pt x="26" y="36"/>
                      <a:pt x="26" y="38"/>
                      <a:pt x="29" y="39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" name="Freeform 2185"/>
              <p:cNvSpPr>
                <a:spLocks/>
              </p:cNvSpPr>
              <p:nvPr/>
            </p:nvSpPr>
            <p:spPr bwMode="auto">
              <a:xfrm>
                <a:off x="2536980" y="4292868"/>
                <a:ext cx="69192" cy="100628"/>
              </a:xfrm>
              <a:custGeom>
                <a:avLst/>
                <a:gdLst>
                  <a:gd name="T0" fmla="*/ 20 w 20"/>
                  <a:gd name="T1" fmla="*/ 2 h 27"/>
                  <a:gd name="T2" fmla="*/ 19 w 20"/>
                  <a:gd name="T3" fmla="*/ 10 h 27"/>
                  <a:gd name="T4" fmla="*/ 20 w 20"/>
                  <a:gd name="T5" fmla="*/ 14 h 27"/>
                  <a:gd name="T6" fmla="*/ 20 w 20"/>
                  <a:gd name="T7" fmla="*/ 16 h 27"/>
                  <a:gd name="T8" fmla="*/ 19 w 20"/>
                  <a:gd name="T9" fmla="*/ 22 h 27"/>
                  <a:gd name="T10" fmla="*/ 16 w 20"/>
                  <a:gd name="T11" fmla="*/ 20 h 27"/>
                  <a:gd name="T12" fmla="*/ 12 w 20"/>
                  <a:gd name="T13" fmla="*/ 22 h 27"/>
                  <a:gd name="T14" fmla="*/ 11 w 20"/>
                  <a:gd name="T15" fmla="*/ 24 h 27"/>
                  <a:gd name="T16" fmla="*/ 8 w 20"/>
                  <a:gd name="T17" fmla="*/ 25 h 27"/>
                  <a:gd name="T18" fmla="*/ 5 w 20"/>
                  <a:gd name="T19" fmla="*/ 19 h 27"/>
                  <a:gd name="T20" fmla="*/ 4 w 20"/>
                  <a:gd name="T21" fmla="*/ 16 h 27"/>
                  <a:gd name="T22" fmla="*/ 2 w 20"/>
                  <a:gd name="T23" fmla="*/ 16 h 27"/>
                  <a:gd name="T24" fmla="*/ 0 w 20"/>
                  <a:gd name="T25" fmla="*/ 11 h 27"/>
                  <a:gd name="T26" fmla="*/ 0 w 20"/>
                  <a:gd name="T27" fmla="*/ 8 h 27"/>
                  <a:gd name="T28" fmla="*/ 2 w 20"/>
                  <a:gd name="T29" fmla="*/ 6 h 27"/>
                  <a:gd name="T30" fmla="*/ 4 w 20"/>
                  <a:gd name="T31" fmla="*/ 5 h 27"/>
                  <a:gd name="T32" fmla="*/ 5 w 20"/>
                  <a:gd name="T33" fmla="*/ 2 h 27"/>
                  <a:gd name="T34" fmla="*/ 11 w 20"/>
                  <a:gd name="T35" fmla="*/ 2 h 27"/>
                  <a:gd name="T36" fmla="*/ 14 w 20"/>
                  <a:gd name="T37" fmla="*/ 0 h 27"/>
                  <a:gd name="T38" fmla="*/ 15 w 20"/>
                  <a:gd name="T39" fmla="*/ 0 h 27"/>
                  <a:gd name="T40" fmla="*/ 20 w 20"/>
                  <a:gd name="T41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7">
                    <a:moveTo>
                      <a:pt x="20" y="2"/>
                    </a:moveTo>
                    <a:cubicBezTo>
                      <a:pt x="19" y="6"/>
                      <a:pt x="19" y="5"/>
                      <a:pt x="19" y="10"/>
                    </a:cubicBezTo>
                    <a:cubicBezTo>
                      <a:pt x="19" y="11"/>
                      <a:pt x="19" y="13"/>
                      <a:pt x="20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9" y="17"/>
                      <a:pt x="20" y="19"/>
                      <a:pt x="19" y="22"/>
                    </a:cubicBezTo>
                    <a:cubicBezTo>
                      <a:pt x="18" y="20"/>
                      <a:pt x="16" y="22"/>
                      <a:pt x="16" y="20"/>
                    </a:cubicBezTo>
                    <a:cubicBezTo>
                      <a:pt x="16" y="19"/>
                      <a:pt x="14" y="22"/>
                      <a:pt x="12" y="22"/>
                    </a:cubicBezTo>
                    <a:cubicBezTo>
                      <a:pt x="9" y="20"/>
                      <a:pt x="9" y="22"/>
                      <a:pt x="11" y="24"/>
                    </a:cubicBezTo>
                    <a:cubicBezTo>
                      <a:pt x="12" y="27"/>
                      <a:pt x="9" y="24"/>
                      <a:pt x="8" y="25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2" y="17"/>
                      <a:pt x="4" y="17"/>
                      <a:pt x="4" y="16"/>
                    </a:cubicBezTo>
                    <a:cubicBezTo>
                      <a:pt x="2" y="16"/>
                      <a:pt x="2" y="17"/>
                      <a:pt x="2" y="16"/>
                    </a:cubicBezTo>
                    <a:cubicBezTo>
                      <a:pt x="1" y="14"/>
                      <a:pt x="0" y="14"/>
                      <a:pt x="0" y="11"/>
                    </a:cubicBezTo>
                    <a:cubicBezTo>
                      <a:pt x="1" y="10"/>
                      <a:pt x="1" y="10"/>
                      <a:pt x="0" y="8"/>
                    </a:cubicBezTo>
                    <a:cubicBezTo>
                      <a:pt x="0" y="6"/>
                      <a:pt x="0" y="6"/>
                      <a:pt x="2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5" y="3"/>
                      <a:pt x="5" y="2"/>
                    </a:cubicBezTo>
                    <a:cubicBezTo>
                      <a:pt x="7" y="0"/>
                      <a:pt x="11" y="2"/>
                      <a:pt x="11" y="2"/>
                    </a:cubicBezTo>
                    <a:cubicBezTo>
                      <a:pt x="11" y="0"/>
                      <a:pt x="12" y="0"/>
                      <a:pt x="14" y="0"/>
                    </a:cubicBezTo>
                    <a:cubicBezTo>
                      <a:pt x="15" y="0"/>
                      <a:pt x="15" y="2"/>
                      <a:pt x="15" y="0"/>
                    </a:cubicBezTo>
                    <a:cubicBezTo>
                      <a:pt x="15" y="0"/>
                      <a:pt x="19" y="2"/>
                      <a:pt x="2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9" name="Freeform 2186"/>
              <p:cNvSpPr>
                <a:spLocks/>
              </p:cNvSpPr>
              <p:nvPr/>
            </p:nvSpPr>
            <p:spPr bwMode="auto">
              <a:xfrm>
                <a:off x="2602466" y="4304631"/>
                <a:ext cx="51894" cy="81025"/>
              </a:xfrm>
              <a:custGeom>
                <a:avLst/>
                <a:gdLst>
                  <a:gd name="T0" fmla="*/ 1 w 15"/>
                  <a:gd name="T1" fmla="*/ 0 h 22"/>
                  <a:gd name="T2" fmla="*/ 4 w 15"/>
                  <a:gd name="T3" fmla="*/ 0 h 22"/>
                  <a:gd name="T4" fmla="*/ 8 w 15"/>
                  <a:gd name="T5" fmla="*/ 3 h 22"/>
                  <a:gd name="T6" fmla="*/ 13 w 15"/>
                  <a:gd name="T7" fmla="*/ 5 h 22"/>
                  <a:gd name="T8" fmla="*/ 15 w 15"/>
                  <a:gd name="T9" fmla="*/ 8 h 22"/>
                  <a:gd name="T10" fmla="*/ 15 w 15"/>
                  <a:gd name="T11" fmla="*/ 10 h 22"/>
                  <a:gd name="T12" fmla="*/ 11 w 15"/>
                  <a:gd name="T13" fmla="*/ 14 h 22"/>
                  <a:gd name="T14" fmla="*/ 7 w 15"/>
                  <a:gd name="T15" fmla="*/ 21 h 22"/>
                  <a:gd name="T16" fmla="*/ 6 w 15"/>
                  <a:gd name="T17" fmla="*/ 21 h 22"/>
                  <a:gd name="T18" fmla="*/ 1 w 15"/>
                  <a:gd name="T19" fmla="*/ 21 h 22"/>
                  <a:gd name="T20" fmla="*/ 0 w 15"/>
                  <a:gd name="T21" fmla="*/ 21 h 22"/>
                  <a:gd name="T22" fmla="*/ 1 w 15"/>
                  <a:gd name="T23" fmla="*/ 14 h 22"/>
                  <a:gd name="T24" fmla="*/ 1 w 15"/>
                  <a:gd name="T25" fmla="*/ 11 h 22"/>
                  <a:gd name="T26" fmla="*/ 0 w 15"/>
                  <a:gd name="T27" fmla="*/ 7 h 22"/>
                  <a:gd name="T28" fmla="*/ 1 w 15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2">
                    <a:moveTo>
                      <a:pt x="1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6" y="2"/>
                      <a:pt x="7" y="2"/>
                      <a:pt x="8" y="3"/>
                    </a:cubicBezTo>
                    <a:cubicBezTo>
                      <a:pt x="10" y="5"/>
                      <a:pt x="11" y="5"/>
                      <a:pt x="13" y="5"/>
                    </a:cubicBezTo>
                    <a:cubicBezTo>
                      <a:pt x="14" y="8"/>
                      <a:pt x="14" y="3"/>
                      <a:pt x="15" y="8"/>
                    </a:cubicBezTo>
                    <a:cubicBezTo>
                      <a:pt x="15" y="8"/>
                      <a:pt x="14" y="10"/>
                      <a:pt x="15" y="10"/>
                    </a:cubicBezTo>
                    <a:cubicBezTo>
                      <a:pt x="14" y="11"/>
                      <a:pt x="14" y="11"/>
                      <a:pt x="11" y="14"/>
                    </a:cubicBezTo>
                    <a:cubicBezTo>
                      <a:pt x="11" y="16"/>
                      <a:pt x="10" y="21"/>
                      <a:pt x="7" y="21"/>
                    </a:cubicBezTo>
                    <a:cubicBezTo>
                      <a:pt x="6" y="21"/>
                      <a:pt x="6" y="19"/>
                      <a:pt x="6" y="21"/>
                    </a:cubicBezTo>
                    <a:cubicBezTo>
                      <a:pt x="3" y="22"/>
                      <a:pt x="3" y="19"/>
                      <a:pt x="1" y="21"/>
                    </a:cubicBezTo>
                    <a:cubicBezTo>
                      <a:pt x="1" y="22"/>
                      <a:pt x="0" y="22"/>
                      <a:pt x="0" y="21"/>
                    </a:cubicBezTo>
                    <a:cubicBezTo>
                      <a:pt x="1" y="17"/>
                      <a:pt x="0" y="14"/>
                      <a:pt x="1" y="14"/>
                    </a:cubicBezTo>
                    <a:cubicBezTo>
                      <a:pt x="1" y="13"/>
                      <a:pt x="1" y="13"/>
                      <a:pt x="1" y="11"/>
                    </a:cubicBezTo>
                    <a:cubicBezTo>
                      <a:pt x="0" y="10"/>
                      <a:pt x="0" y="10"/>
                      <a:pt x="0" y="7"/>
                    </a:cubicBezTo>
                    <a:cubicBezTo>
                      <a:pt x="0" y="3"/>
                      <a:pt x="0" y="5"/>
                      <a:pt x="1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" name="Freeform 2187"/>
              <p:cNvSpPr>
                <a:spLocks/>
              </p:cNvSpPr>
              <p:nvPr/>
            </p:nvSpPr>
            <p:spPr bwMode="auto">
              <a:xfrm>
                <a:off x="2034108" y="4177863"/>
                <a:ext cx="61777" cy="74491"/>
              </a:xfrm>
              <a:custGeom>
                <a:avLst/>
                <a:gdLst>
                  <a:gd name="T0" fmla="*/ 18 w 18"/>
                  <a:gd name="T1" fmla="*/ 11 h 20"/>
                  <a:gd name="T2" fmla="*/ 16 w 18"/>
                  <a:gd name="T3" fmla="*/ 11 h 20"/>
                  <a:gd name="T4" fmla="*/ 16 w 18"/>
                  <a:gd name="T5" fmla="*/ 14 h 20"/>
                  <a:gd name="T6" fmla="*/ 16 w 18"/>
                  <a:gd name="T7" fmla="*/ 16 h 20"/>
                  <a:gd name="T8" fmla="*/ 16 w 18"/>
                  <a:gd name="T9" fmla="*/ 17 h 20"/>
                  <a:gd name="T10" fmla="*/ 16 w 18"/>
                  <a:gd name="T11" fmla="*/ 20 h 20"/>
                  <a:gd name="T12" fmla="*/ 15 w 18"/>
                  <a:gd name="T13" fmla="*/ 19 h 20"/>
                  <a:gd name="T14" fmla="*/ 15 w 18"/>
                  <a:gd name="T15" fmla="*/ 17 h 20"/>
                  <a:gd name="T16" fmla="*/ 14 w 18"/>
                  <a:gd name="T17" fmla="*/ 16 h 20"/>
                  <a:gd name="T18" fmla="*/ 14 w 18"/>
                  <a:gd name="T19" fmla="*/ 17 h 20"/>
                  <a:gd name="T20" fmla="*/ 14 w 18"/>
                  <a:gd name="T21" fmla="*/ 17 h 20"/>
                  <a:gd name="T22" fmla="*/ 12 w 18"/>
                  <a:gd name="T23" fmla="*/ 16 h 20"/>
                  <a:gd name="T24" fmla="*/ 14 w 18"/>
                  <a:gd name="T25" fmla="*/ 14 h 20"/>
                  <a:gd name="T26" fmla="*/ 9 w 18"/>
                  <a:gd name="T27" fmla="*/ 13 h 20"/>
                  <a:gd name="T28" fmla="*/ 7 w 18"/>
                  <a:gd name="T29" fmla="*/ 11 h 20"/>
                  <a:gd name="T30" fmla="*/ 7 w 18"/>
                  <a:gd name="T31" fmla="*/ 9 h 20"/>
                  <a:gd name="T32" fmla="*/ 4 w 18"/>
                  <a:gd name="T33" fmla="*/ 8 h 20"/>
                  <a:gd name="T34" fmla="*/ 4 w 18"/>
                  <a:gd name="T35" fmla="*/ 8 h 20"/>
                  <a:gd name="T36" fmla="*/ 5 w 18"/>
                  <a:gd name="T37" fmla="*/ 9 h 20"/>
                  <a:gd name="T38" fmla="*/ 4 w 18"/>
                  <a:gd name="T39" fmla="*/ 11 h 20"/>
                  <a:gd name="T40" fmla="*/ 1 w 18"/>
                  <a:gd name="T41" fmla="*/ 9 h 20"/>
                  <a:gd name="T42" fmla="*/ 0 w 18"/>
                  <a:gd name="T43" fmla="*/ 6 h 20"/>
                  <a:gd name="T44" fmla="*/ 1 w 18"/>
                  <a:gd name="T45" fmla="*/ 5 h 20"/>
                  <a:gd name="T46" fmla="*/ 0 w 18"/>
                  <a:gd name="T47" fmla="*/ 3 h 20"/>
                  <a:gd name="T48" fmla="*/ 1 w 18"/>
                  <a:gd name="T49" fmla="*/ 2 h 20"/>
                  <a:gd name="T50" fmla="*/ 4 w 18"/>
                  <a:gd name="T51" fmla="*/ 2 h 20"/>
                  <a:gd name="T52" fmla="*/ 8 w 18"/>
                  <a:gd name="T53" fmla="*/ 2 h 20"/>
                  <a:gd name="T54" fmla="*/ 9 w 18"/>
                  <a:gd name="T55" fmla="*/ 3 h 20"/>
                  <a:gd name="T56" fmla="*/ 12 w 18"/>
                  <a:gd name="T57" fmla="*/ 3 h 20"/>
                  <a:gd name="T58" fmla="*/ 14 w 18"/>
                  <a:gd name="T59" fmla="*/ 6 h 20"/>
                  <a:gd name="T60" fmla="*/ 18 w 18"/>
                  <a:gd name="T61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" h="20">
                    <a:moveTo>
                      <a:pt x="18" y="11"/>
                    </a:move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3"/>
                      <a:pt x="16" y="14"/>
                    </a:cubicBezTo>
                    <a:cubicBezTo>
                      <a:pt x="16" y="14"/>
                      <a:pt x="18" y="14"/>
                      <a:pt x="16" y="16"/>
                    </a:cubicBezTo>
                    <a:cubicBezTo>
                      <a:pt x="16" y="16"/>
                      <a:pt x="16" y="16"/>
                      <a:pt x="16" y="17"/>
                    </a:cubicBezTo>
                    <a:cubicBezTo>
                      <a:pt x="16" y="17"/>
                      <a:pt x="15" y="17"/>
                      <a:pt x="16" y="20"/>
                    </a:cubicBezTo>
                    <a:cubicBezTo>
                      <a:pt x="16" y="20"/>
                      <a:pt x="16" y="19"/>
                      <a:pt x="15" y="19"/>
                    </a:cubicBezTo>
                    <a:cubicBezTo>
                      <a:pt x="15" y="17"/>
                      <a:pt x="16" y="17"/>
                      <a:pt x="15" y="17"/>
                    </a:cubicBezTo>
                    <a:cubicBezTo>
                      <a:pt x="14" y="16"/>
                      <a:pt x="15" y="16"/>
                      <a:pt x="14" y="16"/>
                    </a:cubicBezTo>
                    <a:cubicBezTo>
                      <a:pt x="12" y="16"/>
                      <a:pt x="15" y="17"/>
                      <a:pt x="14" y="17"/>
                    </a:cubicBezTo>
                    <a:cubicBezTo>
                      <a:pt x="14" y="19"/>
                      <a:pt x="14" y="17"/>
                      <a:pt x="14" y="17"/>
                    </a:cubicBezTo>
                    <a:cubicBezTo>
                      <a:pt x="14" y="17"/>
                      <a:pt x="11" y="17"/>
                      <a:pt x="12" y="16"/>
                    </a:cubicBezTo>
                    <a:cubicBezTo>
                      <a:pt x="14" y="16"/>
                      <a:pt x="12" y="16"/>
                      <a:pt x="14" y="14"/>
                    </a:cubicBezTo>
                    <a:cubicBezTo>
                      <a:pt x="14" y="14"/>
                      <a:pt x="12" y="13"/>
                      <a:pt x="9" y="13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7" y="9"/>
                    </a:cubicBezTo>
                    <a:cubicBezTo>
                      <a:pt x="7" y="8"/>
                      <a:pt x="5" y="8"/>
                      <a:pt x="4" y="8"/>
                    </a:cubicBezTo>
                    <a:cubicBezTo>
                      <a:pt x="4" y="6"/>
                      <a:pt x="4" y="8"/>
                      <a:pt x="4" y="8"/>
                    </a:cubicBezTo>
                    <a:cubicBezTo>
                      <a:pt x="5" y="9"/>
                      <a:pt x="7" y="9"/>
                      <a:pt x="5" y="9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4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1" y="6"/>
                      <a:pt x="1" y="5"/>
                    </a:cubicBezTo>
                    <a:cubicBezTo>
                      <a:pt x="1" y="3"/>
                      <a:pt x="1" y="5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0"/>
                      <a:pt x="4" y="2"/>
                    </a:cubicBezTo>
                    <a:cubicBezTo>
                      <a:pt x="7" y="5"/>
                      <a:pt x="5" y="2"/>
                      <a:pt x="8" y="2"/>
                    </a:cubicBezTo>
                    <a:cubicBezTo>
                      <a:pt x="8" y="3"/>
                      <a:pt x="9" y="2"/>
                      <a:pt x="9" y="3"/>
                    </a:cubicBezTo>
                    <a:cubicBezTo>
                      <a:pt x="9" y="5"/>
                      <a:pt x="11" y="5"/>
                      <a:pt x="12" y="3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5" y="9"/>
                      <a:pt x="18" y="11"/>
                      <a:pt x="18" y="1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1" name="Freeform 2188"/>
              <p:cNvSpPr>
                <a:spLocks/>
              </p:cNvSpPr>
              <p:nvPr/>
            </p:nvSpPr>
            <p:spPr bwMode="auto">
              <a:xfrm>
                <a:off x="1999512" y="4095532"/>
                <a:ext cx="86489" cy="100628"/>
              </a:xfrm>
              <a:custGeom>
                <a:avLst/>
                <a:gdLst>
                  <a:gd name="T0" fmla="*/ 3 w 25"/>
                  <a:gd name="T1" fmla="*/ 13 h 27"/>
                  <a:gd name="T2" fmla="*/ 4 w 25"/>
                  <a:gd name="T3" fmla="*/ 13 h 27"/>
                  <a:gd name="T4" fmla="*/ 6 w 25"/>
                  <a:gd name="T5" fmla="*/ 10 h 27"/>
                  <a:gd name="T6" fmla="*/ 8 w 25"/>
                  <a:gd name="T7" fmla="*/ 8 h 27"/>
                  <a:gd name="T8" fmla="*/ 10 w 25"/>
                  <a:gd name="T9" fmla="*/ 6 h 27"/>
                  <a:gd name="T10" fmla="*/ 11 w 25"/>
                  <a:gd name="T11" fmla="*/ 6 h 27"/>
                  <a:gd name="T12" fmla="*/ 14 w 25"/>
                  <a:gd name="T13" fmla="*/ 2 h 27"/>
                  <a:gd name="T14" fmla="*/ 17 w 25"/>
                  <a:gd name="T15" fmla="*/ 2 h 27"/>
                  <a:gd name="T16" fmla="*/ 22 w 25"/>
                  <a:gd name="T17" fmla="*/ 2 h 27"/>
                  <a:gd name="T18" fmla="*/ 25 w 25"/>
                  <a:gd name="T19" fmla="*/ 0 h 27"/>
                  <a:gd name="T20" fmla="*/ 25 w 25"/>
                  <a:gd name="T21" fmla="*/ 3 h 27"/>
                  <a:gd name="T22" fmla="*/ 22 w 25"/>
                  <a:gd name="T23" fmla="*/ 8 h 27"/>
                  <a:gd name="T24" fmla="*/ 22 w 25"/>
                  <a:gd name="T25" fmla="*/ 11 h 27"/>
                  <a:gd name="T26" fmla="*/ 22 w 25"/>
                  <a:gd name="T27" fmla="*/ 16 h 27"/>
                  <a:gd name="T28" fmla="*/ 22 w 25"/>
                  <a:gd name="T29" fmla="*/ 17 h 27"/>
                  <a:gd name="T30" fmla="*/ 22 w 25"/>
                  <a:gd name="T31" fmla="*/ 17 h 27"/>
                  <a:gd name="T32" fmla="*/ 22 w 25"/>
                  <a:gd name="T33" fmla="*/ 19 h 27"/>
                  <a:gd name="T34" fmla="*/ 22 w 25"/>
                  <a:gd name="T35" fmla="*/ 22 h 27"/>
                  <a:gd name="T36" fmla="*/ 21 w 25"/>
                  <a:gd name="T37" fmla="*/ 24 h 27"/>
                  <a:gd name="T38" fmla="*/ 22 w 25"/>
                  <a:gd name="T39" fmla="*/ 25 h 27"/>
                  <a:gd name="T40" fmla="*/ 18 w 25"/>
                  <a:gd name="T41" fmla="*/ 25 h 27"/>
                  <a:gd name="T42" fmla="*/ 18 w 25"/>
                  <a:gd name="T43" fmla="*/ 24 h 27"/>
                  <a:gd name="T44" fmla="*/ 14 w 25"/>
                  <a:gd name="T45" fmla="*/ 24 h 27"/>
                  <a:gd name="T46" fmla="*/ 11 w 25"/>
                  <a:gd name="T47" fmla="*/ 24 h 27"/>
                  <a:gd name="T48" fmla="*/ 7 w 25"/>
                  <a:gd name="T49" fmla="*/ 19 h 27"/>
                  <a:gd name="T50" fmla="*/ 3 w 25"/>
                  <a:gd name="T51" fmla="*/ 14 h 27"/>
                  <a:gd name="T52" fmla="*/ 1 w 25"/>
                  <a:gd name="T53" fmla="*/ 13 h 27"/>
                  <a:gd name="T54" fmla="*/ 3 w 25"/>
                  <a:gd name="T5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" h="27">
                    <a:moveTo>
                      <a:pt x="3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6" y="10"/>
                      <a:pt x="7" y="13"/>
                      <a:pt x="6" y="10"/>
                    </a:cubicBezTo>
                    <a:cubicBezTo>
                      <a:pt x="6" y="6"/>
                      <a:pt x="6" y="8"/>
                      <a:pt x="8" y="8"/>
                    </a:cubicBezTo>
                    <a:cubicBezTo>
                      <a:pt x="8" y="8"/>
                      <a:pt x="8" y="5"/>
                      <a:pt x="10" y="6"/>
                    </a:cubicBezTo>
                    <a:cubicBezTo>
                      <a:pt x="10" y="8"/>
                      <a:pt x="11" y="8"/>
                      <a:pt x="11" y="6"/>
                    </a:cubicBezTo>
                    <a:cubicBezTo>
                      <a:pt x="10" y="6"/>
                      <a:pt x="14" y="3"/>
                      <a:pt x="14" y="2"/>
                    </a:cubicBezTo>
                    <a:cubicBezTo>
                      <a:pt x="15" y="2"/>
                      <a:pt x="15" y="2"/>
                      <a:pt x="17" y="2"/>
                    </a:cubicBezTo>
                    <a:cubicBezTo>
                      <a:pt x="17" y="2"/>
                      <a:pt x="21" y="2"/>
                      <a:pt x="22" y="2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4" y="2"/>
                      <a:pt x="24" y="2"/>
                      <a:pt x="25" y="3"/>
                    </a:cubicBezTo>
                    <a:cubicBezTo>
                      <a:pt x="25" y="5"/>
                      <a:pt x="22" y="6"/>
                      <a:pt x="22" y="8"/>
                    </a:cubicBezTo>
                    <a:cubicBezTo>
                      <a:pt x="22" y="10"/>
                      <a:pt x="22" y="10"/>
                      <a:pt x="22" y="11"/>
                    </a:cubicBezTo>
                    <a:cubicBezTo>
                      <a:pt x="22" y="14"/>
                      <a:pt x="22" y="14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9"/>
                      <a:pt x="21" y="19"/>
                      <a:pt x="22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2"/>
                      <a:pt x="21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7"/>
                      <a:pt x="18" y="27"/>
                      <a:pt x="18" y="25"/>
                    </a:cubicBezTo>
                    <a:cubicBezTo>
                      <a:pt x="18" y="24"/>
                      <a:pt x="18" y="25"/>
                      <a:pt x="18" y="24"/>
                    </a:cubicBezTo>
                    <a:cubicBezTo>
                      <a:pt x="15" y="24"/>
                      <a:pt x="17" y="27"/>
                      <a:pt x="14" y="24"/>
                    </a:cubicBezTo>
                    <a:cubicBezTo>
                      <a:pt x="11" y="22"/>
                      <a:pt x="11" y="24"/>
                      <a:pt x="11" y="24"/>
                    </a:cubicBezTo>
                    <a:cubicBezTo>
                      <a:pt x="8" y="22"/>
                      <a:pt x="8" y="22"/>
                      <a:pt x="7" y="19"/>
                    </a:cubicBezTo>
                    <a:cubicBezTo>
                      <a:pt x="6" y="17"/>
                      <a:pt x="4" y="17"/>
                      <a:pt x="3" y="14"/>
                    </a:cubicBezTo>
                    <a:cubicBezTo>
                      <a:pt x="1" y="14"/>
                      <a:pt x="0" y="14"/>
                      <a:pt x="1" y="13"/>
                    </a:cubicBezTo>
                    <a:cubicBezTo>
                      <a:pt x="1" y="13"/>
                      <a:pt x="3" y="14"/>
                      <a:pt x="3" y="1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" name="Freeform 2189"/>
              <p:cNvSpPr>
                <a:spLocks/>
              </p:cNvSpPr>
              <p:nvPr/>
            </p:nvSpPr>
            <p:spPr bwMode="auto">
              <a:xfrm>
                <a:off x="1972331" y="4073314"/>
                <a:ext cx="113671" cy="70570"/>
              </a:xfrm>
              <a:custGeom>
                <a:avLst/>
                <a:gdLst>
                  <a:gd name="T0" fmla="*/ 5 w 33"/>
                  <a:gd name="T1" fmla="*/ 3 h 19"/>
                  <a:gd name="T2" fmla="*/ 1 w 33"/>
                  <a:gd name="T3" fmla="*/ 6 h 19"/>
                  <a:gd name="T4" fmla="*/ 0 w 33"/>
                  <a:gd name="T5" fmla="*/ 11 h 19"/>
                  <a:gd name="T6" fmla="*/ 5 w 33"/>
                  <a:gd name="T7" fmla="*/ 14 h 19"/>
                  <a:gd name="T8" fmla="*/ 8 w 33"/>
                  <a:gd name="T9" fmla="*/ 14 h 19"/>
                  <a:gd name="T10" fmla="*/ 8 w 33"/>
                  <a:gd name="T11" fmla="*/ 16 h 19"/>
                  <a:gd name="T12" fmla="*/ 9 w 33"/>
                  <a:gd name="T13" fmla="*/ 17 h 19"/>
                  <a:gd name="T14" fmla="*/ 11 w 33"/>
                  <a:gd name="T15" fmla="*/ 19 h 19"/>
                  <a:gd name="T16" fmla="*/ 12 w 33"/>
                  <a:gd name="T17" fmla="*/ 19 h 19"/>
                  <a:gd name="T18" fmla="*/ 14 w 33"/>
                  <a:gd name="T19" fmla="*/ 16 h 19"/>
                  <a:gd name="T20" fmla="*/ 15 w 33"/>
                  <a:gd name="T21" fmla="*/ 14 h 19"/>
                  <a:gd name="T22" fmla="*/ 18 w 33"/>
                  <a:gd name="T23" fmla="*/ 12 h 19"/>
                  <a:gd name="T24" fmla="*/ 19 w 33"/>
                  <a:gd name="T25" fmla="*/ 14 h 19"/>
                  <a:gd name="T26" fmla="*/ 22 w 33"/>
                  <a:gd name="T27" fmla="*/ 9 h 19"/>
                  <a:gd name="T28" fmla="*/ 25 w 33"/>
                  <a:gd name="T29" fmla="*/ 9 h 19"/>
                  <a:gd name="T30" fmla="*/ 30 w 33"/>
                  <a:gd name="T31" fmla="*/ 8 h 19"/>
                  <a:gd name="T32" fmla="*/ 33 w 33"/>
                  <a:gd name="T33" fmla="*/ 6 h 19"/>
                  <a:gd name="T34" fmla="*/ 30 w 33"/>
                  <a:gd name="T35" fmla="*/ 5 h 19"/>
                  <a:gd name="T36" fmla="*/ 27 w 33"/>
                  <a:gd name="T37" fmla="*/ 3 h 19"/>
                  <a:gd name="T38" fmla="*/ 22 w 33"/>
                  <a:gd name="T39" fmla="*/ 2 h 19"/>
                  <a:gd name="T40" fmla="*/ 19 w 33"/>
                  <a:gd name="T41" fmla="*/ 2 h 19"/>
                  <a:gd name="T42" fmla="*/ 18 w 33"/>
                  <a:gd name="T43" fmla="*/ 2 h 19"/>
                  <a:gd name="T44" fmla="*/ 15 w 33"/>
                  <a:gd name="T45" fmla="*/ 3 h 19"/>
                  <a:gd name="T46" fmla="*/ 11 w 33"/>
                  <a:gd name="T47" fmla="*/ 3 h 19"/>
                  <a:gd name="T48" fmla="*/ 8 w 33"/>
                  <a:gd name="T49" fmla="*/ 2 h 19"/>
                  <a:gd name="T50" fmla="*/ 5 w 33"/>
                  <a:gd name="T5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" h="19">
                    <a:moveTo>
                      <a:pt x="5" y="3"/>
                    </a:moveTo>
                    <a:cubicBezTo>
                      <a:pt x="4" y="3"/>
                      <a:pt x="2" y="6"/>
                      <a:pt x="1" y="6"/>
                    </a:cubicBezTo>
                    <a:cubicBezTo>
                      <a:pt x="0" y="6"/>
                      <a:pt x="2" y="9"/>
                      <a:pt x="0" y="11"/>
                    </a:cubicBezTo>
                    <a:cubicBezTo>
                      <a:pt x="2" y="11"/>
                      <a:pt x="4" y="14"/>
                      <a:pt x="5" y="14"/>
                    </a:cubicBezTo>
                    <a:cubicBezTo>
                      <a:pt x="5" y="14"/>
                      <a:pt x="8" y="12"/>
                      <a:pt x="8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7"/>
                      <a:pt x="8" y="16"/>
                      <a:pt x="9" y="17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4" y="16"/>
                      <a:pt x="15" y="19"/>
                      <a:pt x="14" y="16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6" y="14"/>
                      <a:pt x="16" y="11"/>
                      <a:pt x="18" y="12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8" y="12"/>
                      <a:pt x="22" y="9"/>
                      <a:pt x="22" y="9"/>
                    </a:cubicBezTo>
                    <a:cubicBezTo>
                      <a:pt x="23" y="8"/>
                      <a:pt x="23" y="8"/>
                      <a:pt x="25" y="9"/>
                    </a:cubicBezTo>
                    <a:cubicBezTo>
                      <a:pt x="25" y="9"/>
                      <a:pt x="29" y="9"/>
                      <a:pt x="30" y="8"/>
                    </a:cubicBezTo>
                    <a:cubicBezTo>
                      <a:pt x="30" y="6"/>
                      <a:pt x="32" y="6"/>
                      <a:pt x="33" y="6"/>
                    </a:cubicBezTo>
                    <a:cubicBezTo>
                      <a:pt x="33" y="6"/>
                      <a:pt x="32" y="6"/>
                      <a:pt x="30" y="5"/>
                    </a:cubicBezTo>
                    <a:cubicBezTo>
                      <a:pt x="29" y="5"/>
                      <a:pt x="29" y="5"/>
                      <a:pt x="27" y="3"/>
                    </a:cubicBezTo>
                    <a:cubicBezTo>
                      <a:pt x="26" y="2"/>
                      <a:pt x="23" y="0"/>
                      <a:pt x="22" y="2"/>
                    </a:cubicBezTo>
                    <a:cubicBezTo>
                      <a:pt x="22" y="2"/>
                      <a:pt x="21" y="2"/>
                      <a:pt x="19" y="2"/>
                    </a:cubicBezTo>
                    <a:cubicBezTo>
                      <a:pt x="18" y="0"/>
                      <a:pt x="18" y="0"/>
                      <a:pt x="18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4" y="3"/>
                      <a:pt x="11" y="2"/>
                      <a:pt x="11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7" y="3"/>
                      <a:pt x="5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" name="Freeform 2190"/>
              <p:cNvSpPr>
                <a:spLocks/>
              </p:cNvSpPr>
              <p:nvPr/>
            </p:nvSpPr>
            <p:spPr bwMode="auto">
              <a:xfrm>
                <a:off x="1958739" y="4115134"/>
                <a:ext cx="44480" cy="22216"/>
              </a:xfrm>
              <a:custGeom>
                <a:avLst/>
                <a:gdLst>
                  <a:gd name="T0" fmla="*/ 4 w 13"/>
                  <a:gd name="T1" fmla="*/ 0 h 6"/>
                  <a:gd name="T2" fmla="*/ 9 w 13"/>
                  <a:gd name="T3" fmla="*/ 1 h 6"/>
                  <a:gd name="T4" fmla="*/ 12 w 13"/>
                  <a:gd name="T5" fmla="*/ 3 h 6"/>
                  <a:gd name="T6" fmla="*/ 12 w 13"/>
                  <a:gd name="T7" fmla="*/ 5 h 6"/>
                  <a:gd name="T8" fmla="*/ 12 w 13"/>
                  <a:gd name="T9" fmla="*/ 6 h 6"/>
                  <a:gd name="T10" fmla="*/ 9 w 13"/>
                  <a:gd name="T11" fmla="*/ 6 h 6"/>
                  <a:gd name="T12" fmla="*/ 8 w 13"/>
                  <a:gd name="T13" fmla="*/ 6 h 6"/>
                  <a:gd name="T14" fmla="*/ 2 w 13"/>
                  <a:gd name="T15" fmla="*/ 5 h 6"/>
                  <a:gd name="T16" fmla="*/ 0 w 13"/>
                  <a:gd name="T17" fmla="*/ 3 h 6"/>
                  <a:gd name="T18" fmla="*/ 4 w 13"/>
                  <a:gd name="T19" fmla="*/ 0 h 6"/>
                  <a:gd name="T20" fmla="*/ 4 w 13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6">
                    <a:moveTo>
                      <a:pt x="4" y="0"/>
                    </a:moveTo>
                    <a:cubicBezTo>
                      <a:pt x="6" y="0"/>
                      <a:pt x="8" y="3"/>
                      <a:pt x="9" y="1"/>
                    </a:cubicBezTo>
                    <a:cubicBezTo>
                      <a:pt x="9" y="1"/>
                      <a:pt x="12" y="1"/>
                      <a:pt x="12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2" y="6"/>
                    </a:cubicBezTo>
                    <a:cubicBezTo>
                      <a:pt x="13" y="6"/>
                      <a:pt x="11" y="6"/>
                      <a:pt x="9" y="6"/>
                    </a:cubicBezTo>
                    <a:cubicBezTo>
                      <a:pt x="6" y="5"/>
                      <a:pt x="9" y="6"/>
                      <a:pt x="8" y="6"/>
                    </a:cubicBezTo>
                    <a:cubicBezTo>
                      <a:pt x="6" y="6"/>
                      <a:pt x="5" y="5"/>
                      <a:pt x="2" y="5"/>
                    </a:cubicBezTo>
                    <a:cubicBezTo>
                      <a:pt x="0" y="5"/>
                      <a:pt x="1" y="3"/>
                      <a:pt x="0" y="3"/>
                    </a:cubicBezTo>
                    <a:cubicBezTo>
                      <a:pt x="0" y="1"/>
                      <a:pt x="4" y="1"/>
                      <a:pt x="4" y="0"/>
                    </a:cubicBezTo>
                    <a:cubicBezTo>
                      <a:pt x="2" y="0"/>
                      <a:pt x="4" y="0"/>
                      <a:pt x="4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4" name="Freeform 2191"/>
              <p:cNvSpPr>
                <a:spLocks/>
              </p:cNvSpPr>
              <p:nvPr/>
            </p:nvSpPr>
            <p:spPr bwMode="auto">
              <a:xfrm>
                <a:off x="1917965" y="4040642"/>
                <a:ext cx="71663" cy="84946"/>
              </a:xfrm>
              <a:custGeom>
                <a:avLst/>
                <a:gdLst>
                  <a:gd name="T0" fmla="*/ 17 w 21"/>
                  <a:gd name="T1" fmla="*/ 0 h 23"/>
                  <a:gd name="T2" fmla="*/ 17 w 21"/>
                  <a:gd name="T3" fmla="*/ 11 h 23"/>
                  <a:gd name="T4" fmla="*/ 18 w 21"/>
                  <a:gd name="T5" fmla="*/ 11 h 23"/>
                  <a:gd name="T6" fmla="*/ 20 w 21"/>
                  <a:gd name="T7" fmla="*/ 11 h 23"/>
                  <a:gd name="T8" fmla="*/ 20 w 21"/>
                  <a:gd name="T9" fmla="*/ 11 h 23"/>
                  <a:gd name="T10" fmla="*/ 21 w 21"/>
                  <a:gd name="T11" fmla="*/ 11 h 23"/>
                  <a:gd name="T12" fmla="*/ 17 w 21"/>
                  <a:gd name="T13" fmla="*/ 15 h 23"/>
                  <a:gd name="T14" fmla="*/ 16 w 21"/>
                  <a:gd name="T15" fmla="*/ 20 h 23"/>
                  <a:gd name="T16" fmla="*/ 16 w 21"/>
                  <a:gd name="T17" fmla="*/ 20 h 23"/>
                  <a:gd name="T18" fmla="*/ 13 w 21"/>
                  <a:gd name="T19" fmla="*/ 23 h 23"/>
                  <a:gd name="T20" fmla="*/ 7 w 21"/>
                  <a:gd name="T21" fmla="*/ 23 h 23"/>
                  <a:gd name="T22" fmla="*/ 0 w 21"/>
                  <a:gd name="T23" fmla="*/ 18 h 23"/>
                  <a:gd name="T24" fmla="*/ 0 w 21"/>
                  <a:gd name="T25" fmla="*/ 17 h 23"/>
                  <a:gd name="T26" fmla="*/ 2 w 21"/>
                  <a:gd name="T27" fmla="*/ 15 h 23"/>
                  <a:gd name="T28" fmla="*/ 0 w 21"/>
                  <a:gd name="T29" fmla="*/ 14 h 23"/>
                  <a:gd name="T30" fmla="*/ 3 w 21"/>
                  <a:gd name="T31" fmla="*/ 9 h 23"/>
                  <a:gd name="T32" fmla="*/ 10 w 21"/>
                  <a:gd name="T33" fmla="*/ 9 h 23"/>
                  <a:gd name="T34" fmla="*/ 9 w 21"/>
                  <a:gd name="T35" fmla="*/ 6 h 23"/>
                  <a:gd name="T36" fmla="*/ 6 w 21"/>
                  <a:gd name="T37" fmla="*/ 3 h 23"/>
                  <a:gd name="T38" fmla="*/ 5 w 21"/>
                  <a:gd name="T39" fmla="*/ 3 h 23"/>
                  <a:gd name="T40" fmla="*/ 7 w 21"/>
                  <a:gd name="T41" fmla="*/ 3 h 23"/>
                  <a:gd name="T42" fmla="*/ 7 w 21"/>
                  <a:gd name="T43" fmla="*/ 0 h 23"/>
                  <a:gd name="T44" fmla="*/ 17 w 21"/>
                  <a:gd name="T4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3">
                    <a:moveTo>
                      <a:pt x="17" y="0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1"/>
                      <a:pt x="20" y="9"/>
                      <a:pt x="21" y="11"/>
                    </a:cubicBezTo>
                    <a:cubicBezTo>
                      <a:pt x="20" y="12"/>
                      <a:pt x="18" y="15"/>
                      <a:pt x="17" y="15"/>
                    </a:cubicBezTo>
                    <a:cubicBezTo>
                      <a:pt x="17" y="15"/>
                      <a:pt x="18" y="18"/>
                      <a:pt x="16" y="20"/>
                    </a:cubicBezTo>
                    <a:cubicBezTo>
                      <a:pt x="16" y="20"/>
                      <a:pt x="14" y="20"/>
                      <a:pt x="16" y="20"/>
                    </a:cubicBezTo>
                    <a:cubicBezTo>
                      <a:pt x="16" y="21"/>
                      <a:pt x="13" y="21"/>
                      <a:pt x="13" y="23"/>
                    </a:cubicBezTo>
                    <a:cubicBezTo>
                      <a:pt x="10" y="23"/>
                      <a:pt x="9" y="21"/>
                      <a:pt x="7" y="23"/>
                    </a:cubicBezTo>
                    <a:cubicBezTo>
                      <a:pt x="5" y="23"/>
                      <a:pt x="5" y="23"/>
                      <a:pt x="0" y="18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15"/>
                      <a:pt x="2" y="15"/>
                      <a:pt x="2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6"/>
                      <a:pt x="9" y="7"/>
                      <a:pt x="9" y="6"/>
                    </a:cubicBezTo>
                    <a:cubicBezTo>
                      <a:pt x="9" y="4"/>
                      <a:pt x="7" y="4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7" y="0"/>
                      <a:pt x="17" y="0"/>
                      <a:pt x="17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" name="Freeform 2192"/>
              <p:cNvSpPr>
                <a:spLocks/>
              </p:cNvSpPr>
              <p:nvPr/>
            </p:nvSpPr>
            <p:spPr bwMode="auto">
              <a:xfrm>
                <a:off x="2119362" y="4397418"/>
                <a:ext cx="102552" cy="139835"/>
              </a:xfrm>
              <a:custGeom>
                <a:avLst/>
                <a:gdLst>
                  <a:gd name="T0" fmla="*/ 12 w 30"/>
                  <a:gd name="T1" fmla="*/ 0 h 38"/>
                  <a:gd name="T2" fmla="*/ 18 w 30"/>
                  <a:gd name="T3" fmla="*/ 3 h 38"/>
                  <a:gd name="T4" fmla="*/ 19 w 30"/>
                  <a:gd name="T5" fmla="*/ 5 h 38"/>
                  <a:gd name="T6" fmla="*/ 25 w 30"/>
                  <a:gd name="T7" fmla="*/ 6 h 38"/>
                  <a:gd name="T8" fmla="*/ 27 w 30"/>
                  <a:gd name="T9" fmla="*/ 6 h 38"/>
                  <a:gd name="T10" fmla="*/ 30 w 30"/>
                  <a:gd name="T11" fmla="*/ 8 h 38"/>
                  <a:gd name="T12" fmla="*/ 29 w 30"/>
                  <a:gd name="T13" fmla="*/ 17 h 38"/>
                  <a:gd name="T14" fmla="*/ 15 w 30"/>
                  <a:gd name="T15" fmla="*/ 28 h 38"/>
                  <a:gd name="T16" fmla="*/ 12 w 30"/>
                  <a:gd name="T17" fmla="*/ 36 h 38"/>
                  <a:gd name="T18" fmla="*/ 8 w 30"/>
                  <a:gd name="T19" fmla="*/ 35 h 38"/>
                  <a:gd name="T20" fmla="*/ 4 w 30"/>
                  <a:gd name="T21" fmla="*/ 33 h 38"/>
                  <a:gd name="T22" fmla="*/ 5 w 30"/>
                  <a:gd name="T23" fmla="*/ 28 h 38"/>
                  <a:gd name="T24" fmla="*/ 7 w 30"/>
                  <a:gd name="T25" fmla="*/ 24 h 38"/>
                  <a:gd name="T26" fmla="*/ 2 w 30"/>
                  <a:gd name="T27" fmla="*/ 24 h 38"/>
                  <a:gd name="T28" fmla="*/ 2 w 30"/>
                  <a:gd name="T29" fmla="*/ 16 h 38"/>
                  <a:gd name="T30" fmla="*/ 4 w 30"/>
                  <a:gd name="T31" fmla="*/ 11 h 38"/>
                  <a:gd name="T32" fmla="*/ 5 w 30"/>
                  <a:gd name="T33" fmla="*/ 5 h 38"/>
                  <a:gd name="T34" fmla="*/ 12 w 30"/>
                  <a:gd name="T3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8">
                    <a:moveTo>
                      <a:pt x="12" y="0"/>
                    </a:moveTo>
                    <a:cubicBezTo>
                      <a:pt x="16" y="3"/>
                      <a:pt x="16" y="3"/>
                      <a:pt x="18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25" y="8"/>
                      <a:pt x="25" y="6"/>
                    </a:cubicBezTo>
                    <a:cubicBezTo>
                      <a:pt x="25" y="5"/>
                      <a:pt x="26" y="5"/>
                      <a:pt x="27" y="6"/>
                    </a:cubicBezTo>
                    <a:cubicBezTo>
                      <a:pt x="27" y="8"/>
                      <a:pt x="29" y="8"/>
                      <a:pt x="30" y="8"/>
                    </a:cubicBezTo>
                    <a:cubicBezTo>
                      <a:pt x="30" y="13"/>
                      <a:pt x="30" y="13"/>
                      <a:pt x="29" y="17"/>
                    </a:cubicBezTo>
                    <a:cubicBezTo>
                      <a:pt x="26" y="22"/>
                      <a:pt x="18" y="24"/>
                      <a:pt x="15" y="28"/>
                    </a:cubicBezTo>
                    <a:cubicBezTo>
                      <a:pt x="12" y="35"/>
                      <a:pt x="14" y="35"/>
                      <a:pt x="12" y="36"/>
                    </a:cubicBezTo>
                    <a:cubicBezTo>
                      <a:pt x="9" y="38"/>
                      <a:pt x="9" y="35"/>
                      <a:pt x="8" y="35"/>
                    </a:cubicBezTo>
                    <a:cubicBezTo>
                      <a:pt x="5" y="33"/>
                      <a:pt x="4" y="35"/>
                      <a:pt x="4" y="33"/>
                    </a:cubicBezTo>
                    <a:cubicBezTo>
                      <a:pt x="2" y="31"/>
                      <a:pt x="7" y="31"/>
                      <a:pt x="5" y="28"/>
                    </a:cubicBezTo>
                    <a:cubicBezTo>
                      <a:pt x="7" y="28"/>
                      <a:pt x="7" y="25"/>
                      <a:pt x="7" y="24"/>
                    </a:cubicBezTo>
                    <a:cubicBezTo>
                      <a:pt x="7" y="21"/>
                      <a:pt x="5" y="25"/>
                      <a:pt x="2" y="24"/>
                    </a:cubicBezTo>
                    <a:cubicBezTo>
                      <a:pt x="0" y="21"/>
                      <a:pt x="2" y="22"/>
                      <a:pt x="2" y="16"/>
                    </a:cubicBezTo>
                    <a:cubicBezTo>
                      <a:pt x="1" y="11"/>
                      <a:pt x="4" y="14"/>
                      <a:pt x="4" y="11"/>
                    </a:cubicBezTo>
                    <a:cubicBezTo>
                      <a:pt x="4" y="8"/>
                      <a:pt x="7" y="10"/>
                      <a:pt x="5" y="5"/>
                    </a:cubicBezTo>
                    <a:cubicBezTo>
                      <a:pt x="5" y="0"/>
                      <a:pt x="14" y="3"/>
                      <a:pt x="1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6" name="Freeform 2193"/>
              <p:cNvSpPr>
                <a:spLocks/>
              </p:cNvSpPr>
              <p:nvPr/>
            </p:nvSpPr>
            <p:spPr bwMode="auto">
              <a:xfrm>
                <a:off x="1935264" y="4419635"/>
                <a:ext cx="13591" cy="28751"/>
              </a:xfrm>
              <a:custGeom>
                <a:avLst/>
                <a:gdLst>
                  <a:gd name="T0" fmla="*/ 0 w 4"/>
                  <a:gd name="T1" fmla="*/ 8 h 8"/>
                  <a:gd name="T2" fmla="*/ 1 w 4"/>
                  <a:gd name="T3" fmla="*/ 7 h 8"/>
                  <a:gd name="T4" fmla="*/ 0 w 4"/>
                  <a:gd name="T5" fmla="*/ 4 h 8"/>
                  <a:gd name="T6" fmla="*/ 0 w 4"/>
                  <a:gd name="T7" fmla="*/ 2 h 8"/>
                  <a:gd name="T8" fmla="*/ 0 w 4"/>
                  <a:gd name="T9" fmla="*/ 2 h 8"/>
                  <a:gd name="T10" fmla="*/ 1 w 4"/>
                  <a:gd name="T11" fmla="*/ 2 h 8"/>
                  <a:gd name="T12" fmla="*/ 2 w 4"/>
                  <a:gd name="T13" fmla="*/ 4 h 8"/>
                  <a:gd name="T14" fmla="*/ 4 w 4"/>
                  <a:gd name="T15" fmla="*/ 7 h 8"/>
                  <a:gd name="T16" fmla="*/ 2 w 4"/>
                  <a:gd name="T17" fmla="*/ 8 h 8"/>
                  <a:gd name="T18" fmla="*/ 0 w 4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1" y="2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4" y="5"/>
                      <a:pt x="2" y="5"/>
                      <a:pt x="4" y="7"/>
                    </a:cubicBezTo>
                    <a:cubicBezTo>
                      <a:pt x="4" y="7"/>
                      <a:pt x="4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" name="Freeform 2194"/>
              <p:cNvSpPr>
                <a:spLocks/>
              </p:cNvSpPr>
              <p:nvPr/>
            </p:nvSpPr>
            <p:spPr bwMode="auto">
              <a:xfrm>
                <a:off x="1948855" y="4434010"/>
                <a:ext cx="9884" cy="10455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3" y="1"/>
                      <a:pt x="3" y="3"/>
                      <a:pt x="1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8" name="Freeform 2195"/>
              <p:cNvSpPr>
                <a:spLocks/>
              </p:cNvSpPr>
              <p:nvPr/>
            </p:nvSpPr>
            <p:spPr bwMode="auto">
              <a:xfrm>
                <a:off x="1966153" y="4437931"/>
                <a:ext cx="6178" cy="10455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3"/>
                      <a:pt x="0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" name="Freeform 2196"/>
              <p:cNvSpPr>
                <a:spLocks/>
              </p:cNvSpPr>
              <p:nvPr/>
            </p:nvSpPr>
            <p:spPr bwMode="auto">
              <a:xfrm>
                <a:off x="1948854" y="4426168"/>
                <a:ext cx="2471" cy="11761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0"/>
                      <a:pt x="1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0" name="Freeform 2197"/>
              <p:cNvSpPr>
                <a:spLocks/>
              </p:cNvSpPr>
              <p:nvPr/>
            </p:nvSpPr>
            <p:spPr bwMode="auto">
              <a:xfrm>
                <a:off x="1927852" y="4434010"/>
                <a:ext cx="9884" cy="3920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0" y="1"/>
                      <a:pt x="0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1" name="Freeform 2198"/>
              <p:cNvSpPr>
                <a:spLocks/>
              </p:cNvSpPr>
              <p:nvPr/>
            </p:nvSpPr>
            <p:spPr bwMode="auto">
              <a:xfrm>
                <a:off x="1948855" y="4448385"/>
                <a:ext cx="9884" cy="11761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1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0" y="0"/>
                      <a:pt x="3" y="2"/>
                      <a:pt x="1" y="2"/>
                    </a:cubicBezTo>
                    <a:cubicBezTo>
                      <a:pt x="1" y="3"/>
                      <a:pt x="1" y="3"/>
                      <a:pt x="1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2" name="Freeform 2199"/>
              <p:cNvSpPr>
                <a:spLocks/>
              </p:cNvSpPr>
              <p:nvPr/>
            </p:nvSpPr>
            <p:spPr bwMode="auto">
              <a:xfrm>
                <a:off x="1948854" y="4415714"/>
                <a:ext cx="2471" cy="392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3" name="Freeform 2200"/>
              <p:cNvSpPr>
                <a:spLocks/>
              </p:cNvSpPr>
              <p:nvPr/>
            </p:nvSpPr>
            <p:spPr bwMode="auto">
              <a:xfrm>
                <a:off x="2171255" y="4022345"/>
                <a:ext cx="40774" cy="18296"/>
              </a:xfrm>
              <a:custGeom>
                <a:avLst/>
                <a:gdLst>
                  <a:gd name="T0" fmla="*/ 0 w 12"/>
                  <a:gd name="T1" fmla="*/ 0 h 5"/>
                  <a:gd name="T2" fmla="*/ 7 w 12"/>
                  <a:gd name="T3" fmla="*/ 0 h 5"/>
                  <a:gd name="T4" fmla="*/ 11 w 12"/>
                  <a:gd name="T5" fmla="*/ 3 h 5"/>
                  <a:gd name="T6" fmla="*/ 8 w 12"/>
                  <a:gd name="T7" fmla="*/ 3 h 5"/>
                  <a:gd name="T8" fmla="*/ 5 w 12"/>
                  <a:gd name="T9" fmla="*/ 5 h 5"/>
                  <a:gd name="T10" fmla="*/ 1 w 12"/>
                  <a:gd name="T11" fmla="*/ 2 h 5"/>
                  <a:gd name="T12" fmla="*/ 0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1" y="0"/>
                      <a:pt x="3" y="0"/>
                      <a:pt x="7" y="0"/>
                    </a:cubicBezTo>
                    <a:cubicBezTo>
                      <a:pt x="10" y="2"/>
                      <a:pt x="11" y="2"/>
                      <a:pt x="11" y="3"/>
                    </a:cubicBezTo>
                    <a:cubicBezTo>
                      <a:pt x="12" y="5"/>
                      <a:pt x="10" y="3"/>
                      <a:pt x="8" y="3"/>
                    </a:cubicBezTo>
                    <a:cubicBezTo>
                      <a:pt x="7" y="3"/>
                      <a:pt x="8" y="5"/>
                      <a:pt x="5" y="5"/>
                    </a:cubicBezTo>
                    <a:cubicBezTo>
                      <a:pt x="1" y="3"/>
                      <a:pt x="3" y="2"/>
                      <a:pt x="1" y="2"/>
                    </a:cubicBezTo>
                    <a:cubicBezTo>
                      <a:pt x="0" y="2"/>
                      <a:pt x="0" y="2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4" name="Freeform 2201"/>
              <p:cNvSpPr>
                <a:spLocks/>
              </p:cNvSpPr>
              <p:nvPr/>
            </p:nvSpPr>
            <p:spPr bwMode="auto">
              <a:xfrm>
                <a:off x="2242918" y="3988368"/>
                <a:ext cx="51894" cy="52275"/>
              </a:xfrm>
              <a:custGeom>
                <a:avLst/>
                <a:gdLst>
                  <a:gd name="T0" fmla="*/ 15 w 15"/>
                  <a:gd name="T1" fmla="*/ 11 h 14"/>
                  <a:gd name="T2" fmla="*/ 7 w 15"/>
                  <a:gd name="T3" fmla="*/ 11 h 14"/>
                  <a:gd name="T4" fmla="*/ 3 w 15"/>
                  <a:gd name="T5" fmla="*/ 11 h 14"/>
                  <a:gd name="T6" fmla="*/ 0 w 15"/>
                  <a:gd name="T7" fmla="*/ 9 h 14"/>
                  <a:gd name="T8" fmla="*/ 9 w 15"/>
                  <a:gd name="T9" fmla="*/ 9 h 14"/>
                  <a:gd name="T10" fmla="*/ 11 w 15"/>
                  <a:gd name="T11" fmla="*/ 6 h 14"/>
                  <a:gd name="T12" fmla="*/ 8 w 15"/>
                  <a:gd name="T13" fmla="*/ 3 h 14"/>
                  <a:gd name="T14" fmla="*/ 5 w 15"/>
                  <a:gd name="T15" fmla="*/ 0 h 14"/>
                  <a:gd name="T16" fmla="*/ 11 w 15"/>
                  <a:gd name="T17" fmla="*/ 0 h 14"/>
                  <a:gd name="T18" fmla="*/ 15 w 15"/>
                  <a:gd name="T19" fmla="*/ 0 h 14"/>
                  <a:gd name="T20" fmla="*/ 14 w 15"/>
                  <a:gd name="T21" fmla="*/ 7 h 14"/>
                  <a:gd name="T22" fmla="*/ 15 w 15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4">
                    <a:moveTo>
                      <a:pt x="15" y="11"/>
                    </a:moveTo>
                    <a:cubicBezTo>
                      <a:pt x="11" y="9"/>
                      <a:pt x="9" y="12"/>
                      <a:pt x="7" y="11"/>
                    </a:cubicBezTo>
                    <a:cubicBezTo>
                      <a:pt x="3" y="9"/>
                      <a:pt x="5" y="14"/>
                      <a:pt x="3" y="11"/>
                    </a:cubicBezTo>
                    <a:cubicBezTo>
                      <a:pt x="0" y="9"/>
                      <a:pt x="0" y="11"/>
                      <a:pt x="0" y="9"/>
                    </a:cubicBezTo>
                    <a:cubicBezTo>
                      <a:pt x="0" y="6"/>
                      <a:pt x="7" y="11"/>
                      <a:pt x="9" y="9"/>
                    </a:cubicBezTo>
                    <a:cubicBezTo>
                      <a:pt x="11" y="9"/>
                      <a:pt x="12" y="9"/>
                      <a:pt x="11" y="6"/>
                    </a:cubicBezTo>
                    <a:cubicBezTo>
                      <a:pt x="7" y="3"/>
                      <a:pt x="11" y="3"/>
                      <a:pt x="8" y="3"/>
                    </a:cubicBezTo>
                    <a:cubicBezTo>
                      <a:pt x="5" y="1"/>
                      <a:pt x="5" y="3"/>
                      <a:pt x="5" y="0"/>
                    </a:cubicBezTo>
                    <a:cubicBezTo>
                      <a:pt x="5" y="0"/>
                      <a:pt x="9" y="0"/>
                      <a:pt x="11" y="0"/>
                    </a:cubicBezTo>
                    <a:cubicBezTo>
                      <a:pt x="12" y="1"/>
                      <a:pt x="12" y="0"/>
                      <a:pt x="15" y="0"/>
                    </a:cubicBezTo>
                    <a:cubicBezTo>
                      <a:pt x="14" y="3"/>
                      <a:pt x="15" y="6"/>
                      <a:pt x="14" y="7"/>
                    </a:cubicBezTo>
                    <a:cubicBezTo>
                      <a:pt x="12" y="9"/>
                      <a:pt x="15" y="9"/>
                      <a:pt x="15" y="1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5" name="Freeform 2202"/>
              <p:cNvSpPr>
                <a:spLocks/>
              </p:cNvSpPr>
              <p:nvPr/>
            </p:nvSpPr>
            <p:spPr bwMode="auto">
              <a:xfrm>
                <a:off x="2283690" y="3988368"/>
                <a:ext cx="72899" cy="56194"/>
              </a:xfrm>
              <a:custGeom>
                <a:avLst/>
                <a:gdLst>
                  <a:gd name="T0" fmla="*/ 3 w 21"/>
                  <a:gd name="T1" fmla="*/ 1 h 15"/>
                  <a:gd name="T2" fmla="*/ 2 w 21"/>
                  <a:gd name="T3" fmla="*/ 7 h 15"/>
                  <a:gd name="T4" fmla="*/ 3 w 21"/>
                  <a:gd name="T5" fmla="*/ 11 h 15"/>
                  <a:gd name="T6" fmla="*/ 6 w 21"/>
                  <a:gd name="T7" fmla="*/ 11 h 15"/>
                  <a:gd name="T8" fmla="*/ 9 w 21"/>
                  <a:gd name="T9" fmla="*/ 9 h 15"/>
                  <a:gd name="T10" fmla="*/ 10 w 21"/>
                  <a:gd name="T11" fmla="*/ 9 h 15"/>
                  <a:gd name="T12" fmla="*/ 18 w 21"/>
                  <a:gd name="T13" fmla="*/ 11 h 15"/>
                  <a:gd name="T14" fmla="*/ 20 w 21"/>
                  <a:gd name="T15" fmla="*/ 7 h 15"/>
                  <a:gd name="T16" fmla="*/ 17 w 21"/>
                  <a:gd name="T17" fmla="*/ 6 h 15"/>
                  <a:gd name="T18" fmla="*/ 14 w 21"/>
                  <a:gd name="T19" fmla="*/ 4 h 15"/>
                  <a:gd name="T20" fmla="*/ 14 w 21"/>
                  <a:gd name="T21" fmla="*/ 4 h 15"/>
                  <a:gd name="T22" fmla="*/ 10 w 21"/>
                  <a:gd name="T23" fmla="*/ 3 h 15"/>
                  <a:gd name="T24" fmla="*/ 6 w 21"/>
                  <a:gd name="T25" fmla="*/ 0 h 15"/>
                  <a:gd name="T26" fmla="*/ 3 w 21"/>
                  <a:gd name="T2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5">
                    <a:moveTo>
                      <a:pt x="3" y="1"/>
                    </a:moveTo>
                    <a:cubicBezTo>
                      <a:pt x="2" y="4"/>
                      <a:pt x="3" y="6"/>
                      <a:pt x="2" y="7"/>
                    </a:cubicBezTo>
                    <a:cubicBezTo>
                      <a:pt x="0" y="9"/>
                      <a:pt x="3" y="9"/>
                      <a:pt x="3" y="11"/>
                    </a:cubicBezTo>
                    <a:cubicBezTo>
                      <a:pt x="3" y="15"/>
                      <a:pt x="4" y="14"/>
                      <a:pt x="6" y="11"/>
                    </a:cubicBezTo>
                    <a:cubicBezTo>
                      <a:pt x="7" y="9"/>
                      <a:pt x="7" y="9"/>
                      <a:pt x="9" y="9"/>
                    </a:cubicBezTo>
                    <a:cubicBezTo>
                      <a:pt x="9" y="11"/>
                      <a:pt x="10" y="11"/>
                      <a:pt x="10" y="9"/>
                    </a:cubicBezTo>
                    <a:cubicBezTo>
                      <a:pt x="13" y="9"/>
                      <a:pt x="17" y="9"/>
                      <a:pt x="18" y="11"/>
                    </a:cubicBezTo>
                    <a:cubicBezTo>
                      <a:pt x="18" y="11"/>
                      <a:pt x="21" y="9"/>
                      <a:pt x="20" y="7"/>
                    </a:cubicBezTo>
                    <a:cubicBezTo>
                      <a:pt x="18" y="7"/>
                      <a:pt x="18" y="6"/>
                      <a:pt x="17" y="6"/>
                    </a:cubicBezTo>
                    <a:cubicBezTo>
                      <a:pt x="14" y="6"/>
                      <a:pt x="14" y="4"/>
                      <a:pt x="14" y="4"/>
                    </a:cubicBezTo>
                    <a:cubicBezTo>
                      <a:pt x="17" y="4"/>
                      <a:pt x="15" y="3"/>
                      <a:pt x="14" y="4"/>
                    </a:cubicBezTo>
                    <a:cubicBezTo>
                      <a:pt x="10" y="4"/>
                      <a:pt x="13" y="1"/>
                      <a:pt x="10" y="3"/>
                    </a:cubicBezTo>
                    <a:cubicBezTo>
                      <a:pt x="10" y="3"/>
                      <a:pt x="7" y="0"/>
                      <a:pt x="6" y="0"/>
                    </a:cubicBezTo>
                    <a:cubicBezTo>
                      <a:pt x="4" y="1"/>
                      <a:pt x="3" y="0"/>
                      <a:pt x="3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6" name="Freeform 2204"/>
              <p:cNvSpPr>
                <a:spLocks/>
              </p:cNvSpPr>
              <p:nvPr/>
            </p:nvSpPr>
            <p:spPr bwMode="auto">
              <a:xfrm>
                <a:off x="5024158" y="3743983"/>
                <a:ext cx="154445" cy="103242"/>
              </a:xfrm>
              <a:custGeom>
                <a:avLst/>
                <a:gdLst>
                  <a:gd name="T0" fmla="*/ 6 w 45"/>
                  <a:gd name="T1" fmla="*/ 2 h 28"/>
                  <a:gd name="T2" fmla="*/ 2 w 45"/>
                  <a:gd name="T3" fmla="*/ 8 h 28"/>
                  <a:gd name="T4" fmla="*/ 2 w 45"/>
                  <a:gd name="T5" fmla="*/ 10 h 28"/>
                  <a:gd name="T6" fmla="*/ 4 w 45"/>
                  <a:gd name="T7" fmla="*/ 13 h 28"/>
                  <a:gd name="T8" fmla="*/ 8 w 45"/>
                  <a:gd name="T9" fmla="*/ 17 h 28"/>
                  <a:gd name="T10" fmla="*/ 13 w 45"/>
                  <a:gd name="T11" fmla="*/ 19 h 28"/>
                  <a:gd name="T12" fmla="*/ 15 w 45"/>
                  <a:gd name="T13" fmla="*/ 19 h 28"/>
                  <a:gd name="T14" fmla="*/ 21 w 45"/>
                  <a:gd name="T15" fmla="*/ 21 h 28"/>
                  <a:gd name="T16" fmla="*/ 25 w 45"/>
                  <a:gd name="T17" fmla="*/ 21 h 28"/>
                  <a:gd name="T18" fmla="*/ 26 w 45"/>
                  <a:gd name="T19" fmla="*/ 24 h 28"/>
                  <a:gd name="T20" fmla="*/ 29 w 45"/>
                  <a:gd name="T21" fmla="*/ 24 h 28"/>
                  <a:gd name="T22" fmla="*/ 32 w 45"/>
                  <a:gd name="T23" fmla="*/ 25 h 28"/>
                  <a:gd name="T24" fmla="*/ 38 w 45"/>
                  <a:gd name="T25" fmla="*/ 25 h 28"/>
                  <a:gd name="T26" fmla="*/ 42 w 45"/>
                  <a:gd name="T27" fmla="*/ 27 h 28"/>
                  <a:gd name="T28" fmla="*/ 43 w 45"/>
                  <a:gd name="T29" fmla="*/ 25 h 28"/>
                  <a:gd name="T30" fmla="*/ 43 w 45"/>
                  <a:gd name="T31" fmla="*/ 21 h 28"/>
                  <a:gd name="T32" fmla="*/ 43 w 45"/>
                  <a:gd name="T33" fmla="*/ 17 h 28"/>
                  <a:gd name="T34" fmla="*/ 42 w 45"/>
                  <a:gd name="T35" fmla="*/ 17 h 28"/>
                  <a:gd name="T36" fmla="*/ 40 w 45"/>
                  <a:gd name="T37" fmla="*/ 17 h 28"/>
                  <a:gd name="T38" fmla="*/ 36 w 45"/>
                  <a:gd name="T39" fmla="*/ 17 h 28"/>
                  <a:gd name="T40" fmla="*/ 33 w 45"/>
                  <a:gd name="T41" fmla="*/ 17 h 28"/>
                  <a:gd name="T42" fmla="*/ 32 w 45"/>
                  <a:gd name="T43" fmla="*/ 17 h 28"/>
                  <a:gd name="T44" fmla="*/ 31 w 45"/>
                  <a:gd name="T45" fmla="*/ 14 h 28"/>
                  <a:gd name="T46" fmla="*/ 28 w 45"/>
                  <a:gd name="T47" fmla="*/ 14 h 28"/>
                  <a:gd name="T48" fmla="*/ 28 w 45"/>
                  <a:gd name="T49" fmla="*/ 13 h 28"/>
                  <a:gd name="T50" fmla="*/ 24 w 45"/>
                  <a:gd name="T51" fmla="*/ 10 h 28"/>
                  <a:gd name="T52" fmla="*/ 21 w 45"/>
                  <a:gd name="T53" fmla="*/ 10 h 28"/>
                  <a:gd name="T54" fmla="*/ 17 w 45"/>
                  <a:gd name="T55" fmla="*/ 6 h 28"/>
                  <a:gd name="T56" fmla="*/ 13 w 45"/>
                  <a:gd name="T57" fmla="*/ 5 h 28"/>
                  <a:gd name="T58" fmla="*/ 10 w 45"/>
                  <a:gd name="T59" fmla="*/ 2 h 28"/>
                  <a:gd name="T60" fmla="*/ 6 w 45"/>
                  <a:gd name="T6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8">
                    <a:moveTo>
                      <a:pt x="6" y="2"/>
                    </a:moveTo>
                    <a:cubicBezTo>
                      <a:pt x="2" y="5"/>
                      <a:pt x="4" y="6"/>
                      <a:pt x="2" y="8"/>
                    </a:cubicBezTo>
                    <a:cubicBezTo>
                      <a:pt x="2" y="10"/>
                      <a:pt x="3" y="10"/>
                      <a:pt x="2" y="10"/>
                    </a:cubicBezTo>
                    <a:cubicBezTo>
                      <a:pt x="0" y="11"/>
                      <a:pt x="3" y="14"/>
                      <a:pt x="4" y="13"/>
                    </a:cubicBezTo>
                    <a:cubicBezTo>
                      <a:pt x="4" y="11"/>
                      <a:pt x="7" y="14"/>
                      <a:pt x="8" y="17"/>
                    </a:cubicBezTo>
                    <a:cubicBezTo>
                      <a:pt x="13" y="19"/>
                      <a:pt x="10" y="16"/>
                      <a:pt x="13" y="19"/>
                    </a:cubicBezTo>
                    <a:cubicBezTo>
                      <a:pt x="15" y="21"/>
                      <a:pt x="14" y="17"/>
                      <a:pt x="15" y="19"/>
                    </a:cubicBezTo>
                    <a:cubicBezTo>
                      <a:pt x="17" y="21"/>
                      <a:pt x="20" y="19"/>
                      <a:pt x="21" y="21"/>
                    </a:cubicBezTo>
                    <a:cubicBezTo>
                      <a:pt x="22" y="21"/>
                      <a:pt x="21" y="19"/>
                      <a:pt x="25" y="21"/>
                    </a:cubicBezTo>
                    <a:cubicBezTo>
                      <a:pt x="28" y="22"/>
                      <a:pt x="25" y="24"/>
                      <a:pt x="26" y="24"/>
                    </a:cubicBezTo>
                    <a:cubicBezTo>
                      <a:pt x="29" y="24"/>
                      <a:pt x="28" y="25"/>
                      <a:pt x="29" y="24"/>
                    </a:cubicBezTo>
                    <a:cubicBezTo>
                      <a:pt x="32" y="24"/>
                      <a:pt x="31" y="25"/>
                      <a:pt x="32" y="25"/>
                    </a:cubicBezTo>
                    <a:cubicBezTo>
                      <a:pt x="35" y="24"/>
                      <a:pt x="36" y="28"/>
                      <a:pt x="38" y="25"/>
                    </a:cubicBezTo>
                    <a:cubicBezTo>
                      <a:pt x="40" y="25"/>
                      <a:pt x="38" y="28"/>
                      <a:pt x="42" y="27"/>
                    </a:cubicBezTo>
                    <a:cubicBezTo>
                      <a:pt x="43" y="25"/>
                      <a:pt x="43" y="28"/>
                      <a:pt x="43" y="25"/>
                    </a:cubicBezTo>
                    <a:cubicBezTo>
                      <a:pt x="45" y="24"/>
                      <a:pt x="43" y="24"/>
                      <a:pt x="43" y="21"/>
                    </a:cubicBezTo>
                    <a:cubicBezTo>
                      <a:pt x="45" y="17"/>
                      <a:pt x="45" y="19"/>
                      <a:pt x="43" y="17"/>
                    </a:cubicBezTo>
                    <a:cubicBezTo>
                      <a:pt x="43" y="17"/>
                      <a:pt x="43" y="17"/>
                      <a:pt x="42" y="17"/>
                    </a:cubicBezTo>
                    <a:cubicBezTo>
                      <a:pt x="42" y="19"/>
                      <a:pt x="42" y="17"/>
                      <a:pt x="40" y="17"/>
                    </a:cubicBezTo>
                    <a:cubicBezTo>
                      <a:pt x="39" y="19"/>
                      <a:pt x="36" y="14"/>
                      <a:pt x="36" y="17"/>
                    </a:cubicBezTo>
                    <a:cubicBezTo>
                      <a:pt x="36" y="17"/>
                      <a:pt x="35" y="17"/>
                      <a:pt x="33" y="17"/>
                    </a:cubicBezTo>
                    <a:cubicBezTo>
                      <a:pt x="32" y="14"/>
                      <a:pt x="33" y="17"/>
                      <a:pt x="32" y="17"/>
                    </a:cubicBezTo>
                    <a:cubicBezTo>
                      <a:pt x="32" y="17"/>
                      <a:pt x="32" y="14"/>
                      <a:pt x="31" y="14"/>
                    </a:cubicBezTo>
                    <a:cubicBezTo>
                      <a:pt x="28" y="14"/>
                      <a:pt x="28" y="16"/>
                      <a:pt x="28" y="14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6" y="14"/>
                      <a:pt x="24" y="13"/>
                      <a:pt x="24" y="10"/>
                    </a:cubicBezTo>
                    <a:cubicBezTo>
                      <a:pt x="24" y="8"/>
                      <a:pt x="22" y="10"/>
                      <a:pt x="21" y="10"/>
                    </a:cubicBezTo>
                    <a:cubicBezTo>
                      <a:pt x="20" y="10"/>
                      <a:pt x="18" y="6"/>
                      <a:pt x="17" y="6"/>
                    </a:cubicBezTo>
                    <a:cubicBezTo>
                      <a:pt x="15" y="6"/>
                      <a:pt x="15" y="5"/>
                      <a:pt x="13" y="5"/>
                    </a:cubicBezTo>
                    <a:cubicBezTo>
                      <a:pt x="11" y="3"/>
                      <a:pt x="14" y="2"/>
                      <a:pt x="10" y="2"/>
                    </a:cubicBezTo>
                    <a:cubicBezTo>
                      <a:pt x="7" y="0"/>
                      <a:pt x="8" y="6"/>
                      <a:pt x="6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7" name="Freeform 2205"/>
              <p:cNvSpPr>
                <a:spLocks/>
              </p:cNvSpPr>
              <p:nvPr/>
            </p:nvSpPr>
            <p:spPr bwMode="auto">
              <a:xfrm>
                <a:off x="5181074" y="3794950"/>
                <a:ext cx="65485" cy="48353"/>
              </a:xfrm>
              <a:custGeom>
                <a:avLst/>
                <a:gdLst>
                  <a:gd name="T0" fmla="*/ 1 w 19"/>
                  <a:gd name="T1" fmla="*/ 8 h 13"/>
                  <a:gd name="T2" fmla="*/ 4 w 19"/>
                  <a:gd name="T3" fmla="*/ 10 h 13"/>
                  <a:gd name="T4" fmla="*/ 10 w 19"/>
                  <a:gd name="T5" fmla="*/ 10 h 13"/>
                  <a:gd name="T6" fmla="*/ 14 w 19"/>
                  <a:gd name="T7" fmla="*/ 10 h 13"/>
                  <a:gd name="T8" fmla="*/ 17 w 19"/>
                  <a:gd name="T9" fmla="*/ 10 h 13"/>
                  <a:gd name="T10" fmla="*/ 19 w 19"/>
                  <a:gd name="T11" fmla="*/ 10 h 13"/>
                  <a:gd name="T12" fmla="*/ 18 w 19"/>
                  <a:gd name="T13" fmla="*/ 7 h 13"/>
                  <a:gd name="T14" fmla="*/ 15 w 19"/>
                  <a:gd name="T15" fmla="*/ 5 h 13"/>
                  <a:gd name="T16" fmla="*/ 15 w 19"/>
                  <a:gd name="T17" fmla="*/ 2 h 13"/>
                  <a:gd name="T18" fmla="*/ 12 w 19"/>
                  <a:gd name="T19" fmla="*/ 2 h 13"/>
                  <a:gd name="T20" fmla="*/ 10 w 19"/>
                  <a:gd name="T21" fmla="*/ 2 h 13"/>
                  <a:gd name="T22" fmla="*/ 5 w 19"/>
                  <a:gd name="T23" fmla="*/ 2 h 13"/>
                  <a:gd name="T24" fmla="*/ 4 w 19"/>
                  <a:gd name="T25" fmla="*/ 5 h 13"/>
                  <a:gd name="T26" fmla="*/ 1 w 19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3">
                    <a:moveTo>
                      <a:pt x="1" y="8"/>
                    </a:moveTo>
                    <a:cubicBezTo>
                      <a:pt x="0" y="8"/>
                      <a:pt x="3" y="10"/>
                      <a:pt x="4" y="10"/>
                    </a:cubicBezTo>
                    <a:cubicBezTo>
                      <a:pt x="5" y="10"/>
                      <a:pt x="5" y="13"/>
                      <a:pt x="10" y="10"/>
                    </a:cubicBezTo>
                    <a:cubicBezTo>
                      <a:pt x="12" y="10"/>
                      <a:pt x="11" y="13"/>
                      <a:pt x="14" y="10"/>
                    </a:cubicBezTo>
                    <a:cubicBezTo>
                      <a:pt x="17" y="10"/>
                      <a:pt x="15" y="11"/>
                      <a:pt x="17" y="10"/>
                    </a:cubicBezTo>
                    <a:cubicBezTo>
                      <a:pt x="18" y="10"/>
                      <a:pt x="19" y="11"/>
                      <a:pt x="19" y="10"/>
                    </a:cubicBezTo>
                    <a:cubicBezTo>
                      <a:pt x="18" y="8"/>
                      <a:pt x="19" y="5"/>
                      <a:pt x="18" y="7"/>
                    </a:cubicBezTo>
                    <a:cubicBezTo>
                      <a:pt x="15" y="7"/>
                      <a:pt x="15" y="5"/>
                      <a:pt x="15" y="5"/>
                    </a:cubicBezTo>
                    <a:cubicBezTo>
                      <a:pt x="17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7" y="0"/>
                      <a:pt x="5" y="2"/>
                    </a:cubicBezTo>
                    <a:cubicBezTo>
                      <a:pt x="5" y="5"/>
                      <a:pt x="4" y="2"/>
                      <a:pt x="4" y="5"/>
                    </a:cubicBezTo>
                    <a:cubicBezTo>
                      <a:pt x="3" y="7"/>
                      <a:pt x="3" y="5"/>
                      <a:pt x="1" y="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8" name="Freeform 2206"/>
              <p:cNvSpPr>
                <a:spLocks/>
              </p:cNvSpPr>
              <p:nvPr/>
            </p:nvSpPr>
            <p:spPr bwMode="auto">
              <a:xfrm>
                <a:off x="5167485" y="3836771"/>
                <a:ext cx="88959" cy="143756"/>
              </a:xfrm>
              <a:custGeom>
                <a:avLst/>
                <a:gdLst>
                  <a:gd name="T0" fmla="*/ 5 w 26"/>
                  <a:gd name="T1" fmla="*/ 25 h 39"/>
                  <a:gd name="T2" fmla="*/ 5 w 26"/>
                  <a:gd name="T3" fmla="*/ 22 h 39"/>
                  <a:gd name="T4" fmla="*/ 5 w 26"/>
                  <a:gd name="T5" fmla="*/ 19 h 39"/>
                  <a:gd name="T6" fmla="*/ 5 w 26"/>
                  <a:gd name="T7" fmla="*/ 16 h 39"/>
                  <a:gd name="T8" fmla="*/ 1 w 26"/>
                  <a:gd name="T9" fmla="*/ 13 h 39"/>
                  <a:gd name="T10" fmla="*/ 4 w 26"/>
                  <a:gd name="T11" fmla="*/ 10 h 39"/>
                  <a:gd name="T12" fmla="*/ 5 w 26"/>
                  <a:gd name="T13" fmla="*/ 8 h 39"/>
                  <a:gd name="T14" fmla="*/ 5 w 26"/>
                  <a:gd name="T15" fmla="*/ 8 h 39"/>
                  <a:gd name="T16" fmla="*/ 1 w 26"/>
                  <a:gd name="T17" fmla="*/ 6 h 39"/>
                  <a:gd name="T18" fmla="*/ 4 w 26"/>
                  <a:gd name="T19" fmla="*/ 2 h 39"/>
                  <a:gd name="T20" fmla="*/ 4 w 26"/>
                  <a:gd name="T21" fmla="*/ 2 h 39"/>
                  <a:gd name="T22" fmla="*/ 7 w 26"/>
                  <a:gd name="T23" fmla="*/ 2 h 39"/>
                  <a:gd name="T24" fmla="*/ 9 w 26"/>
                  <a:gd name="T25" fmla="*/ 3 h 39"/>
                  <a:gd name="T26" fmla="*/ 11 w 26"/>
                  <a:gd name="T27" fmla="*/ 8 h 39"/>
                  <a:gd name="T28" fmla="*/ 25 w 26"/>
                  <a:gd name="T29" fmla="*/ 11 h 39"/>
                  <a:gd name="T30" fmla="*/ 23 w 26"/>
                  <a:gd name="T31" fmla="*/ 13 h 39"/>
                  <a:gd name="T32" fmla="*/ 18 w 26"/>
                  <a:gd name="T33" fmla="*/ 19 h 39"/>
                  <a:gd name="T34" fmla="*/ 22 w 26"/>
                  <a:gd name="T35" fmla="*/ 20 h 39"/>
                  <a:gd name="T36" fmla="*/ 23 w 26"/>
                  <a:gd name="T37" fmla="*/ 20 h 39"/>
                  <a:gd name="T38" fmla="*/ 25 w 26"/>
                  <a:gd name="T39" fmla="*/ 30 h 39"/>
                  <a:gd name="T40" fmla="*/ 23 w 26"/>
                  <a:gd name="T41" fmla="*/ 34 h 39"/>
                  <a:gd name="T42" fmla="*/ 23 w 26"/>
                  <a:gd name="T43" fmla="*/ 34 h 39"/>
                  <a:gd name="T44" fmla="*/ 22 w 26"/>
                  <a:gd name="T45" fmla="*/ 31 h 39"/>
                  <a:gd name="T46" fmla="*/ 22 w 26"/>
                  <a:gd name="T47" fmla="*/ 30 h 39"/>
                  <a:gd name="T48" fmla="*/ 19 w 26"/>
                  <a:gd name="T49" fmla="*/ 25 h 39"/>
                  <a:gd name="T50" fmla="*/ 16 w 26"/>
                  <a:gd name="T51" fmla="*/ 24 h 39"/>
                  <a:gd name="T52" fmla="*/ 15 w 26"/>
                  <a:gd name="T53" fmla="*/ 20 h 39"/>
                  <a:gd name="T54" fmla="*/ 14 w 26"/>
                  <a:gd name="T55" fmla="*/ 20 h 39"/>
                  <a:gd name="T56" fmla="*/ 15 w 26"/>
                  <a:gd name="T57" fmla="*/ 25 h 39"/>
                  <a:gd name="T58" fmla="*/ 12 w 26"/>
                  <a:gd name="T59" fmla="*/ 30 h 39"/>
                  <a:gd name="T60" fmla="*/ 9 w 26"/>
                  <a:gd name="T61" fmla="*/ 30 h 39"/>
                  <a:gd name="T62" fmla="*/ 7 w 26"/>
                  <a:gd name="T63" fmla="*/ 30 h 39"/>
                  <a:gd name="T64" fmla="*/ 5 w 26"/>
                  <a:gd name="T65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39">
                    <a:moveTo>
                      <a:pt x="5" y="25"/>
                    </a:moveTo>
                    <a:cubicBezTo>
                      <a:pt x="5" y="22"/>
                      <a:pt x="7" y="22"/>
                      <a:pt x="5" y="22"/>
                    </a:cubicBezTo>
                    <a:cubicBezTo>
                      <a:pt x="4" y="22"/>
                      <a:pt x="5" y="20"/>
                      <a:pt x="5" y="19"/>
                    </a:cubicBezTo>
                    <a:cubicBezTo>
                      <a:pt x="3" y="17"/>
                      <a:pt x="5" y="19"/>
                      <a:pt x="5" y="16"/>
                    </a:cubicBezTo>
                    <a:cubicBezTo>
                      <a:pt x="5" y="13"/>
                      <a:pt x="1" y="14"/>
                      <a:pt x="1" y="13"/>
                    </a:cubicBezTo>
                    <a:cubicBezTo>
                      <a:pt x="1" y="10"/>
                      <a:pt x="4" y="13"/>
                      <a:pt x="4" y="10"/>
                    </a:cubicBezTo>
                    <a:cubicBezTo>
                      <a:pt x="3" y="8"/>
                      <a:pt x="8" y="11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6"/>
                      <a:pt x="1" y="6"/>
                    </a:cubicBezTo>
                    <a:cubicBezTo>
                      <a:pt x="0" y="5"/>
                      <a:pt x="5" y="2"/>
                      <a:pt x="4" y="2"/>
                    </a:cubicBezTo>
                    <a:cubicBezTo>
                      <a:pt x="3" y="2"/>
                      <a:pt x="3" y="0"/>
                      <a:pt x="4" y="2"/>
                    </a:cubicBezTo>
                    <a:cubicBezTo>
                      <a:pt x="5" y="2"/>
                      <a:pt x="4" y="3"/>
                      <a:pt x="7" y="2"/>
                    </a:cubicBezTo>
                    <a:cubicBezTo>
                      <a:pt x="8" y="2"/>
                      <a:pt x="9" y="6"/>
                      <a:pt x="9" y="3"/>
                    </a:cubicBezTo>
                    <a:cubicBezTo>
                      <a:pt x="11" y="2"/>
                      <a:pt x="11" y="6"/>
                      <a:pt x="11" y="8"/>
                    </a:cubicBezTo>
                    <a:cubicBezTo>
                      <a:pt x="11" y="11"/>
                      <a:pt x="23" y="8"/>
                      <a:pt x="25" y="11"/>
                    </a:cubicBezTo>
                    <a:cubicBezTo>
                      <a:pt x="26" y="13"/>
                      <a:pt x="23" y="10"/>
                      <a:pt x="23" y="13"/>
                    </a:cubicBezTo>
                    <a:cubicBezTo>
                      <a:pt x="23" y="16"/>
                      <a:pt x="16" y="14"/>
                      <a:pt x="18" y="19"/>
                    </a:cubicBezTo>
                    <a:cubicBezTo>
                      <a:pt x="19" y="24"/>
                      <a:pt x="21" y="25"/>
                      <a:pt x="22" y="20"/>
                    </a:cubicBezTo>
                    <a:cubicBezTo>
                      <a:pt x="22" y="17"/>
                      <a:pt x="23" y="17"/>
                      <a:pt x="23" y="20"/>
                    </a:cubicBezTo>
                    <a:cubicBezTo>
                      <a:pt x="23" y="24"/>
                      <a:pt x="25" y="24"/>
                      <a:pt x="25" y="30"/>
                    </a:cubicBezTo>
                    <a:cubicBezTo>
                      <a:pt x="26" y="39"/>
                      <a:pt x="23" y="28"/>
                      <a:pt x="23" y="34"/>
                    </a:cubicBezTo>
                    <a:cubicBezTo>
                      <a:pt x="23" y="36"/>
                      <a:pt x="23" y="36"/>
                      <a:pt x="23" y="34"/>
                    </a:cubicBezTo>
                    <a:cubicBezTo>
                      <a:pt x="22" y="34"/>
                      <a:pt x="22" y="33"/>
                      <a:pt x="22" y="31"/>
                    </a:cubicBezTo>
                    <a:cubicBezTo>
                      <a:pt x="23" y="31"/>
                      <a:pt x="22" y="31"/>
                      <a:pt x="22" y="30"/>
                    </a:cubicBezTo>
                    <a:cubicBezTo>
                      <a:pt x="19" y="25"/>
                      <a:pt x="19" y="24"/>
                      <a:pt x="19" y="25"/>
                    </a:cubicBezTo>
                    <a:cubicBezTo>
                      <a:pt x="16" y="27"/>
                      <a:pt x="16" y="25"/>
                      <a:pt x="16" y="24"/>
                    </a:cubicBezTo>
                    <a:cubicBezTo>
                      <a:pt x="15" y="22"/>
                      <a:pt x="15" y="19"/>
                      <a:pt x="15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4"/>
                      <a:pt x="14" y="24"/>
                      <a:pt x="15" y="25"/>
                    </a:cubicBezTo>
                    <a:cubicBezTo>
                      <a:pt x="15" y="28"/>
                      <a:pt x="14" y="31"/>
                      <a:pt x="12" y="30"/>
                    </a:cubicBezTo>
                    <a:cubicBezTo>
                      <a:pt x="11" y="28"/>
                      <a:pt x="9" y="31"/>
                      <a:pt x="9" y="30"/>
                    </a:cubicBezTo>
                    <a:cubicBezTo>
                      <a:pt x="9" y="30"/>
                      <a:pt x="8" y="31"/>
                      <a:pt x="7" y="30"/>
                    </a:cubicBezTo>
                    <a:cubicBezTo>
                      <a:pt x="7" y="28"/>
                      <a:pt x="7" y="28"/>
                      <a:pt x="5" y="2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9" name="Freeform 2207"/>
              <p:cNvSpPr>
                <a:spLocks/>
              </p:cNvSpPr>
              <p:nvPr/>
            </p:nvSpPr>
            <p:spPr bwMode="auto">
              <a:xfrm>
                <a:off x="4678203" y="3554486"/>
                <a:ext cx="256996" cy="230009"/>
              </a:xfrm>
              <a:custGeom>
                <a:avLst/>
                <a:gdLst>
                  <a:gd name="T0" fmla="*/ 4 w 75"/>
                  <a:gd name="T1" fmla="*/ 20 h 62"/>
                  <a:gd name="T2" fmla="*/ 0 w 75"/>
                  <a:gd name="T3" fmla="*/ 29 h 62"/>
                  <a:gd name="T4" fmla="*/ 1 w 75"/>
                  <a:gd name="T5" fmla="*/ 45 h 62"/>
                  <a:gd name="T6" fmla="*/ 7 w 75"/>
                  <a:gd name="T7" fmla="*/ 48 h 62"/>
                  <a:gd name="T8" fmla="*/ 1 w 75"/>
                  <a:gd name="T9" fmla="*/ 56 h 62"/>
                  <a:gd name="T10" fmla="*/ 19 w 75"/>
                  <a:gd name="T11" fmla="*/ 59 h 62"/>
                  <a:gd name="T12" fmla="*/ 30 w 75"/>
                  <a:gd name="T13" fmla="*/ 53 h 62"/>
                  <a:gd name="T14" fmla="*/ 39 w 75"/>
                  <a:gd name="T15" fmla="*/ 45 h 62"/>
                  <a:gd name="T16" fmla="*/ 46 w 75"/>
                  <a:gd name="T17" fmla="*/ 45 h 62"/>
                  <a:gd name="T18" fmla="*/ 46 w 75"/>
                  <a:gd name="T19" fmla="*/ 39 h 62"/>
                  <a:gd name="T20" fmla="*/ 50 w 75"/>
                  <a:gd name="T21" fmla="*/ 33 h 62"/>
                  <a:gd name="T22" fmla="*/ 55 w 75"/>
                  <a:gd name="T23" fmla="*/ 28 h 62"/>
                  <a:gd name="T24" fmla="*/ 57 w 75"/>
                  <a:gd name="T25" fmla="*/ 20 h 62"/>
                  <a:gd name="T26" fmla="*/ 62 w 75"/>
                  <a:gd name="T27" fmla="*/ 12 h 62"/>
                  <a:gd name="T28" fmla="*/ 73 w 75"/>
                  <a:gd name="T29" fmla="*/ 9 h 62"/>
                  <a:gd name="T30" fmla="*/ 75 w 75"/>
                  <a:gd name="T31" fmla="*/ 9 h 62"/>
                  <a:gd name="T32" fmla="*/ 71 w 75"/>
                  <a:gd name="T33" fmla="*/ 8 h 62"/>
                  <a:gd name="T34" fmla="*/ 69 w 75"/>
                  <a:gd name="T35" fmla="*/ 8 h 62"/>
                  <a:gd name="T36" fmla="*/ 67 w 75"/>
                  <a:gd name="T37" fmla="*/ 8 h 62"/>
                  <a:gd name="T38" fmla="*/ 64 w 75"/>
                  <a:gd name="T39" fmla="*/ 9 h 62"/>
                  <a:gd name="T40" fmla="*/ 60 w 75"/>
                  <a:gd name="T41" fmla="*/ 12 h 62"/>
                  <a:gd name="T42" fmla="*/ 58 w 75"/>
                  <a:gd name="T43" fmla="*/ 6 h 62"/>
                  <a:gd name="T44" fmla="*/ 55 w 75"/>
                  <a:gd name="T45" fmla="*/ 5 h 62"/>
                  <a:gd name="T46" fmla="*/ 55 w 75"/>
                  <a:gd name="T47" fmla="*/ 1 h 62"/>
                  <a:gd name="T48" fmla="*/ 51 w 75"/>
                  <a:gd name="T49" fmla="*/ 5 h 62"/>
                  <a:gd name="T50" fmla="*/ 51 w 75"/>
                  <a:gd name="T51" fmla="*/ 6 h 62"/>
                  <a:gd name="T52" fmla="*/ 47 w 75"/>
                  <a:gd name="T53" fmla="*/ 6 h 62"/>
                  <a:gd name="T54" fmla="*/ 46 w 75"/>
                  <a:gd name="T55" fmla="*/ 9 h 62"/>
                  <a:gd name="T56" fmla="*/ 44 w 75"/>
                  <a:gd name="T57" fmla="*/ 9 h 62"/>
                  <a:gd name="T58" fmla="*/ 40 w 75"/>
                  <a:gd name="T59" fmla="*/ 9 h 62"/>
                  <a:gd name="T60" fmla="*/ 37 w 75"/>
                  <a:gd name="T61" fmla="*/ 9 h 62"/>
                  <a:gd name="T62" fmla="*/ 36 w 75"/>
                  <a:gd name="T63" fmla="*/ 9 h 62"/>
                  <a:gd name="T64" fmla="*/ 32 w 75"/>
                  <a:gd name="T65" fmla="*/ 8 h 62"/>
                  <a:gd name="T66" fmla="*/ 26 w 75"/>
                  <a:gd name="T67" fmla="*/ 8 h 62"/>
                  <a:gd name="T68" fmla="*/ 22 w 75"/>
                  <a:gd name="T69" fmla="*/ 12 h 62"/>
                  <a:gd name="T70" fmla="*/ 15 w 75"/>
                  <a:gd name="T71" fmla="*/ 17 h 62"/>
                  <a:gd name="T72" fmla="*/ 11 w 75"/>
                  <a:gd name="T73" fmla="*/ 22 h 62"/>
                  <a:gd name="T74" fmla="*/ 7 w 75"/>
                  <a:gd name="T75" fmla="*/ 22 h 62"/>
                  <a:gd name="T76" fmla="*/ 4 w 75"/>
                  <a:gd name="T77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5" h="62">
                    <a:moveTo>
                      <a:pt x="4" y="20"/>
                    </a:moveTo>
                    <a:cubicBezTo>
                      <a:pt x="3" y="28"/>
                      <a:pt x="0" y="26"/>
                      <a:pt x="0" y="29"/>
                    </a:cubicBezTo>
                    <a:cubicBezTo>
                      <a:pt x="0" y="36"/>
                      <a:pt x="1" y="40"/>
                      <a:pt x="1" y="45"/>
                    </a:cubicBezTo>
                    <a:cubicBezTo>
                      <a:pt x="0" y="48"/>
                      <a:pt x="7" y="45"/>
                      <a:pt x="7" y="48"/>
                    </a:cubicBezTo>
                    <a:cubicBezTo>
                      <a:pt x="8" y="51"/>
                      <a:pt x="1" y="54"/>
                      <a:pt x="1" y="56"/>
                    </a:cubicBezTo>
                    <a:cubicBezTo>
                      <a:pt x="4" y="56"/>
                      <a:pt x="8" y="62"/>
                      <a:pt x="19" y="59"/>
                    </a:cubicBezTo>
                    <a:cubicBezTo>
                      <a:pt x="30" y="56"/>
                      <a:pt x="30" y="56"/>
                      <a:pt x="30" y="53"/>
                    </a:cubicBezTo>
                    <a:cubicBezTo>
                      <a:pt x="30" y="48"/>
                      <a:pt x="36" y="47"/>
                      <a:pt x="39" y="45"/>
                    </a:cubicBezTo>
                    <a:cubicBezTo>
                      <a:pt x="42" y="42"/>
                      <a:pt x="44" y="47"/>
                      <a:pt x="46" y="45"/>
                    </a:cubicBezTo>
                    <a:cubicBezTo>
                      <a:pt x="46" y="43"/>
                      <a:pt x="46" y="42"/>
                      <a:pt x="46" y="39"/>
                    </a:cubicBezTo>
                    <a:cubicBezTo>
                      <a:pt x="48" y="34"/>
                      <a:pt x="53" y="37"/>
                      <a:pt x="50" y="33"/>
                    </a:cubicBezTo>
                    <a:cubicBezTo>
                      <a:pt x="46" y="26"/>
                      <a:pt x="55" y="33"/>
                      <a:pt x="55" y="28"/>
                    </a:cubicBezTo>
                    <a:cubicBezTo>
                      <a:pt x="55" y="25"/>
                      <a:pt x="60" y="23"/>
                      <a:pt x="57" y="20"/>
                    </a:cubicBezTo>
                    <a:cubicBezTo>
                      <a:pt x="55" y="17"/>
                      <a:pt x="55" y="14"/>
                      <a:pt x="62" y="12"/>
                    </a:cubicBezTo>
                    <a:cubicBezTo>
                      <a:pt x="69" y="9"/>
                      <a:pt x="71" y="14"/>
                      <a:pt x="73" y="9"/>
                    </a:cubicBezTo>
                    <a:cubicBezTo>
                      <a:pt x="72" y="9"/>
                      <a:pt x="72" y="9"/>
                      <a:pt x="75" y="9"/>
                    </a:cubicBezTo>
                    <a:cubicBezTo>
                      <a:pt x="75" y="8"/>
                      <a:pt x="73" y="6"/>
                      <a:pt x="71" y="8"/>
                    </a:cubicBezTo>
                    <a:cubicBezTo>
                      <a:pt x="69" y="9"/>
                      <a:pt x="68" y="9"/>
                      <a:pt x="69" y="8"/>
                    </a:cubicBezTo>
                    <a:cubicBezTo>
                      <a:pt x="71" y="6"/>
                      <a:pt x="67" y="6"/>
                      <a:pt x="67" y="8"/>
                    </a:cubicBezTo>
                    <a:cubicBezTo>
                      <a:pt x="65" y="9"/>
                      <a:pt x="64" y="9"/>
                      <a:pt x="64" y="9"/>
                    </a:cubicBezTo>
                    <a:cubicBezTo>
                      <a:pt x="64" y="11"/>
                      <a:pt x="62" y="11"/>
                      <a:pt x="60" y="12"/>
                    </a:cubicBezTo>
                    <a:cubicBezTo>
                      <a:pt x="58" y="14"/>
                      <a:pt x="57" y="12"/>
                      <a:pt x="58" y="6"/>
                    </a:cubicBezTo>
                    <a:cubicBezTo>
                      <a:pt x="58" y="3"/>
                      <a:pt x="57" y="5"/>
                      <a:pt x="55" y="5"/>
                    </a:cubicBezTo>
                    <a:cubicBezTo>
                      <a:pt x="55" y="3"/>
                      <a:pt x="58" y="3"/>
                      <a:pt x="55" y="1"/>
                    </a:cubicBezTo>
                    <a:cubicBezTo>
                      <a:pt x="51" y="0"/>
                      <a:pt x="53" y="3"/>
                      <a:pt x="51" y="5"/>
                    </a:cubicBezTo>
                    <a:cubicBezTo>
                      <a:pt x="50" y="5"/>
                      <a:pt x="51" y="6"/>
                      <a:pt x="51" y="6"/>
                    </a:cubicBezTo>
                    <a:cubicBezTo>
                      <a:pt x="50" y="8"/>
                      <a:pt x="48" y="6"/>
                      <a:pt x="47" y="6"/>
                    </a:cubicBezTo>
                    <a:cubicBezTo>
                      <a:pt x="46" y="8"/>
                      <a:pt x="47" y="9"/>
                      <a:pt x="46" y="9"/>
                    </a:cubicBezTo>
                    <a:cubicBezTo>
                      <a:pt x="46" y="9"/>
                      <a:pt x="46" y="8"/>
                      <a:pt x="44" y="9"/>
                    </a:cubicBezTo>
                    <a:cubicBezTo>
                      <a:pt x="42" y="9"/>
                      <a:pt x="40" y="9"/>
                      <a:pt x="40" y="9"/>
                    </a:cubicBezTo>
                    <a:cubicBezTo>
                      <a:pt x="40" y="12"/>
                      <a:pt x="39" y="12"/>
                      <a:pt x="37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5" y="6"/>
                      <a:pt x="32" y="8"/>
                    </a:cubicBezTo>
                    <a:cubicBezTo>
                      <a:pt x="29" y="9"/>
                      <a:pt x="28" y="6"/>
                      <a:pt x="26" y="8"/>
                    </a:cubicBezTo>
                    <a:cubicBezTo>
                      <a:pt x="25" y="9"/>
                      <a:pt x="22" y="8"/>
                      <a:pt x="22" y="12"/>
                    </a:cubicBezTo>
                    <a:cubicBezTo>
                      <a:pt x="21" y="17"/>
                      <a:pt x="18" y="17"/>
                      <a:pt x="15" y="17"/>
                    </a:cubicBezTo>
                    <a:cubicBezTo>
                      <a:pt x="14" y="19"/>
                      <a:pt x="14" y="22"/>
                      <a:pt x="11" y="22"/>
                    </a:cubicBezTo>
                    <a:cubicBezTo>
                      <a:pt x="8" y="23"/>
                      <a:pt x="10" y="20"/>
                      <a:pt x="7" y="22"/>
                    </a:cubicBezTo>
                    <a:cubicBezTo>
                      <a:pt x="4" y="22"/>
                      <a:pt x="5" y="20"/>
                      <a:pt x="4" y="2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0" name="Freeform 2208"/>
              <p:cNvSpPr>
                <a:spLocks/>
              </p:cNvSpPr>
              <p:nvPr/>
            </p:nvSpPr>
            <p:spPr bwMode="auto">
              <a:xfrm>
                <a:off x="4681910" y="3587159"/>
                <a:ext cx="303948" cy="320183"/>
              </a:xfrm>
              <a:custGeom>
                <a:avLst/>
                <a:gdLst>
                  <a:gd name="T0" fmla="*/ 72 w 89"/>
                  <a:gd name="T1" fmla="*/ 0 h 86"/>
                  <a:gd name="T2" fmla="*/ 77 w 89"/>
                  <a:gd name="T3" fmla="*/ 3 h 86"/>
                  <a:gd name="T4" fmla="*/ 79 w 89"/>
                  <a:gd name="T5" fmla="*/ 5 h 86"/>
                  <a:gd name="T6" fmla="*/ 79 w 89"/>
                  <a:gd name="T7" fmla="*/ 8 h 86"/>
                  <a:gd name="T8" fmla="*/ 84 w 89"/>
                  <a:gd name="T9" fmla="*/ 10 h 86"/>
                  <a:gd name="T10" fmla="*/ 89 w 89"/>
                  <a:gd name="T11" fmla="*/ 11 h 86"/>
                  <a:gd name="T12" fmla="*/ 84 w 89"/>
                  <a:gd name="T13" fmla="*/ 16 h 86"/>
                  <a:gd name="T14" fmla="*/ 75 w 89"/>
                  <a:gd name="T15" fmla="*/ 17 h 86"/>
                  <a:gd name="T16" fmla="*/ 68 w 89"/>
                  <a:gd name="T17" fmla="*/ 19 h 86"/>
                  <a:gd name="T18" fmla="*/ 70 w 89"/>
                  <a:gd name="T19" fmla="*/ 20 h 86"/>
                  <a:gd name="T20" fmla="*/ 70 w 89"/>
                  <a:gd name="T21" fmla="*/ 24 h 86"/>
                  <a:gd name="T22" fmla="*/ 70 w 89"/>
                  <a:gd name="T23" fmla="*/ 27 h 86"/>
                  <a:gd name="T24" fmla="*/ 72 w 89"/>
                  <a:gd name="T25" fmla="*/ 30 h 86"/>
                  <a:gd name="T26" fmla="*/ 74 w 89"/>
                  <a:gd name="T27" fmla="*/ 31 h 86"/>
                  <a:gd name="T28" fmla="*/ 74 w 89"/>
                  <a:gd name="T29" fmla="*/ 33 h 86"/>
                  <a:gd name="T30" fmla="*/ 70 w 89"/>
                  <a:gd name="T31" fmla="*/ 42 h 86"/>
                  <a:gd name="T32" fmla="*/ 68 w 89"/>
                  <a:gd name="T33" fmla="*/ 45 h 86"/>
                  <a:gd name="T34" fmla="*/ 63 w 89"/>
                  <a:gd name="T35" fmla="*/ 53 h 86"/>
                  <a:gd name="T36" fmla="*/ 60 w 89"/>
                  <a:gd name="T37" fmla="*/ 56 h 86"/>
                  <a:gd name="T38" fmla="*/ 57 w 89"/>
                  <a:gd name="T39" fmla="*/ 59 h 86"/>
                  <a:gd name="T40" fmla="*/ 52 w 89"/>
                  <a:gd name="T41" fmla="*/ 59 h 86"/>
                  <a:gd name="T42" fmla="*/ 47 w 89"/>
                  <a:gd name="T43" fmla="*/ 63 h 86"/>
                  <a:gd name="T44" fmla="*/ 47 w 89"/>
                  <a:gd name="T45" fmla="*/ 67 h 86"/>
                  <a:gd name="T46" fmla="*/ 50 w 89"/>
                  <a:gd name="T47" fmla="*/ 73 h 86"/>
                  <a:gd name="T48" fmla="*/ 54 w 89"/>
                  <a:gd name="T49" fmla="*/ 78 h 86"/>
                  <a:gd name="T50" fmla="*/ 54 w 89"/>
                  <a:gd name="T51" fmla="*/ 81 h 86"/>
                  <a:gd name="T52" fmla="*/ 52 w 89"/>
                  <a:gd name="T53" fmla="*/ 81 h 86"/>
                  <a:gd name="T54" fmla="*/ 49 w 89"/>
                  <a:gd name="T55" fmla="*/ 81 h 86"/>
                  <a:gd name="T56" fmla="*/ 45 w 89"/>
                  <a:gd name="T57" fmla="*/ 81 h 86"/>
                  <a:gd name="T58" fmla="*/ 42 w 89"/>
                  <a:gd name="T59" fmla="*/ 83 h 86"/>
                  <a:gd name="T60" fmla="*/ 39 w 89"/>
                  <a:gd name="T61" fmla="*/ 86 h 86"/>
                  <a:gd name="T62" fmla="*/ 35 w 89"/>
                  <a:gd name="T63" fmla="*/ 84 h 86"/>
                  <a:gd name="T64" fmla="*/ 35 w 89"/>
                  <a:gd name="T65" fmla="*/ 83 h 86"/>
                  <a:gd name="T66" fmla="*/ 34 w 89"/>
                  <a:gd name="T67" fmla="*/ 81 h 86"/>
                  <a:gd name="T68" fmla="*/ 32 w 89"/>
                  <a:gd name="T69" fmla="*/ 78 h 86"/>
                  <a:gd name="T70" fmla="*/ 29 w 89"/>
                  <a:gd name="T71" fmla="*/ 75 h 86"/>
                  <a:gd name="T72" fmla="*/ 20 w 89"/>
                  <a:gd name="T73" fmla="*/ 75 h 86"/>
                  <a:gd name="T74" fmla="*/ 16 w 89"/>
                  <a:gd name="T75" fmla="*/ 75 h 86"/>
                  <a:gd name="T76" fmla="*/ 11 w 89"/>
                  <a:gd name="T77" fmla="*/ 77 h 86"/>
                  <a:gd name="T78" fmla="*/ 9 w 89"/>
                  <a:gd name="T79" fmla="*/ 77 h 86"/>
                  <a:gd name="T80" fmla="*/ 4 w 89"/>
                  <a:gd name="T81" fmla="*/ 77 h 86"/>
                  <a:gd name="T82" fmla="*/ 4 w 89"/>
                  <a:gd name="T83" fmla="*/ 72 h 86"/>
                  <a:gd name="T84" fmla="*/ 9 w 89"/>
                  <a:gd name="T85" fmla="*/ 69 h 86"/>
                  <a:gd name="T86" fmla="*/ 11 w 89"/>
                  <a:gd name="T87" fmla="*/ 67 h 86"/>
                  <a:gd name="T88" fmla="*/ 13 w 89"/>
                  <a:gd name="T89" fmla="*/ 63 h 86"/>
                  <a:gd name="T90" fmla="*/ 10 w 89"/>
                  <a:gd name="T91" fmla="*/ 63 h 86"/>
                  <a:gd name="T92" fmla="*/ 10 w 89"/>
                  <a:gd name="T93" fmla="*/ 58 h 86"/>
                  <a:gd name="T94" fmla="*/ 9 w 89"/>
                  <a:gd name="T95" fmla="*/ 56 h 86"/>
                  <a:gd name="T96" fmla="*/ 4 w 89"/>
                  <a:gd name="T97" fmla="*/ 53 h 86"/>
                  <a:gd name="T98" fmla="*/ 0 w 89"/>
                  <a:gd name="T99" fmla="*/ 47 h 86"/>
                  <a:gd name="T100" fmla="*/ 17 w 89"/>
                  <a:gd name="T101" fmla="*/ 50 h 86"/>
                  <a:gd name="T102" fmla="*/ 29 w 89"/>
                  <a:gd name="T103" fmla="*/ 44 h 86"/>
                  <a:gd name="T104" fmla="*/ 38 w 89"/>
                  <a:gd name="T105" fmla="*/ 36 h 86"/>
                  <a:gd name="T106" fmla="*/ 43 w 89"/>
                  <a:gd name="T107" fmla="*/ 36 h 86"/>
                  <a:gd name="T108" fmla="*/ 45 w 89"/>
                  <a:gd name="T109" fmla="*/ 30 h 86"/>
                  <a:gd name="T110" fmla="*/ 49 w 89"/>
                  <a:gd name="T111" fmla="*/ 24 h 86"/>
                  <a:gd name="T112" fmla="*/ 54 w 89"/>
                  <a:gd name="T113" fmla="*/ 19 h 86"/>
                  <a:gd name="T114" fmla="*/ 56 w 89"/>
                  <a:gd name="T115" fmla="*/ 11 h 86"/>
                  <a:gd name="T116" fmla="*/ 61 w 89"/>
                  <a:gd name="T117" fmla="*/ 3 h 86"/>
                  <a:gd name="T118" fmla="*/ 72 w 89"/>
                  <a:gd name="T11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" h="86">
                    <a:moveTo>
                      <a:pt x="72" y="0"/>
                    </a:moveTo>
                    <a:cubicBezTo>
                      <a:pt x="74" y="3"/>
                      <a:pt x="75" y="0"/>
                      <a:pt x="77" y="3"/>
                    </a:cubicBezTo>
                    <a:cubicBezTo>
                      <a:pt x="77" y="5"/>
                      <a:pt x="78" y="2"/>
                      <a:pt x="79" y="5"/>
                    </a:cubicBezTo>
                    <a:cubicBezTo>
                      <a:pt x="81" y="8"/>
                      <a:pt x="79" y="6"/>
                      <a:pt x="79" y="8"/>
                    </a:cubicBezTo>
                    <a:cubicBezTo>
                      <a:pt x="82" y="11"/>
                      <a:pt x="84" y="8"/>
                      <a:pt x="84" y="10"/>
                    </a:cubicBezTo>
                    <a:cubicBezTo>
                      <a:pt x="84" y="11"/>
                      <a:pt x="88" y="11"/>
                      <a:pt x="89" y="11"/>
                    </a:cubicBezTo>
                    <a:cubicBezTo>
                      <a:pt x="84" y="14"/>
                      <a:pt x="86" y="17"/>
                      <a:pt x="84" y="16"/>
                    </a:cubicBezTo>
                    <a:cubicBezTo>
                      <a:pt x="81" y="16"/>
                      <a:pt x="79" y="19"/>
                      <a:pt x="75" y="17"/>
                    </a:cubicBezTo>
                    <a:cubicBezTo>
                      <a:pt x="70" y="14"/>
                      <a:pt x="67" y="17"/>
                      <a:pt x="68" y="19"/>
                    </a:cubicBezTo>
                    <a:cubicBezTo>
                      <a:pt x="71" y="20"/>
                      <a:pt x="67" y="20"/>
                      <a:pt x="70" y="20"/>
                    </a:cubicBezTo>
                    <a:cubicBezTo>
                      <a:pt x="74" y="22"/>
                      <a:pt x="67" y="22"/>
                      <a:pt x="70" y="24"/>
                    </a:cubicBezTo>
                    <a:cubicBezTo>
                      <a:pt x="72" y="25"/>
                      <a:pt x="68" y="25"/>
                      <a:pt x="70" y="27"/>
                    </a:cubicBezTo>
                    <a:cubicBezTo>
                      <a:pt x="72" y="28"/>
                      <a:pt x="71" y="30"/>
                      <a:pt x="72" y="30"/>
                    </a:cubicBezTo>
                    <a:cubicBezTo>
                      <a:pt x="75" y="28"/>
                      <a:pt x="72" y="31"/>
                      <a:pt x="74" y="31"/>
                    </a:cubicBezTo>
                    <a:cubicBezTo>
                      <a:pt x="77" y="31"/>
                      <a:pt x="78" y="31"/>
                      <a:pt x="74" y="33"/>
                    </a:cubicBezTo>
                    <a:cubicBezTo>
                      <a:pt x="68" y="36"/>
                      <a:pt x="75" y="36"/>
                      <a:pt x="70" y="42"/>
                    </a:cubicBezTo>
                    <a:cubicBezTo>
                      <a:pt x="68" y="45"/>
                      <a:pt x="72" y="45"/>
                      <a:pt x="68" y="45"/>
                    </a:cubicBezTo>
                    <a:cubicBezTo>
                      <a:pt x="64" y="47"/>
                      <a:pt x="66" y="53"/>
                      <a:pt x="63" y="53"/>
                    </a:cubicBezTo>
                    <a:cubicBezTo>
                      <a:pt x="60" y="55"/>
                      <a:pt x="60" y="56"/>
                      <a:pt x="60" y="56"/>
                    </a:cubicBezTo>
                    <a:cubicBezTo>
                      <a:pt x="57" y="58"/>
                      <a:pt x="60" y="59"/>
                      <a:pt x="57" y="59"/>
                    </a:cubicBezTo>
                    <a:cubicBezTo>
                      <a:pt x="54" y="59"/>
                      <a:pt x="53" y="61"/>
                      <a:pt x="52" y="59"/>
                    </a:cubicBezTo>
                    <a:cubicBezTo>
                      <a:pt x="49" y="56"/>
                      <a:pt x="49" y="61"/>
                      <a:pt x="47" y="63"/>
                    </a:cubicBezTo>
                    <a:cubicBezTo>
                      <a:pt x="45" y="64"/>
                      <a:pt x="43" y="67"/>
                      <a:pt x="47" y="67"/>
                    </a:cubicBezTo>
                    <a:cubicBezTo>
                      <a:pt x="52" y="69"/>
                      <a:pt x="46" y="73"/>
                      <a:pt x="50" y="73"/>
                    </a:cubicBezTo>
                    <a:cubicBezTo>
                      <a:pt x="54" y="73"/>
                      <a:pt x="49" y="73"/>
                      <a:pt x="54" y="78"/>
                    </a:cubicBezTo>
                    <a:cubicBezTo>
                      <a:pt x="54" y="80"/>
                      <a:pt x="53" y="80"/>
                      <a:pt x="54" y="81"/>
                    </a:cubicBezTo>
                    <a:cubicBezTo>
                      <a:pt x="54" y="81"/>
                      <a:pt x="52" y="83"/>
                      <a:pt x="52" y="81"/>
                    </a:cubicBezTo>
                    <a:cubicBezTo>
                      <a:pt x="50" y="80"/>
                      <a:pt x="49" y="81"/>
                      <a:pt x="49" y="81"/>
                    </a:cubicBezTo>
                    <a:cubicBezTo>
                      <a:pt x="47" y="84"/>
                      <a:pt x="47" y="81"/>
                      <a:pt x="45" y="81"/>
                    </a:cubicBezTo>
                    <a:cubicBezTo>
                      <a:pt x="43" y="81"/>
                      <a:pt x="42" y="81"/>
                      <a:pt x="42" y="83"/>
                    </a:cubicBezTo>
                    <a:cubicBezTo>
                      <a:pt x="42" y="84"/>
                      <a:pt x="39" y="83"/>
                      <a:pt x="39" y="86"/>
                    </a:cubicBezTo>
                    <a:cubicBezTo>
                      <a:pt x="36" y="84"/>
                      <a:pt x="36" y="86"/>
                      <a:pt x="35" y="84"/>
                    </a:cubicBezTo>
                    <a:cubicBezTo>
                      <a:pt x="35" y="84"/>
                      <a:pt x="35" y="84"/>
                      <a:pt x="35" y="83"/>
                    </a:cubicBezTo>
                    <a:cubicBezTo>
                      <a:pt x="34" y="81"/>
                      <a:pt x="35" y="81"/>
                      <a:pt x="34" y="81"/>
                    </a:cubicBezTo>
                    <a:cubicBezTo>
                      <a:pt x="32" y="80"/>
                      <a:pt x="35" y="78"/>
                      <a:pt x="32" y="78"/>
                    </a:cubicBezTo>
                    <a:cubicBezTo>
                      <a:pt x="29" y="78"/>
                      <a:pt x="31" y="78"/>
                      <a:pt x="29" y="75"/>
                    </a:cubicBezTo>
                    <a:cubicBezTo>
                      <a:pt x="29" y="75"/>
                      <a:pt x="21" y="75"/>
                      <a:pt x="20" y="75"/>
                    </a:cubicBezTo>
                    <a:cubicBezTo>
                      <a:pt x="20" y="78"/>
                      <a:pt x="20" y="77"/>
                      <a:pt x="16" y="75"/>
                    </a:cubicBezTo>
                    <a:cubicBezTo>
                      <a:pt x="11" y="75"/>
                      <a:pt x="16" y="78"/>
                      <a:pt x="11" y="77"/>
                    </a:cubicBezTo>
                    <a:cubicBezTo>
                      <a:pt x="9" y="75"/>
                      <a:pt x="9" y="78"/>
                      <a:pt x="9" y="77"/>
                    </a:cubicBezTo>
                    <a:cubicBezTo>
                      <a:pt x="7" y="75"/>
                      <a:pt x="4" y="80"/>
                      <a:pt x="4" y="77"/>
                    </a:cubicBezTo>
                    <a:cubicBezTo>
                      <a:pt x="4" y="75"/>
                      <a:pt x="4" y="73"/>
                      <a:pt x="4" y="72"/>
                    </a:cubicBezTo>
                    <a:cubicBezTo>
                      <a:pt x="6" y="69"/>
                      <a:pt x="9" y="70"/>
                      <a:pt x="9" y="69"/>
                    </a:cubicBezTo>
                    <a:cubicBezTo>
                      <a:pt x="9" y="67"/>
                      <a:pt x="11" y="69"/>
                      <a:pt x="11" y="67"/>
                    </a:cubicBezTo>
                    <a:cubicBezTo>
                      <a:pt x="11" y="66"/>
                      <a:pt x="13" y="64"/>
                      <a:pt x="13" y="63"/>
                    </a:cubicBezTo>
                    <a:cubicBezTo>
                      <a:pt x="11" y="63"/>
                      <a:pt x="9" y="64"/>
                      <a:pt x="10" y="63"/>
                    </a:cubicBezTo>
                    <a:cubicBezTo>
                      <a:pt x="11" y="61"/>
                      <a:pt x="10" y="59"/>
                      <a:pt x="10" y="58"/>
                    </a:cubicBezTo>
                    <a:cubicBezTo>
                      <a:pt x="10" y="56"/>
                      <a:pt x="10" y="59"/>
                      <a:pt x="9" y="56"/>
                    </a:cubicBezTo>
                    <a:cubicBezTo>
                      <a:pt x="9" y="55"/>
                      <a:pt x="4" y="56"/>
                      <a:pt x="4" y="53"/>
                    </a:cubicBezTo>
                    <a:cubicBezTo>
                      <a:pt x="3" y="50"/>
                      <a:pt x="2" y="50"/>
                      <a:pt x="0" y="47"/>
                    </a:cubicBezTo>
                    <a:cubicBezTo>
                      <a:pt x="3" y="47"/>
                      <a:pt x="7" y="53"/>
                      <a:pt x="17" y="50"/>
                    </a:cubicBezTo>
                    <a:cubicBezTo>
                      <a:pt x="28" y="47"/>
                      <a:pt x="29" y="47"/>
                      <a:pt x="29" y="44"/>
                    </a:cubicBezTo>
                    <a:cubicBezTo>
                      <a:pt x="28" y="39"/>
                      <a:pt x="35" y="38"/>
                      <a:pt x="38" y="36"/>
                    </a:cubicBezTo>
                    <a:cubicBezTo>
                      <a:pt x="41" y="33"/>
                      <a:pt x="42" y="38"/>
                      <a:pt x="43" y="36"/>
                    </a:cubicBezTo>
                    <a:cubicBezTo>
                      <a:pt x="45" y="34"/>
                      <a:pt x="43" y="33"/>
                      <a:pt x="45" y="30"/>
                    </a:cubicBezTo>
                    <a:cubicBezTo>
                      <a:pt x="46" y="25"/>
                      <a:pt x="52" y="28"/>
                      <a:pt x="49" y="24"/>
                    </a:cubicBezTo>
                    <a:cubicBezTo>
                      <a:pt x="45" y="17"/>
                      <a:pt x="54" y="24"/>
                      <a:pt x="54" y="19"/>
                    </a:cubicBezTo>
                    <a:cubicBezTo>
                      <a:pt x="54" y="16"/>
                      <a:pt x="57" y="14"/>
                      <a:pt x="56" y="11"/>
                    </a:cubicBezTo>
                    <a:cubicBezTo>
                      <a:pt x="54" y="8"/>
                      <a:pt x="54" y="6"/>
                      <a:pt x="61" y="3"/>
                    </a:cubicBezTo>
                    <a:cubicBezTo>
                      <a:pt x="68" y="0"/>
                      <a:pt x="70" y="5"/>
                      <a:pt x="72" y="0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1" name="Freeform 2209"/>
              <p:cNvSpPr>
                <a:spLocks/>
              </p:cNvSpPr>
              <p:nvPr/>
            </p:nvSpPr>
            <p:spPr bwMode="auto">
              <a:xfrm>
                <a:off x="4373019" y="3520509"/>
                <a:ext cx="353370" cy="352854"/>
              </a:xfrm>
              <a:custGeom>
                <a:avLst/>
                <a:gdLst>
                  <a:gd name="T0" fmla="*/ 33 w 103"/>
                  <a:gd name="T1" fmla="*/ 18 h 95"/>
                  <a:gd name="T2" fmla="*/ 53 w 103"/>
                  <a:gd name="T3" fmla="*/ 20 h 95"/>
                  <a:gd name="T4" fmla="*/ 53 w 103"/>
                  <a:gd name="T5" fmla="*/ 17 h 95"/>
                  <a:gd name="T6" fmla="*/ 67 w 103"/>
                  <a:gd name="T7" fmla="*/ 12 h 95"/>
                  <a:gd name="T8" fmla="*/ 71 w 103"/>
                  <a:gd name="T9" fmla="*/ 12 h 95"/>
                  <a:gd name="T10" fmla="*/ 79 w 103"/>
                  <a:gd name="T11" fmla="*/ 15 h 95"/>
                  <a:gd name="T12" fmla="*/ 88 w 103"/>
                  <a:gd name="T13" fmla="*/ 21 h 95"/>
                  <a:gd name="T14" fmla="*/ 92 w 103"/>
                  <a:gd name="T15" fmla="*/ 24 h 95"/>
                  <a:gd name="T16" fmla="*/ 92 w 103"/>
                  <a:gd name="T17" fmla="*/ 29 h 95"/>
                  <a:gd name="T18" fmla="*/ 90 w 103"/>
                  <a:gd name="T19" fmla="*/ 52 h 95"/>
                  <a:gd name="T20" fmla="*/ 90 w 103"/>
                  <a:gd name="T21" fmla="*/ 65 h 95"/>
                  <a:gd name="T22" fmla="*/ 99 w 103"/>
                  <a:gd name="T23" fmla="*/ 74 h 95"/>
                  <a:gd name="T24" fmla="*/ 100 w 103"/>
                  <a:gd name="T25" fmla="*/ 81 h 95"/>
                  <a:gd name="T26" fmla="*/ 101 w 103"/>
                  <a:gd name="T27" fmla="*/ 85 h 95"/>
                  <a:gd name="T28" fmla="*/ 94 w 103"/>
                  <a:gd name="T29" fmla="*/ 88 h 95"/>
                  <a:gd name="T30" fmla="*/ 92 w 103"/>
                  <a:gd name="T31" fmla="*/ 95 h 95"/>
                  <a:gd name="T32" fmla="*/ 88 w 103"/>
                  <a:gd name="T33" fmla="*/ 93 h 95"/>
                  <a:gd name="T34" fmla="*/ 78 w 103"/>
                  <a:gd name="T35" fmla="*/ 91 h 95"/>
                  <a:gd name="T36" fmla="*/ 71 w 103"/>
                  <a:gd name="T37" fmla="*/ 90 h 95"/>
                  <a:gd name="T38" fmla="*/ 64 w 103"/>
                  <a:gd name="T39" fmla="*/ 84 h 95"/>
                  <a:gd name="T40" fmla="*/ 56 w 103"/>
                  <a:gd name="T41" fmla="*/ 87 h 95"/>
                  <a:gd name="T42" fmla="*/ 46 w 103"/>
                  <a:gd name="T43" fmla="*/ 81 h 95"/>
                  <a:gd name="T44" fmla="*/ 38 w 103"/>
                  <a:gd name="T45" fmla="*/ 71 h 95"/>
                  <a:gd name="T46" fmla="*/ 31 w 103"/>
                  <a:gd name="T47" fmla="*/ 63 h 95"/>
                  <a:gd name="T48" fmla="*/ 25 w 103"/>
                  <a:gd name="T49" fmla="*/ 65 h 95"/>
                  <a:gd name="T50" fmla="*/ 21 w 103"/>
                  <a:gd name="T51" fmla="*/ 57 h 95"/>
                  <a:gd name="T52" fmla="*/ 13 w 103"/>
                  <a:gd name="T53" fmla="*/ 45 h 95"/>
                  <a:gd name="T54" fmla="*/ 13 w 103"/>
                  <a:gd name="T55" fmla="*/ 31 h 95"/>
                  <a:gd name="T56" fmla="*/ 9 w 103"/>
                  <a:gd name="T57" fmla="*/ 26 h 95"/>
                  <a:gd name="T58" fmla="*/ 3 w 103"/>
                  <a:gd name="T59" fmla="*/ 15 h 95"/>
                  <a:gd name="T60" fmla="*/ 3 w 103"/>
                  <a:gd name="T61" fmla="*/ 12 h 95"/>
                  <a:gd name="T62" fmla="*/ 3 w 103"/>
                  <a:gd name="T63" fmla="*/ 7 h 95"/>
                  <a:gd name="T64" fmla="*/ 2 w 103"/>
                  <a:gd name="T65" fmla="*/ 6 h 95"/>
                  <a:gd name="T66" fmla="*/ 3 w 103"/>
                  <a:gd name="T67" fmla="*/ 4 h 95"/>
                  <a:gd name="T68" fmla="*/ 4 w 103"/>
                  <a:gd name="T69" fmla="*/ 3 h 95"/>
                  <a:gd name="T70" fmla="*/ 13 w 103"/>
                  <a:gd name="T71" fmla="*/ 7 h 95"/>
                  <a:gd name="T72" fmla="*/ 14 w 103"/>
                  <a:gd name="T73" fmla="*/ 7 h 95"/>
                  <a:gd name="T74" fmla="*/ 15 w 103"/>
                  <a:gd name="T75" fmla="*/ 6 h 95"/>
                  <a:gd name="T76" fmla="*/ 18 w 103"/>
                  <a:gd name="T77" fmla="*/ 4 h 95"/>
                  <a:gd name="T78" fmla="*/ 24 w 103"/>
                  <a:gd name="T79" fmla="*/ 4 h 95"/>
                  <a:gd name="T80" fmla="*/ 24 w 103"/>
                  <a:gd name="T81" fmla="*/ 6 h 95"/>
                  <a:gd name="T82" fmla="*/ 22 w 103"/>
                  <a:gd name="T83" fmla="*/ 7 h 95"/>
                  <a:gd name="T84" fmla="*/ 24 w 103"/>
                  <a:gd name="T85" fmla="*/ 9 h 95"/>
                  <a:gd name="T86" fmla="*/ 27 w 103"/>
                  <a:gd name="T87" fmla="*/ 1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95">
                    <a:moveTo>
                      <a:pt x="27" y="10"/>
                    </a:moveTo>
                    <a:cubicBezTo>
                      <a:pt x="27" y="20"/>
                      <a:pt x="32" y="14"/>
                      <a:pt x="33" y="18"/>
                    </a:cubicBezTo>
                    <a:cubicBezTo>
                      <a:pt x="35" y="21"/>
                      <a:pt x="42" y="23"/>
                      <a:pt x="43" y="23"/>
                    </a:cubicBezTo>
                    <a:cubicBezTo>
                      <a:pt x="46" y="21"/>
                      <a:pt x="52" y="20"/>
                      <a:pt x="53" y="20"/>
                    </a:cubicBezTo>
                    <a:cubicBezTo>
                      <a:pt x="53" y="21"/>
                      <a:pt x="50" y="21"/>
                      <a:pt x="53" y="21"/>
                    </a:cubicBezTo>
                    <a:cubicBezTo>
                      <a:pt x="56" y="21"/>
                      <a:pt x="53" y="18"/>
                      <a:pt x="53" y="17"/>
                    </a:cubicBezTo>
                    <a:cubicBezTo>
                      <a:pt x="61" y="17"/>
                      <a:pt x="56" y="15"/>
                      <a:pt x="61" y="14"/>
                    </a:cubicBezTo>
                    <a:cubicBezTo>
                      <a:pt x="64" y="12"/>
                      <a:pt x="65" y="14"/>
                      <a:pt x="67" y="12"/>
                    </a:cubicBezTo>
                    <a:cubicBezTo>
                      <a:pt x="67" y="12"/>
                      <a:pt x="68" y="10"/>
                      <a:pt x="70" y="12"/>
                    </a:cubicBezTo>
                    <a:cubicBezTo>
                      <a:pt x="70" y="12"/>
                      <a:pt x="71" y="10"/>
                      <a:pt x="71" y="12"/>
                    </a:cubicBezTo>
                    <a:cubicBezTo>
                      <a:pt x="71" y="14"/>
                      <a:pt x="75" y="14"/>
                      <a:pt x="75" y="15"/>
                    </a:cubicBezTo>
                    <a:cubicBezTo>
                      <a:pt x="76" y="15"/>
                      <a:pt x="76" y="14"/>
                      <a:pt x="79" y="15"/>
                    </a:cubicBezTo>
                    <a:cubicBezTo>
                      <a:pt x="83" y="15"/>
                      <a:pt x="81" y="18"/>
                      <a:pt x="83" y="18"/>
                    </a:cubicBezTo>
                    <a:cubicBezTo>
                      <a:pt x="86" y="20"/>
                      <a:pt x="85" y="21"/>
                      <a:pt x="88" y="21"/>
                    </a:cubicBezTo>
                    <a:cubicBezTo>
                      <a:pt x="90" y="21"/>
                      <a:pt x="90" y="21"/>
                      <a:pt x="92" y="23"/>
                    </a:cubicBezTo>
                    <a:cubicBezTo>
                      <a:pt x="92" y="23"/>
                      <a:pt x="90" y="23"/>
                      <a:pt x="92" y="24"/>
                    </a:cubicBezTo>
                    <a:cubicBezTo>
                      <a:pt x="92" y="26"/>
                      <a:pt x="90" y="26"/>
                      <a:pt x="92" y="26"/>
                    </a:cubicBezTo>
                    <a:cubicBezTo>
                      <a:pt x="93" y="28"/>
                      <a:pt x="92" y="28"/>
                      <a:pt x="92" y="29"/>
                    </a:cubicBezTo>
                    <a:cubicBezTo>
                      <a:pt x="90" y="37"/>
                      <a:pt x="88" y="34"/>
                      <a:pt x="88" y="40"/>
                    </a:cubicBezTo>
                    <a:cubicBezTo>
                      <a:pt x="89" y="45"/>
                      <a:pt x="90" y="49"/>
                      <a:pt x="90" y="52"/>
                    </a:cubicBezTo>
                    <a:cubicBezTo>
                      <a:pt x="89" y="57"/>
                      <a:pt x="94" y="52"/>
                      <a:pt x="94" y="57"/>
                    </a:cubicBezTo>
                    <a:cubicBezTo>
                      <a:pt x="96" y="60"/>
                      <a:pt x="90" y="63"/>
                      <a:pt x="90" y="65"/>
                    </a:cubicBezTo>
                    <a:cubicBezTo>
                      <a:pt x="92" y="68"/>
                      <a:pt x="93" y="68"/>
                      <a:pt x="94" y="71"/>
                    </a:cubicBezTo>
                    <a:cubicBezTo>
                      <a:pt x="94" y="74"/>
                      <a:pt x="99" y="73"/>
                      <a:pt x="99" y="74"/>
                    </a:cubicBezTo>
                    <a:cubicBezTo>
                      <a:pt x="100" y="76"/>
                      <a:pt x="100" y="73"/>
                      <a:pt x="100" y="76"/>
                    </a:cubicBezTo>
                    <a:cubicBezTo>
                      <a:pt x="100" y="77"/>
                      <a:pt x="100" y="79"/>
                      <a:pt x="100" y="81"/>
                    </a:cubicBezTo>
                    <a:cubicBezTo>
                      <a:pt x="99" y="82"/>
                      <a:pt x="101" y="82"/>
                      <a:pt x="103" y="82"/>
                    </a:cubicBezTo>
                    <a:cubicBezTo>
                      <a:pt x="103" y="82"/>
                      <a:pt x="101" y="84"/>
                      <a:pt x="101" y="85"/>
                    </a:cubicBezTo>
                    <a:cubicBezTo>
                      <a:pt x="101" y="87"/>
                      <a:pt x="99" y="85"/>
                      <a:pt x="99" y="87"/>
                    </a:cubicBezTo>
                    <a:cubicBezTo>
                      <a:pt x="99" y="88"/>
                      <a:pt x="96" y="87"/>
                      <a:pt x="94" y="88"/>
                    </a:cubicBezTo>
                    <a:cubicBezTo>
                      <a:pt x="94" y="90"/>
                      <a:pt x="94" y="91"/>
                      <a:pt x="94" y="95"/>
                    </a:cubicBezTo>
                    <a:cubicBezTo>
                      <a:pt x="93" y="93"/>
                      <a:pt x="94" y="95"/>
                      <a:pt x="92" y="95"/>
                    </a:cubicBezTo>
                    <a:cubicBezTo>
                      <a:pt x="90" y="93"/>
                      <a:pt x="89" y="95"/>
                      <a:pt x="89" y="93"/>
                    </a:cubicBezTo>
                    <a:cubicBezTo>
                      <a:pt x="88" y="91"/>
                      <a:pt x="88" y="91"/>
                      <a:pt x="88" y="93"/>
                    </a:cubicBezTo>
                    <a:cubicBezTo>
                      <a:pt x="88" y="95"/>
                      <a:pt x="82" y="91"/>
                      <a:pt x="82" y="91"/>
                    </a:cubicBezTo>
                    <a:cubicBezTo>
                      <a:pt x="79" y="93"/>
                      <a:pt x="81" y="91"/>
                      <a:pt x="78" y="91"/>
                    </a:cubicBezTo>
                    <a:cubicBezTo>
                      <a:pt x="75" y="91"/>
                      <a:pt x="76" y="91"/>
                      <a:pt x="75" y="91"/>
                    </a:cubicBezTo>
                    <a:cubicBezTo>
                      <a:pt x="74" y="90"/>
                      <a:pt x="71" y="91"/>
                      <a:pt x="71" y="90"/>
                    </a:cubicBezTo>
                    <a:cubicBezTo>
                      <a:pt x="71" y="88"/>
                      <a:pt x="71" y="84"/>
                      <a:pt x="67" y="82"/>
                    </a:cubicBezTo>
                    <a:cubicBezTo>
                      <a:pt x="65" y="82"/>
                      <a:pt x="65" y="84"/>
                      <a:pt x="64" y="84"/>
                    </a:cubicBezTo>
                    <a:cubicBezTo>
                      <a:pt x="61" y="84"/>
                      <a:pt x="63" y="84"/>
                      <a:pt x="61" y="84"/>
                    </a:cubicBezTo>
                    <a:cubicBezTo>
                      <a:pt x="60" y="84"/>
                      <a:pt x="58" y="87"/>
                      <a:pt x="56" y="87"/>
                    </a:cubicBezTo>
                    <a:cubicBezTo>
                      <a:pt x="54" y="84"/>
                      <a:pt x="53" y="87"/>
                      <a:pt x="50" y="84"/>
                    </a:cubicBezTo>
                    <a:cubicBezTo>
                      <a:pt x="49" y="82"/>
                      <a:pt x="46" y="82"/>
                      <a:pt x="46" y="81"/>
                    </a:cubicBezTo>
                    <a:cubicBezTo>
                      <a:pt x="47" y="79"/>
                      <a:pt x="42" y="79"/>
                      <a:pt x="39" y="76"/>
                    </a:cubicBezTo>
                    <a:cubicBezTo>
                      <a:pt x="38" y="73"/>
                      <a:pt x="39" y="73"/>
                      <a:pt x="38" y="71"/>
                    </a:cubicBezTo>
                    <a:cubicBezTo>
                      <a:pt x="36" y="70"/>
                      <a:pt x="38" y="68"/>
                      <a:pt x="35" y="66"/>
                    </a:cubicBezTo>
                    <a:cubicBezTo>
                      <a:pt x="32" y="65"/>
                      <a:pt x="33" y="62"/>
                      <a:pt x="31" y="63"/>
                    </a:cubicBezTo>
                    <a:cubicBezTo>
                      <a:pt x="29" y="65"/>
                      <a:pt x="27" y="60"/>
                      <a:pt x="27" y="63"/>
                    </a:cubicBezTo>
                    <a:cubicBezTo>
                      <a:pt x="27" y="65"/>
                      <a:pt x="27" y="63"/>
                      <a:pt x="25" y="65"/>
                    </a:cubicBezTo>
                    <a:cubicBezTo>
                      <a:pt x="25" y="63"/>
                      <a:pt x="24" y="63"/>
                      <a:pt x="22" y="62"/>
                    </a:cubicBezTo>
                    <a:cubicBezTo>
                      <a:pt x="22" y="62"/>
                      <a:pt x="22" y="60"/>
                      <a:pt x="21" y="57"/>
                    </a:cubicBezTo>
                    <a:cubicBezTo>
                      <a:pt x="20" y="56"/>
                      <a:pt x="22" y="54"/>
                      <a:pt x="20" y="51"/>
                    </a:cubicBezTo>
                    <a:cubicBezTo>
                      <a:pt x="18" y="48"/>
                      <a:pt x="13" y="46"/>
                      <a:pt x="13" y="45"/>
                    </a:cubicBezTo>
                    <a:cubicBezTo>
                      <a:pt x="13" y="40"/>
                      <a:pt x="9" y="42"/>
                      <a:pt x="9" y="37"/>
                    </a:cubicBezTo>
                    <a:cubicBezTo>
                      <a:pt x="9" y="34"/>
                      <a:pt x="14" y="32"/>
                      <a:pt x="13" y="31"/>
                    </a:cubicBezTo>
                    <a:cubicBezTo>
                      <a:pt x="11" y="28"/>
                      <a:pt x="14" y="28"/>
                      <a:pt x="14" y="28"/>
                    </a:cubicBezTo>
                    <a:cubicBezTo>
                      <a:pt x="13" y="26"/>
                      <a:pt x="9" y="28"/>
                      <a:pt x="9" y="26"/>
                    </a:cubicBezTo>
                    <a:cubicBezTo>
                      <a:pt x="9" y="23"/>
                      <a:pt x="6" y="21"/>
                      <a:pt x="4" y="18"/>
                    </a:cubicBezTo>
                    <a:cubicBezTo>
                      <a:pt x="4" y="17"/>
                      <a:pt x="3" y="17"/>
                      <a:pt x="3" y="15"/>
                    </a:cubicBezTo>
                    <a:cubicBezTo>
                      <a:pt x="4" y="14"/>
                      <a:pt x="2" y="14"/>
                      <a:pt x="2" y="14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0" y="6"/>
                      <a:pt x="0" y="4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3" y="3"/>
                      <a:pt x="3" y="0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9" y="7"/>
                      <a:pt x="11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3"/>
                      <a:pt x="21" y="1"/>
                      <a:pt x="22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2" y="4"/>
                      <a:pt x="22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9"/>
                    </a:cubicBezTo>
                    <a:cubicBezTo>
                      <a:pt x="22" y="9"/>
                      <a:pt x="22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9"/>
                      <a:pt x="24" y="12"/>
                      <a:pt x="27" y="1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2" name="Freeform 2210"/>
              <p:cNvSpPr>
                <a:spLocks/>
              </p:cNvSpPr>
              <p:nvPr/>
            </p:nvSpPr>
            <p:spPr bwMode="auto">
              <a:xfrm>
                <a:off x="4054246" y="3461698"/>
                <a:ext cx="339779" cy="163359"/>
              </a:xfrm>
              <a:custGeom>
                <a:avLst/>
                <a:gdLst>
                  <a:gd name="T0" fmla="*/ 92 w 99"/>
                  <a:gd name="T1" fmla="*/ 9 h 44"/>
                  <a:gd name="T2" fmla="*/ 93 w 99"/>
                  <a:gd name="T3" fmla="*/ 12 h 44"/>
                  <a:gd name="T4" fmla="*/ 93 w 99"/>
                  <a:gd name="T5" fmla="*/ 14 h 44"/>
                  <a:gd name="T6" fmla="*/ 97 w 99"/>
                  <a:gd name="T7" fmla="*/ 17 h 44"/>
                  <a:gd name="T8" fmla="*/ 99 w 99"/>
                  <a:gd name="T9" fmla="*/ 19 h 44"/>
                  <a:gd name="T10" fmla="*/ 95 w 99"/>
                  <a:gd name="T11" fmla="*/ 20 h 44"/>
                  <a:gd name="T12" fmla="*/ 95 w 99"/>
                  <a:gd name="T13" fmla="*/ 23 h 44"/>
                  <a:gd name="T14" fmla="*/ 96 w 99"/>
                  <a:gd name="T15" fmla="*/ 26 h 44"/>
                  <a:gd name="T16" fmla="*/ 95 w 99"/>
                  <a:gd name="T17" fmla="*/ 30 h 44"/>
                  <a:gd name="T18" fmla="*/ 99 w 99"/>
                  <a:gd name="T19" fmla="*/ 34 h 44"/>
                  <a:gd name="T20" fmla="*/ 96 w 99"/>
                  <a:gd name="T21" fmla="*/ 36 h 44"/>
                  <a:gd name="T22" fmla="*/ 92 w 99"/>
                  <a:gd name="T23" fmla="*/ 34 h 44"/>
                  <a:gd name="T24" fmla="*/ 89 w 99"/>
                  <a:gd name="T25" fmla="*/ 33 h 44"/>
                  <a:gd name="T26" fmla="*/ 89 w 99"/>
                  <a:gd name="T27" fmla="*/ 33 h 44"/>
                  <a:gd name="T28" fmla="*/ 89 w 99"/>
                  <a:gd name="T29" fmla="*/ 33 h 44"/>
                  <a:gd name="T30" fmla="*/ 86 w 99"/>
                  <a:gd name="T31" fmla="*/ 34 h 44"/>
                  <a:gd name="T32" fmla="*/ 82 w 99"/>
                  <a:gd name="T33" fmla="*/ 34 h 44"/>
                  <a:gd name="T34" fmla="*/ 70 w 99"/>
                  <a:gd name="T35" fmla="*/ 37 h 44"/>
                  <a:gd name="T36" fmla="*/ 60 w 99"/>
                  <a:gd name="T37" fmla="*/ 37 h 44"/>
                  <a:gd name="T38" fmla="*/ 56 w 99"/>
                  <a:gd name="T39" fmla="*/ 37 h 44"/>
                  <a:gd name="T40" fmla="*/ 56 w 99"/>
                  <a:gd name="T41" fmla="*/ 40 h 44"/>
                  <a:gd name="T42" fmla="*/ 53 w 99"/>
                  <a:gd name="T43" fmla="*/ 44 h 44"/>
                  <a:gd name="T44" fmla="*/ 52 w 99"/>
                  <a:gd name="T45" fmla="*/ 40 h 44"/>
                  <a:gd name="T46" fmla="*/ 50 w 99"/>
                  <a:gd name="T47" fmla="*/ 37 h 44"/>
                  <a:gd name="T48" fmla="*/ 36 w 99"/>
                  <a:gd name="T49" fmla="*/ 42 h 44"/>
                  <a:gd name="T50" fmla="*/ 24 w 99"/>
                  <a:gd name="T51" fmla="*/ 40 h 44"/>
                  <a:gd name="T52" fmla="*/ 16 w 99"/>
                  <a:gd name="T53" fmla="*/ 39 h 44"/>
                  <a:gd name="T54" fmla="*/ 10 w 99"/>
                  <a:gd name="T55" fmla="*/ 37 h 44"/>
                  <a:gd name="T56" fmla="*/ 10 w 99"/>
                  <a:gd name="T57" fmla="*/ 36 h 44"/>
                  <a:gd name="T58" fmla="*/ 7 w 99"/>
                  <a:gd name="T59" fmla="*/ 34 h 44"/>
                  <a:gd name="T60" fmla="*/ 6 w 99"/>
                  <a:gd name="T61" fmla="*/ 30 h 44"/>
                  <a:gd name="T62" fmla="*/ 2 w 99"/>
                  <a:gd name="T63" fmla="*/ 28 h 44"/>
                  <a:gd name="T64" fmla="*/ 4 w 99"/>
                  <a:gd name="T65" fmla="*/ 25 h 44"/>
                  <a:gd name="T66" fmla="*/ 3 w 99"/>
                  <a:gd name="T67" fmla="*/ 22 h 44"/>
                  <a:gd name="T68" fmla="*/ 0 w 99"/>
                  <a:gd name="T69" fmla="*/ 17 h 44"/>
                  <a:gd name="T70" fmla="*/ 7 w 99"/>
                  <a:gd name="T71" fmla="*/ 14 h 44"/>
                  <a:gd name="T72" fmla="*/ 10 w 99"/>
                  <a:gd name="T73" fmla="*/ 12 h 44"/>
                  <a:gd name="T74" fmla="*/ 17 w 99"/>
                  <a:gd name="T75" fmla="*/ 12 h 44"/>
                  <a:gd name="T76" fmla="*/ 16 w 99"/>
                  <a:gd name="T77" fmla="*/ 9 h 44"/>
                  <a:gd name="T78" fmla="*/ 25 w 99"/>
                  <a:gd name="T79" fmla="*/ 8 h 44"/>
                  <a:gd name="T80" fmla="*/ 36 w 99"/>
                  <a:gd name="T81" fmla="*/ 3 h 44"/>
                  <a:gd name="T82" fmla="*/ 50 w 99"/>
                  <a:gd name="T83" fmla="*/ 5 h 44"/>
                  <a:gd name="T84" fmla="*/ 59 w 99"/>
                  <a:gd name="T85" fmla="*/ 9 h 44"/>
                  <a:gd name="T86" fmla="*/ 72 w 99"/>
                  <a:gd name="T87" fmla="*/ 9 h 44"/>
                  <a:gd name="T88" fmla="*/ 85 w 99"/>
                  <a:gd name="T89" fmla="*/ 6 h 44"/>
                  <a:gd name="T90" fmla="*/ 88 w 99"/>
                  <a:gd name="T91" fmla="*/ 5 h 44"/>
                  <a:gd name="T92" fmla="*/ 90 w 99"/>
                  <a:gd name="T93" fmla="*/ 8 h 44"/>
                  <a:gd name="T94" fmla="*/ 92 w 99"/>
                  <a:gd name="T95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" h="44">
                    <a:moveTo>
                      <a:pt x="92" y="9"/>
                    </a:move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3" y="11"/>
                      <a:pt x="93" y="12"/>
                    </a:cubicBezTo>
                    <a:cubicBezTo>
                      <a:pt x="93" y="12"/>
                      <a:pt x="92" y="12"/>
                      <a:pt x="92" y="14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3" y="16"/>
                      <a:pt x="92" y="16"/>
                      <a:pt x="92" y="16"/>
                    </a:cubicBezTo>
                    <a:cubicBezTo>
                      <a:pt x="95" y="17"/>
                      <a:pt x="96" y="16"/>
                      <a:pt x="97" y="17"/>
                    </a:cubicBezTo>
                    <a:cubicBezTo>
                      <a:pt x="99" y="17"/>
                      <a:pt x="99" y="17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6" y="17"/>
                      <a:pt x="97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6" y="25"/>
                      <a:pt x="96" y="25"/>
                      <a:pt x="96" y="26"/>
                    </a:cubicBezTo>
                    <a:cubicBezTo>
                      <a:pt x="96" y="26"/>
                      <a:pt x="97" y="26"/>
                      <a:pt x="97" y="28"/>
                    </a:cubicBezTo>
                    <a:cubicBezTo>
                      <a:pt x="97" y="28"/>
                      <a:pt x="95" y="28"/>
                      <a:pt x="95" y="30"/>
                    </a:cubicBezTo>
                    <a:cubicBezTo>
                      <a:pt x="95" y="30"/>
                      <a:pt x="99" y="30"/>
                      <a:pt x="97" y="31"/>
                    </a:cubicBezTo>
                    <a:cubicBezTo>
                      <a:pt x="97" y="33"/>
                      <a:pt x="99" y="33"/>
                      <a:pt x="99" y="34"/>
                    </a:cubicBezTo>
                    <a:cubicBezTo>
                      <a:pt x="99" y="34"/>
                      <a:pt x="99" y="34"/>
                      <a:pt x="97" y="34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5" y="34"/>
                      <a:pt x="96" y="34"/>
                      <a:pt x="95" y="34"/>
                    </a:cubicBezTo>
                    <a:cubicBezTo>
                      <a:pt x="95" y="33"/>
                      <a:pt x="95" y="34"/>
                      <a:pt x="92" y="34"/>
                    </a:cubicBezTo>
                    <a:cubicBezTo>
                      <a:pt x="92" y="34"/>
                      <a:pt x="92" y="33"/>
                      <a:pt x="90" y="33"/>
                    </a:cubicBezTo>
                    <a:cubicBezTo>
                      <a:pt x="90" y="33"/>
                      <a:pt x="90" y="33"/>
                      <a:pt x="89" y="33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8" y="34"/>
                      <a:pt x="88" y="34"/>
                      <a:pt x="86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6" y="34"/>
                      <a:pt x="85" y="33"/>
                      <a:pt x="85" y="34"/>
                    </a:cubicBezTo>
                    <a:cubicBezTo>
                      <a:pt x="85" y="34"/>
                      <a:pt x="84" y="34"/>
                      <a:pt x="82" y="34"/>
                    </a:cubicBezTo>
                    <a:cubicBezTo>
                      <a:pt x="81" y="34"/>
                      <a:pt x="79" y="34"/>
                      <a:pt x="78" y="34"/>
                    </a:cubicBezTo>
                    <a:cubicBezTo>
                      <a:pt x="75" y="36"/>
                      <a:pt x="74" y="37"/>
                      <a:pt x="70" y="37"/>
                    </a:cubicBezTo>
                    <a:cubicBezTo>
                      <a:pt x="67" y="37"/>
                      <a:pt x="67" y="37"/>
                      <a:pt x="65" y="36"/>
                    </a:cubicBezTo>
                    <a:cubicBezTo>
                      <a:pt x="63" y="36"/>
                      <a:pt x="61" y="37"/>
                      <a:pt x="60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4" y="39"/>
                      <a:pt x="56" y="39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4"/>
                      <a:pt x="53" y="44"/>
                    </a:cubicBezTo>
                    <a:cubicBezTo>
                      <a:pt x="53" y="44"/>
                      <a:pt x="53" y="42"/>
                      <a:pt x="52" y="42"/>
                    </a:cubicBezTo>
                    <a:cubicBezTo>
                      <a:pt x="53" y="42"/>
                      <a:pt x="52" y="42"/>
                      <a:pt x="52" y="40"/>
                    </a:cubicBezTo>
                    <a:cubicBezTo>
                      <a:pt x="50" y="39"/>
                      <a:pt x="54" y="39"/>
                      <a:pt x="54" y="37"/>
                    </a:cubicBezTo>
                    <a:cubicBezTo>
                      <a:pt x="53" y="36"/>
                      <a:pt x="53" y="36"/>
                      <a:pt x="50" y="37"/>
                    </a:cubicBezTo>
                    <a:cubicBezTo>
                      <a:pt x="47" y="40"/>
                      <a:pt x="47" y="34"/>
                      <a:pt x="42" y="39"/>
                    </a:cubicBezTo>
                    <a:cubicBezTo>
                      <a:pt x="41" y="42"/>
                      <a:pt x="41" y="40"/>
                      <a:pt x="36" y="42"/>
                    </a:cubicBezTo>
                    <a:cubicBezTo>
                      <a:pt x="34" y="44"/>
                      <a:pt x="34" y="39"/>
                      <a:pt x="27" y="37"/>
                    </a:cubicBezTo>
                    <a:cubicBezTo>
                      <a:pt x="21" y="34"/>
                      <a:pt x="25" y="39"/>
                      <a:pt x="24" y="40"/>
                    </a:cubicBezTo>
                    <a:cubicBezTo>
                      <a:pt x="23" y="42"/>
                      <a:pt x="23" y="39"/>
                      <a:pt x="21" y="42"/>
                    </a:cubicBezTo>
                    <a:cubicBezTo>
                      <a:pt x="20" y="42"/>
                      <a:pt x="16" y="40"/>
                      <a:pt x="16" y="39"/>
                    </a:cubicBezTo>
                    <a:cubicBezTo>
                      <a:pt x="16" y="36"/>
                      <a:pt x="16" y="39"/>
                      <a:pt x="13" y="37"/>
                    </a:cubicBezTo>
                    <a:cubicBezTo>
                      <a:pt x="11" y="36"/>
                      <a:pt x="10" y="39"/>
                      <a:pt x="10" y="37"/>
                    </a:cubicBezTo>
                    <a:cubicBezTo>
                      <a:pt x="10" y="37"/>
                      <a:pt x="7" y="39"/>
                      <a:pt x="7" y="37"/>
                    </a:cubicBezTo>
                    <a:cubicBezTo>
                      <a:pt x="6" y="37"/>
                      <a:pt x="9" y="37"/>
                      <a:pt x="10" y="36"/>
                    </a:cubicBezTo>
                    <a:cubicBezTo>
                      <a:pt x="11" y="34"/>
                      <a:pt x="7" y="37"/>
                      <a:pt x="6" y="36"/>
                    </a:cubicBezTo>
                    <a:cubicBezTo>
                      <a:pt x="6" y="34"/>
                      <a:pt x="9" y="36"/>
                      <a:pt x="7" y="34"/>
                    </a:cubicBezTo>
                    <a:cubicBezTo>
                      <a:pt x="7" y="33"/>
                      <a:pt x="6" y="34"/>
                      <a:pt x="6" y="33"/>
                    </a:cubicBezTo>
                    <a:cubicBezTo>
                      <a:pt x="6" y="31"/>
                      <a:pt x="6" y="31"/>
                      <a:pt x="6" y="30"/>
                    </a:cubicBezTo>
                    <a:cubicBezTo>
                      <a:pt x="7" y="28"/>
                      <a:pt x="6" y="30"/>
                      <a:pt x="4" y="28"/>
                    </a:cubicBezTo>
                    <a:cubicBezTo>
                      <a:pt x="3" y="28"/>
                      <a:pt x="3" y="30"/>
                      <a:pt x="2" y="28"/>
                    </a:cubicBezTo>
                    <a:cubicBezTo>
                      <a:pt x="2" y="26"/>
                      <a:pt x="2" y="23"/>
                      <a:pt x="3" y="25"/>
                    </a:cubicBezTo>
                    <a:cubicBezTo>
                      <a:pt x="3" y="28"/>
                      <a:pt x="6" y="26"/>
                      <a:pt x="4" y="25"/>
                    </a:cubicBezTo>
                    <a:cubicBezTo>
                      <a:pt x="2" y="25"/>
                      <a:pt x="6" y="23"/>
                      <a:pt x="4" y="23"/>
                    </a:cubicBezTo>
                    <a:cubicBezTo>
                      <a:pt x="3" y="23"/>
                      <a:pt x="6" y="22"/>
                      <a:pt x="3" y="22"/>
                    </a:cubicBezTo>
                    <a:cubicBezTo>
                      <a:pt x="2" y="20"/>
                      <a:pt x="6" y="19"/>
                      <a:pt x="3" y="20"/>
                    </a:cubicBezTo>
                    <a:cubicBezTo>
                      <a:pt x="0" y="20"/>
                      <a:pt x="0" y="20"/>
                      <a:pt x="0" y="17"/>
                    </a:cubicBezTo>
                    <a:cubicBezTo>
                      <a:pt x="2" y="16"/>
                      <a:pt x="2" y="17"/>
                      <a:pt x="2" y="16"/>
                    </a:cubicBezTo>
                    <a:cubicBezTo>
                      <a:pt x="4" y="12"/>
                      <a:pt x="6" y="12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7" y="12"/>
                      <a:pt x="11" y="12"/>
                      <a:pt x="10" y="12"/>
                    </a:cubicBezTo>
                    <a:cubicBezTo>
                      <a:pt x="10" y="14"/>
                      <a:pt x="16" y="14"/>
                      <a:pt x="16" y="14"/>
                    </a:cubicBezTo>
                    <a:cubicBezTo>
                      <a:pt x="16" y="12"/>
                      <a:pt x="11" y="12"/>
                      <a:pt x="17" y="12"/>
                    </a:cubicBezTo>
                    <a:cubicBezTo>
                      <a:pt x="23" y="11"/>
                      <a:pt x="18" y="12"/>
                      <a:pt x="17" y="1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20" y="8"/>
                    </a:cubicBezTo>
                    <a:cubicBezTo>
                      <a:pt x="21" y="9"/>
                      <a:pt x="21" y="8"/>
                      <a:pt x="25" y="8"/>
                    </a:cubicBezTo>
                    <a:cubicBezTo>
                      <a:pt x="27" y="9"/>
                      <a:pt x="27" y="9"/>
                      <a:pt x="28" y="8"/>
                    </a:cubicBezTo>
                    <a:cubicBezTo>
                      <a:pt x="28" y="8"/>
                      <a:pt x="31" y="5"/>
                      <a:pt x="36" y="3"/>
                    </a:cubicBezTo>
                    <a:cubicBezTo>
                      <a:pt x="42" y="2"/>
                      <a:pt x="43" y="5"/>
                      <a:pt x="46" y="3"/>
                    </a:cubicBezTo>
                    <a:cubicBezTo>
                      <a:pt x="50" y="0"/>
                      <a:pt x="46" y="6"/>
                      <a:pt x="50" y="5"/>
                    </a:cubicBezTo>
                    <a:cubicBezTo>
                      <a:pt x="54" y="3"/>
                      <a:pt x="53" y="8"/>
                      <a:pt x="56" y="8"/>
                    </a:cubicBezTo>
                    <a:cubicBezTo>
                      <a:pt x="59" y="6"/>
                      <a:pt x="56" y="8"/>
                      <a:pt x="59" y="9"/>
                    </a:cubicBezTo>
                    <a:cubicBezTo>
                      <a:pt x="61" y="9"/>
                      <a:pt x="60" y="8"/>
                      <a:pt x="63" y="9"/>
                    </a:cubicBezTo>
                    <a:cubicBezTo>
                      <a:pt x="65" y="12"/>
                      <a:pt x="70" y="8"/>
                      <a:pt x="72" y="9"/>
                    </a:cubicBezTo>
                    <a:cubicBezTo>
                      <a:pt x="75" y="12"/>
                      <a:pt x="81" y="8"/>
                      <a:pt x="81" y="6"/>
                    </a:cubicBezTo>
                    <a:cubicBezTo>
                      <a:pt x="84" y="8"/>
                      <a:pt x="82" y="6"/>
                      <a:pt x="85" y="6"/>
                    </a:cubicBezTo>
                    <a:cubicBezTo>
                      <a:pt x="85" y="6"/>
                      <a:pt x="86" y="8"/>
                      <a:pt x="86" y="6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5"/>
                      <a:pt x="89" y="5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2" y="9"/>
                      <a:pt x="92" y="8"/>
                      <a:pt x="92" y="8"/>
                    </a:cubicBezTo>
                    <a:cubicBezTo>
                      <a:pt x="92" y="9"/>
                      <a:pt x="92" y="9"/>
                      <a:pt x="92" y="9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3" name="Freeform 2211"/>
              <p:cNvSpPr>
                <a:spLocks/>
              </p:cNvSpPr>
              <p:nvPr/>
            </p:nvSpPr>
            <p:spPr bwMode="auto">
              <a:xfrm>
                <a:off x="4527465" y="3449938"/>
                <a:ext cx="263174" cy="189495"/>
              </a:xfrm>
              <a:custGeom>
                <a:avLst/>
                <a:gdLst>
                  <a:gd name="T0" fmla="*/ 1 w 77"/>
                  <a:gd name="T1" fmla="*/ 9 h 51"/>
                  <a:gd name="T2" fmla="*/ 4 w 77"/>
                  <a:gd name="T3" fmla="*/ 8 h 51"/>
                  <a:gd name="T4" fmla="*/ 8 w 77"/>
                  <a:gd name="T5" fmla="*/ 6 h 51"/>
                  <a:gd name="T6" fmla="*/ 11 w 77"/>
                  <a:gd name="T7" fmla="*/ 14 h 51"/>
                  <a:gd name="T8" fmla="*/ 7 w 77"/>
                  <a:gd name="T9" fmla="*/ 14 h 51"/>
                  <a:gd name="T10" fmla="*/ 5 w 77"/>
                  <a:gd name="T11" fmla="*/ 14 h 51"/>
                  <a:gd name="T12" fmla="*/ 2 w 77"/>
                  <a:gd name="T13" fmla="*/ 17 h 51"/>
                  <a:gd name="T14" fmla="*/ 5 w 77"/>
                  <a:gd name="T15" fmla="*/ 20 h 51"/>
                  <a:gd name="T16" fmla="*/ 5 w 77"/>
                  <a:gd name="T17" fmla="*/ 22 h 51"/>
                  <a:gd name="T18" fmla="*/ 5 w 77"/>
                  <a:gd name="T19" fmla="*/ 22 h 51"/>
                  <a:gd name="T20" fmla="*/ 5 w 77"/>
                  <a:gd name="T21" fmla="*/ 23 h 51"/>
                  <a:gd name="T22" fmla="*/ 8 w 77"/>
                  <a:gd name="T23" fmla="*/ 26 h 51"/>
                  <a:gd name="T24" fmla="*/ 8 w 77"/>
                  <a:gd name="T25" fmla="*/ 36 h 51"/>
                  <a:gd name="T26" fmla="*/ 22 w 77"/>
                  <a:gd name="T27" fmla="*/ 31 h 51"/>
                  <a:gd name="T28" fmla="*/ 26 w 77"/>
                  <a:gd name="T29" fmla="*/ 31 h 51"/>
                  <a:gd name="T30" fmla="*/ 34 w 77"/>
                  <a:gd name="T31" fmla="*/ 34 h 51"/>
                  <a:gd name="T32" fmla="*/ 43 w 77"/>
                  <a:gd name="T33" fmla="*/ 40 h 51"/>
                  <a:gd name="T34" fmla="*/ 47 w 77"/>
                  <a:gd name="T35" fmla="*/ 43 h 51"/>
                  <a:gd name="T36" fmla="*/ 47 w 77"/>
                  <a:gd name="T37" fmla="*/ 48 h 51"/>
                  <a:gd name="T38" fmla="*/ 54 w 77"/>
                  <a:gd name="T39" fmla="*/ 50 h 51"/>
                  <a:gd name="T40" fmla="*/ 66 w 77"/>
                  <a:gd name="T41" fmla="*/ 40 h 51"/>
                  <a:gd name="T42" fmla="*/ 76 w 77"/>
                  <a:gd name="T43" fmla="*/ 36 h 51"/>
                  <a:gd name="T44" fmla="*/ 72 w 77"/>
                  <a:gd name="T45" fmla="*/ 31 h 51"/>
                  <a:gd name="T46" fmla="*/ 56 w 77"/>
                  <a:gd name="T47" fmla="*/ 20 h 51"/>
                  <a:gd name="T48" fmla="*/ 49 w 77"/>
                  <a:gd name="T49" fmla="*/ 11 h 51"/>
                  <a:gd name="T50" fmla="*/ 43 w 77"/>
                  <a:gd name="T51" fmla="*/ 9 h 51"/>
                  <a:gd name="T52" fmla="*/ 43 w 77"/>
                  <a:gd name="T53" fmla="*/ 6 h 51"/>
                  <a:gd name="T54" fmla="*/ 36 w 77"/>
                  <a:gd name="T55" fmla="*/ 3 h 51"/>
                  <a:gd name="T56" fmla="*/ 30 w 77"/>
                  <a:gd name="T57" fmla="*/ 1 h 51"/>
                  <a:gd name="T58" fmla="*/ 25 w 77"/>
                  <a:gd name="T59" fmla="*/ 6 h 51"/>
                  <a:gd name="T60" fmla="*/ 19 w 77"/>
                  <a:gd name="T61" fmla="*/ 9 h 51"/>
                  <a:gd name="T62" fmla="*/ 12 w 77"/>
                  <a:gd name="T63" fmla="*/ 6 h 51"/>
                  <a:gd name="T64" fmla="*/ 4 w 77"/>
                  <a:gd name="T6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51">
                    <a:moveTo>
                      <a:pt x="0" y="8"/>
                    </a:moveTo>
                    <a:cubicBezTo>
                      <a:pt x="2" y="8"/>
                      <a:pt x="1" y="8"/>
                      <a:pt x="1" y="9"/>
                    </a:cubicBezTo>
                    <a:cubicBezTo>
                      <a:pt x="2" y="9"/>
                      <a:pt x="2" y="12"/>
                      <a:pt x="2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2" y="6"/>
                      <a:pt x="5" y="6"/>
                    </a:cubicBezTo>
                    <a:cubicBezTo>
                      <a:pt x="7" y="5"/>
                      <a:pt x="8" y="5"/>
                      <a:pt x="8" y="6"/>
                    </a:cubicBezTo>
                    <a:cubicBezTo>
                      <a:pt x="8" y="8"/>
                      <a:pt x="8" y="9"/>
                      <a:pt x="11" y="11"/>
                    </a:cubicBezTo>
                    <a:cubicBezTo>
                      <a:pt x="15" y="12"/>
                      <a:pt x="11" y="15"/>
                      <a:pt x="11" y="14"/>
                    </a:cubicBezTo>
                    <a:cubicBezTo>
                      <a:pt x="11" y="12"/>
                      <a:pt x="9" y="12"/>
                      <a:pt x="11" y="14"/>
                    </a:cubicBezTo>
                    <a:cubicBezTo>
                      <a:pt x="11" y="15"/>
                      <a:pt x="7" y="15"/>
                      <a:pt x="7" y="14"/>
                    </a:cubicBezTo>
                    <a:cubicBezTo>
                      <a:pt x="7" y="12"/>
                      <a:pt x="5" y="15"/>
                      <a:pt x="5" y="14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2"/>
                      <a:pt x="2" y="11"/>
                      <a:pt x="4" y="12"/>
                    </a:cubicBezTo>
                    <a:cubicBezTo>
                      <a:pt x="4" y="15"/>
                      <a:pt x="1" y="17"/>
                      <a:pt x="2" y="17"/>
                    </a:cubicBezTo>
                    <a:cubicBezTo>
                      <a:pt x="2" y="19"/>
                      <a:pt x="4" y="22"/>
                      <a:pt x="4" y="20"/>
                    </a:cubicBezTo>
                    <a:cubicBezTo>
                      <a:pt x="5" y="20"/>
                      <a:pt x="4" y="20"/>
                      <a:pt x="5" y="20"/>
                    </a:cubicBezTo>
                    <a:cubicBezTo>
                      <a:pt x="5" y="20"/>
                      <a:pt x="5" y="19"/>
                      <a:pt x="5" y="20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2"/>
                      <a:pt x="7" y="23"/>
                      <a:pt x="5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4" y="25"/>
                      <a:pt x="5" y="2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5"/>
                      <a:pt x="7" y="25"/>
                    </a:cubicBezTo>
                    <a:cubicBezTo>
                      <a:pt x="7" y="26"/>
                      <a:pt x="9" y="26"/>
                      <a:pt x="8" y="26"/>
                    </a:cubicBezTo>
                    <a:cubicBezTo>
                      <a:pt x="7" y="28"/>
                      <a:pt x="7" y="31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5" y="36"/>
                      <a:pt x="11" y="34"/>
                      <a:pt x="15" y="33"/>
                    </a:cubicBezTo>
                    <a:cubicBezTo>
                      <a:pt x="19" y="31"/>
                      <a:pt x="20" y="34"/>
                      <a:pt x="22" y="31"/>
                    </a:cubicBezTo>
                    <a:cubicBezTo>
                      <a:pt x="22" y="31"/>
                      <a:pt x="23" y="29"/>
                      <a:pt x="25" y="31"/>
                    </a:cubicBezTo>
                    <a:cubicBezTo>
                      <a:pt x="25" y="31"/>
                      <a:pt x="26" y="29"/>
                      <a:pt x="26" y="31"/>
                    </a:cubicBezTo>
                    <a:cubicBezTo>
                      <a:pt x="26" y="34"/>
                      <a:pt x="30" y="33"/>
                      <a:pt x="30" y="34"/>
                    </a:cubicBezTo>
                    <a:cubicBezTo>
                      <a:pt x="31" y="36"/>
                      <a:pt x="31" y="34"/>
                      <a:pt x="34" y="34"/>
                    </a:cubicBezTo>
                    <a:cubicBezTo>
                      <a:pt x="38" y="36"/>
                      <a:pt x="36" y="37"/>
                      <a:pt x="38" y="39"/>
                    </a:cubicBezTo>
                    <a:cubicBezTo>
                      <a:pt x="43" y="39"/>
                      <a:pt x="41" y="40"/>
                      <a:pt x="43" y="40"/>
                    </a:cubicBezTo>
                    <a:cubicBezTo>
                      <a:pt x="45" y="40"/>
                      <a:pt x="47" y="40"/>
                      <a:pt x="47" y="42"/>
                    </a:cubicBezTo>
                    <a:cubicBezTo>
                      <a:pt x="47" y="43"/>
                      <a:pt x="47" y="42"/>
                      <a:pt x="47" y="43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8" y="47"/>
                      <a:pt x="47" y="47"/>
                      <a:pt x="47" y="48"/>
                    </a:cubicBezTo>
                    <a:cubicBezTo>
                      <a:pt x="49" y="48"/>
                      <a:pt x="48" y="50"/>
                      <a:pt x="49" y="50"/>
                    </a:cubicBezTo>
                    <a:cubicBezTo>
                      <a:pt x="54" y="48"/>
                      <a:pt x="51" y="51"/>
                      <a:pt x="54" y="50"/>
                    </a:cubicBezTo>
                    <a:cubicBezTo>
                      <a:pt x="58" y="50"/>
                      <a:pt x="58" y="47"/>
                      <a:pt x="59" y="45"/>
                    </a:cubicBezTo>
                    <a:cubicBezTo>
                      <a:pt x="62" y="45"/>
                      <a:pt x="65" y="45"/>
                      <a:pt x="66" y="40"/>
                    </a:cubicBezTo>
                    <a:cubicBezTo>
                      <a:pt x="68" y="36"/>
                      <a:pt x="69" y="39"/>
                      <a:pt x="70" y="36"/>
                    </a:cubicBezTo>
                    <a:cubicBezTo>
                      <a:pt x="72" y="34"/>
                      <a:pt x="73" y="37"/>
                      <a:pt x="76" y="36"/>
                    </a:cubicBezTo>
                    <a:cubicBezTo>
                      <a:pt x="74" y="33"/>
                      <a:pt x="77" y="33"/>
                      <a:pt x="76" y="33"/>
                    </a:cubicBezTo>
                    <a:cubicBezTo>
                      <a:pt x="73" y="31"/>
                      <a:pt x="73" y="29"/>
                      <a:pt x="72" y="31"/>
                    </a:cubicBezTo>
                    <a:cubicBezTo>
                      <a:pt x="69" y="31"/>
                      <a:pt x="65" y="26"/>
                      <a:pt x="63" y="26"/>
                    </a:cubicBezTo>
                    <a:cubicBezTo>
                      <a:pt x="62" y="26"/>
                      <a:pt x="59" y="23"/>
                      <a:pt x="56" y="20"/>
                    </a:cubicBezTo>
                    <a:cubicBezTo>
                      <a:pt x="54" y="19"/>
                      <a:pt x="54" y="17"/>
                      <a:pt x="52" y="15"/>
                    </a:cubicBezTo>
                    <a:cubicBezTo>
                      <a:pt x="51" y="15"/>
                      <a:pt x="52" y="12"/>
                      <a:pt x="49" y="11"/>
                    </a:cubicBezTo>
                    <a:cubicBezTo>
                      <a:pt x="47" y="9"/>
                      <a:pt x="48" y="12"/>
                      <a:pt x="47" y="11"/>
                    </a:cubicBezTo>
                    <a:cubicBezTo>
                      <a:pt x="45" y="9"/>
                      <a:pt x="44" y="12"/>
                      <a:pt x="43" y="9"/>
                    </a:cubicBezTo>
                    <a:cubicBezTo>
                      <a:pt x="40" y="8"/>
                      <a:pt x="43" y="9"/>
                      <a:pt x="41" y="8"/>
                    </a:cubicBezTo>
                    <a:cubicBezTo>
                      <a:pt x="40" y="8"/>
                      <a:pt x="43" y="8"/>
                      <a:pt x="43" y="6"/>
                    </a:cubicBezTo>
                    <a:cubicBezTo>
                      <a:pt x="38" y="5"/>
                      <a:pt x="43" y="5"/>
                      <a:pt x="40" y="5"/>
                    </a:cubicBezTo>
                    <a:cubicBezTo>
                      <a:pt x="34" y="5"/>
                      <a:pt x="38" y="3"/>
                      <a:pt x="36" y="3"/>
                    </a:cubicBezTo>
                    <a:cubicBezTo>
                      <a:pt x="34" y="1"/>
                      <a:pt x="34" y="0"/>
                      <a:pt x="33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4" y="5"/>
                      <a:pt x="30" y="1"/>
                      <a:pt x="30" y="5"/>
                    </a:cubicBezTo>
                    <a:cubicBezTo>
                      <a:pt x="30" y="6"/>
                      <a:pt x="26" y="5"/>
                      <a:pt x="25" y="6"/>
                    </a:cubicBezTo>
                    <a:cubicBezTo>
                      <a:pt x="23" y="9"/>
                      <a:pt x="26" y="9"/>
                      <a:pt x="26" y="9"/>
                    </a:cubicBezTo>
                    <a:cubicBezTo>
                      <a:pt x="25" y="11"/>
                      <a:pt x="22" y="9"/>
                      <a:pt x="19" y="9"/>
                    </a:cubicBezTo>
                    <a:cubicBezTo>
                      <a:pt x="18" y="9"/>
                      <a:pt x="16" y="11"/>
                      <a:pt x="16" y="9"/>
                    </a:cubicBezTo>
                    <a:cubicBezTo>
                      <a:pt x="13" y="6"/>
                      <a:pt x="15" y="6"/>
                      <a:pt x="12" y="6"/>
                    </a:cubicBezTo>
                    <a:cubicBezTo>
                      <a:pt x="11" y="5"/>
                      <a:pt x="11" y="3"/>
                      <a:pt x="8" y="5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1" y="6"/>
                      <a:pt x="0" y="8"/>
                      <a:pt x="0" y="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4" name="Freeform 2212"/>
              <p:cNvSpPr>
                <a:spLocks/>
              </p:cNvSpPr>
              <p:nvPr/>
            </p:nvSpPr>
            <p:spPr bwMode="auto">
              <a:xfrm>
                <a:off x="4592949" y="3379366"/>
                <a:ext cx="318774" cy="207792"/>
              </a:xfrm>
              <a:custGeom>
                <a:avLst/>
                <a:gdLst>
                  <a:gd name="T0" fmla="*/ 28 w 93"/>
                  <a:gd name="T1" fmla="*/ 13 h 56"/>
                  <a:gd name="T2" fmla="*/ 21 w 93"/>
                  <a:gd name="T3" fmla="*/ 16 h 56"/>
                  <a:gd name="T4" fmla="*/ 14 w 93"/>
                  <a:gd name="T5" fmla="*/ 13 h 56"/>
                  <a:gd name="T6" fmla="*/ 14 w 93"/>
                  <a:gd name="T7" fmla="*/ 0 h 56"/>
                  <a:gd name="T8" fmla="*/ 1 w 93"/>
                  <a:gd name="T9" fmla="*/ 6 h 56"/>
                  <a:gd name="T10" fmla="*/ 7 w 93"/>
                  <a:gd name="T11" fmla="*/ 28 h 56"/>
                  <a:gd name="T12" fmla="*/ 11 w 93"/>
                  <a:gd name="T13" fmla="*/ 22 h 56"/>
                  <a:gd name="T14" fmla="*/ 14 w 93"/>
                  <a:gd name="T15" fmla="*/ 20 h 56"/>
                  <a:gd name="T16" fmla="*/ 21 w 93"/>
                  <a:gd name="T17" fmla="*/ 22 h 56"/>
                  <a:gd name="T18" fmla="*/ 22 w 93"/>
                  <a:gd name="T19" fmla="*/ 27 h 56"/>
                  <a:gd name="T20" fmla="*/ 29 w 93"/>
                  <a:gd name="T21" fmla="*/ 30 h 56"/>
                  <a:gd name="T22" fmla="*/ 33 w 93"/>
                  <a:gd name="T23" fmla="*/ 34 h 56"/>
                  <a:gd name="T24" fmla="*/ 44 w 93"/>
                  <a:gd name="T25" fmla="*/ 45 h 56"/>
                  <a:gd name="T26" fmla="*/ 57 w 93"/>
                  <a:gd name="T27" fmla="*/ 52 h 56"/>
                  <a:gd name="T28" fmla="*/ 60 w 93"/>
                  <a:gd name="T29" fmla="*/ 56 h 56"/>
                  <a:gd name="T30" fmla="*/ 64 w 93"/>
                  <a:gd name="T31" fmla="*/ 53 h 56"/>
                  <a:gd name="T32" fmla="*/ 64 w 93"/>
                  <a:gd name="T33" fmla="*/ 45 h 56"/>
                  <a:gd name="T34" fmla="*/ 60 w 93"/>
                  <a:gd name="T35" fmla="*/ 44 h 56"/>
                  <a:gd name="T36" fmla="*/ 68 w 93"/>
                  <a:gd name="T37" fmla="*/ 39 h 56"/>
                  <a:gd name="T38" fmla="*/ 72 w 93"/>
                  <a:gd name="T39" fmla="*/ 33 h 56"/>
                  <a:gd name="T40" fmla="*/ 76 w 93"/>
                  <a:gd name="T41" fmla="*/ 31 h 56"/>
                  <a:gd name="T42" fmla="*/ 78 w 93"/>
                  <a:gd name="T43" fmla="*/ 33 h 56"/>
                  <a:gd name="T44" fmla="*/ 79 w 93"/>
                  <a:gd name="T45" fmla="*/ 36 h 56"/>
                  <a:gd name="T46" fmla="*/ 86 w 93"/>
                  <a:gd name="T47" fmla="*/ 36 h 56"/>
                  <a:gd name="T48" fmla="*/ 86 w 93"/>
                  <a:gd name="T49" fmla="*/ 31 h 56"/>
                  <a:gd name="T50" fmla="*/ 75 w 93"/>
                  <a:gd name="T51" fmla="*/ 28 h 56"/>
                  <a:gd name="T52" fmla="*/ 79 w 93"/>
                  <a:gd name="T53" fmla="*/ 24 h 56"/>
                  <a:gd name="T54" fmla="*/ 76 w 93"/>
                  <a:gd name="T55" fmla="*/ 24 h 56"/>
                  <a:gd name="T56" fmla="*/ 71 w 93"/>
                  <a:gd name="T57" fmla="*/ 28 h 56"/>
                  <a:gd name="T58" fmla="*/ 67 w 93"/>
                  <a:gd name="T59" fmla="*/ 33 h 56"/>
                  <a:gd name="T60" fmla="*/ 64 w 93"/>
                  <a:gd name="T61" fmla="*/ 33 h 56"/>
                  <a:gd name="T62" fmla="*/ 64 w 93"/>
                  <a:gd name="T63" fmla="*/ 31 h 56"/>
                  <a:gd name="T64" fmla="*/ 57 w 93"/>
                  <a:gd name="T65" fmla="*/ 28 h 56"/>
                  <a:gd name="T66" fmla="*/ 54 w 93"/>
                  <a:gd name="T67" fmla="*/ 24 h 56"/>
                  <a:gd name="T68" fmla="*/ 54 w 93"/>
                  <a:gd name="T69" fmla="*/ 19 h 56"/>
                  <a:gd name="T70" fmla="*/ 46 w 93"/>
                  <a:gd name="T71" fmla="*/ 13 h 56"/>
                  <a:gd name="T72" fmla="*/ 30 w 93"/>
                  <a:gd name="T73" fmla="*/ 13 h 56"/>
                  <a:gd name="T74" fmla="*/ 29 w 93"/>
                  <a:gd name="T7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6">
                    <a:moveTo>
                      <a:pt x="29" y="8"/>
                    </a:moveTo>
                    <a:cubicBezTo>
                      <a:pt x="24" y="13"/>
                      <a:pt x="26" y="11"/>
                      <a:pt x="28" y="13"/>
                    </a:cubicBezTo>
                    <a:cubicBezTo>
                      <a:pt x="29" y="13"/>
                      <a:pt x="25" y="14"/>
                      <a:pt x="24" y="14"/>
                    </a:cubicBezTo>
                    <a:cubicBezTo>
                      <a:pt x="22" y="13"/>
                      <a:pt x="24" y="16"/>
                      <a:pt x="21" y="16"/>
                    </a:cubicBezTo>
                    <a:cubicBezTo>
                      <a:pt x="19" y="16"/>
                      <a:pt x="22" y="13"/>
                      <a:pt x="19" y="13"/>
                    </a:cubicBezTo>
                    <a:cubicBezTo>
                      <a:pt x="15" y="13"/>
                      <a:pt x="14" y="16"/>
                      <a:pt x="14" y="13"/>
                    </a:cubicBezTo>
                    <a:cubicBezTo>
                      <a:pt x="14" y="9"/>
                      <a:pt x="12" y="8"/>
                      <a:pt x="14" y="8"/>
                    </a:cubicBezTo>
                    <a:cubicBezTo>
                      <a:pt x="14" y="6"/>
                      <a:pt x="11" y="6"/>
                      <a:pt x="14" y="0"/>
                    </a:cubicBezTo>
                    <a:cubicBezTo>
                      <a:pt x="14" y="0"/>
                      <a:pt x="4" y="3"/>
                      <a:pt x="1" y="3"/>
                    </a:cubicBezTo>
                    <a:cubicBezTo>
                      <a:pt x="0" y="3"/>
                      <a:pt x="1" y="3"/>
                      <a:pt x="1" y="6"/>
                    </a:cubicBezTo>
                    <a:cubicBezTo>
                      <a:pt x="1" y="8"/>
                      <a:pt x="1" y="28"/>
                      <a:pt x="1" y="28"/>
                    </a:cubicBezTo>
                    <a:cubicBezTo>
                      <a:pt x="3" y="28"/>
                      <a:pt x="6" y="30"/>
                      <a:pt x="7" y="28"/>
                    </a:cubicBezTo>
                    <a:cubicBezTo>
                      <a:pt x="7" y="28"/>
                      <a:pt x="4" y="28"/>
                      <a:pt x="6" y="25"/>
                    </a:cubicBezTo>
                    <a:cubicBezTo>
                      <a:pt x="7" y="22"/>
                      <a:pt x="11" y="24"/>
                      <a:pt x="11" y="22"/>
                    </a:cubicBezTo>
                    <a:cubicBezTo>
                      <a:pt x="11" y="20"/>
                      <a:pt x="15" y="22"/>
                      <a:pt x="12" y="20"/>
                    </a:cubicBezTo>
                    <a:cubicBezTo>
                      <a:pt x="11" y="20"/>
                      <a:pt x="14" y="20"/>
                      <a:pt x="14" y="20"/>
                    </a:cubicBezTo>
                    <a:cubicBezTo>
                      <a:pt x="15" y="19"/>
                      <a:pt x="15" y="20"/>
                      <a:pt x="17" y="22"/>
                    </a:cubicBezTo>
                    <a:cubicBezTo>
                      <a:pt x="19" y="22"/>
                      <a:pt x="15" y="22"/>
                      <a:pt x="21" y="22"/>
                    </a:cubicBezTo>
                    <a:cubicBezTo>
                      <a:pt x="24" y="22"/>
                      <a:pt x="19" y="24"/>
                      <a:pt x="24" y="25"/>
                    </a:cubicBezTo>
                    <a:cubicBezTo>
                      <a:pt x="24" y="27"/>
                      <a:pt x="21" y="27"/>
                      <a:pt x="22" y="27"/>
                    </a:cubicBezTo>
                    <a:cubicBezTo>
                      <a:pt x="24" y="28"/>
                      <a:pt x="21" y="27"/>
                      <a:pt x="24" y="28"/>
                    </a:cubicBezTo>
                    <a:cubicBezTo>
                      <a:pt x="25" y="31"/>
                      <a:pt x="26" y="28"/>
                      <a:pt x="29" y="30"/>
                    </a:cubicBezTo>
                    <a:cubicBezTo>
                      <a:pt x="29" y="31"/>
                      <a:pt x="29" y="28"/>
                      <a:pt x="30" y="30"/>
                    </a:cubicBezTo>
                    <a:cubicBezTo>
                      <a:pt x="33" y="31"/>
                      <a:pt x="32" y="33"/>
                      <a:pt x="33" y="34"/>
                    </a:cubicBezTo>
                    <a:cubicBezTo>
                      <a:pt x="35" y="36"/>
                      <a:pt x="35" y="38"/>
                      <a:pt x="37" y="39"/>
                    </a:cubicBezTo>
                    <a:cubicBezTo>
                      <a:pt x="40" y="42"/>
                      <a:pt x="43" y="45"/>
                      <a:pt x="44" y="45"/>
                    </a:cubicBezTo>
                    <a:cubicBezTo>
                      <a:pt x="44" y="45"/>
                      <a:pt x="50" y="50"/>
                      <a:pt x="53" y="50"/>
                    </a:cubicBezTo>
                    <a:cubicBezTo>
                      <a:pt x="54" y="48"/>
                      <a:pt x="54" y="50"/>
                      <a:pt x="57" y="52"/>
                    </a:cubicBezTo>
                    <a:cubicBezTo>
                      <a:pt x="58" y="52"/>
                      <a:pt x="55" y="52"/>
                      <a:pt x="57" y="55"/>
                    </a:cubicBezTo>
                    <a:cubicBezTo>
                      <a:pt x="60" y="55"/>
                      <a:pt x="60" y="56"/>
                      <a:pt x="60" y="56"/>
                    </a:cubicBezTo>
                    <a:cubicBezTo>
                      <a:pt x="61" y="56"/>
                      <a:pt x="61" y="56"/>
                      <a:pt x="62" y="56"/>
                    </a:cubicBezTo>
                    <a:cubicBezTo>
                      <a:pt x="62" y="56"/>
                      <a:pt x="62" y="55"/>
                      <a:pt x="64" y="53"/>
                    </a:cubicBezTo>
                    <a:cubicBezTo>
                      <a:pt x="65" y="50"/>
                      <a:pt x="67" y="50"/>
                      <a:pt x="64" y="48"/>
                    </a:cubicBezTo>
                    <a:cubicBezTo>
                      <a:pt x="64" y="47"/>
                      <a:pt x="65" y="45"/>
                      <a:pt x="64" y="45"/>
                    </a:cubicBezTo>
                    <a:cubicBezTo>
                      <a:pt x="64" y="44"/>
                      <a:pt x="62" y="45"/>
                      <a:pt x="62" y="44"/>
                    </a:cubicBezTo>
                    <a:cubicBezTo>
                      <a:pt x="62" y="44"/>
                      <a:pt x="61" y="44"/>
                      <a:pt x="60" y="44"/>
                    </a:cubicBezTo>
                    <a:cubicBezTo>
                      <a:pt x="60" y="44"/>
                      <a:pt x="61" y="41"/>
                      <a:pt x="64" y="41"/>
                    </a:cubicBezTo>
                    <a:cubicBezTo>
                      <a:pt x="65" y="41"/>
                      <a:pt x="67" y="41"/>
                      <a:pt x="68" y="39"/>
                    </a:cubicBezTo>
                    <a:cubicBezTo>
                      <a:pt x="69" y="36"/>
                      <a:pt x="67" y="36"/>
                      <a:pt x="69" y="36"/>
                    </a:cubicBezTo>
                    <a:cubicBezTo>
                      <a:pt x="72" y="36"/>
                      <a:pt x="69" y="33"/>
                      <a:pt x="72" y="33"/>
                    </a:cubicBezTo>
                    <a:cubicBezTo>
                      <a:pt x="72" y="31"/>
                      <a:pt x="72" y="33"/>
                      <a:pt x="75" y="33"/>
                    </a:cubicBezTo>
                    <a:cubicBezTo>
                      <a:pt x="76" y="31"/>
                      <a:pt x="75" y="31"/>
                      <a:pt x="76" y="31"/>
                    </a:cubicBezTo>
                    <a:cubicBezTo>
                      <a:pt x="78" y="31"/>
                      <a:pt x="78" y="33"/>
                      <a:pt x="78" y="33"/>
                    </a:cubicBezTo>
                    <a:cubicBezTo>
                      <a:pt x="79" y="33"/>
                      <a:pt x="79" y="33"/>
                      <a:pt x="78" y="33"/>
                    </a:cubicBezTo>
                    <a:cubicBezTo>
                      <a:pt x="76" y="34"/>
                      <a:pt x="75" y="36"/>
                      <a:pt x="76" y="36"/>
                    </a:cubicBezTo>
                    <a:cubicBezTo>
                      <a:pt x="78" y="36"/>
                      <a:pt x="76" y="38"/>
                      <a:pt x="79" y="36"/>
                    </a:cubicBezTo>
                    <a:cubicBezTo>
                      <a:pt x="80" y="36"/>
                      <a:pt x="80" y="36"/>
                      <a:pt x="83" y="38"/>
                    </a:cubicBezTo>
                    <a:cubicBezTo>
                      <a:pt x="85" y="39"/>
                      <a:pt x="85" y="34"/>
                      <a:pt x="86" y="36"/>
                    </a:cubicBezTo>
                    <a:cubicBezTo>
                      <a:pt x="87" y="36"/>
                      <a:pt x="87" y="34"/>
                      <a:pt x="90" y="33"/>
                    </a:cubicBezTo>
                    <a:cubicBezTo>
                      <a:pt x="93" y="31"/>
                      <a:pt x="90" y="33"/>
                      <a:pt x="86" y="31"/>
                    </a:cubicBezTo>
                    <a:cubicBezTo>
                      <a:pt x="83" y="28"/>
                      <a:pt x="83" y="27"/>
                      <a:pt x="82" y="28"/>
                    </a:cubicBezTo>
                    <a:cubicBezTo>
                      <a:pt x="80" y="31"/>
                      <a:pt x="78" y="28"/>
                      <a:pt x="75" y="28"/>
                    </a:cubicBezTo>
                    <a:cubicBezTo>
                      <a:pt x="73" y="27"/>
                      <a:pt x="83" y="24"/>
                      <a:pt x="79" y="22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8" y="24"/>
                      <a:pt x="79" y="24"/>
                      <a:pt x="78" y="24"/>
                    </a:cubicBezTo>
                    <a:cubicBezTo>
                      <a:pt x="76" y="24"/>
                      <a:pt x="78" y="24"/>
                      <a:pt x="76" y="24"/>
                    </a:cubicBezTo>
                    <a:cubicBezTo>
                      <a:pt x="75" y="25"/>
                      <a:pt x="73" y="27"/>
                      <a:pt x="72" y="27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69" y="28"/>
                      <a:pt x="69" y="30"/>
                      <a:pt x="69" y="30"/>
                    </a:cubicBezTo>
                    <a:cubicBezTo>
                      <a:pt x="68" y="31"/>
                      <a:pt x="67" y="31"/>
                      <a:pt x="67" y="33"/>
                    </a:cubicBezTo>
                    <a:cubicBezTo>
                      <a:pt x="68" y="33"/>
                      <a:pt x="67" y="34"/>
                      <a:pt x="65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0"/>
                      <a:pt x="64" y="30"/>
                      <a:pt x="60" y="30"/>
                    </a:cubicBezTo>
                    <a:cubicBezTo>
                      <a:pt x="57" y="31"/>
                      <a:pt x="57" y="30"/>
                      <a:pt x="57" y="28"/>
                    </a:cubicBezTo>
                    <a:cubicBezTo>
                      <a:pt x="57" y="27"/>
                      <a:pt x="57" y="24"/>
                      <a:pt x="55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2"/>
                    </a:cubicBezTo>
                    <a:cubicBezTo>
                      <a:pt x="54" y="19"/>
                      <a:pt x="54" y="17"/>
                      <a:pt x="54" y="19"/>
                    </a:cubicBezTo>
                    <a:cubicBezTo>
                      <a:pt x="51" y="20"/>
                      <a:pt x="53" y="16"/>
                      <a:pt x="50" y="16"/>
                    </a:cubicBezTo>
                    <a:cubicBezTo>
                      <a:pt x="49" y="14"/>
                      <a:pt x="49" y="13"/>
                      <a:pt x="46" y="13"/>
                    </a:cubicBezTo>
                    <a:cubicBezTo>
                      <a:pt x="43" y="16"/>
                      <a:pt x="42" y="13"/>
                      <a:pt x="36" y="14"/>
                    </a:cubicBezTo>
                    <a:cubicBezTo>
                      <a:pt x="32" y="16"/>
                      <a:pt x="32" y="16"/>
                      <a:pt x="30" y="13"/>
                    </a:cubicBezTo>
                    <a:cubicBezTo>
                      <a:pt x="29" y="11"/>
                      <a:pt x="29" y="9"/>
                      <a:pt x="29" y="9"/>
                    </a:cubicBezTo>
                    <a:cubicBezTo>
                      <a:pt x="28" y="9"/>
                      <a:pt x="29" y="8"/>
                      <a:pt x="29" y="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5" name="Freeform 2213"/>
              <p:cNvSpPr>
                <a:spLocks/>
              </p:cNvSpPr>
              <p:nvPr/>
            </p:nvSpPr>
            <p:spPr bwMode="auto">
              <a:xfrm>
                <a:off x="4836354" y="3443402"/>
                <a:ext cx="195219" cy="99322"/>
              </a:xfrm>
              <a:custGeom>
                <a:avLst/>
                <a:gdLst>
                  <a:gd name="T0" fmla="*/ 8 w 57"/>
                  <a:gd name="T1" fmla="*/ 5 h 27"/>
                  <a:gd name="T2" fmla="*/ 4 w 57"/>
                  <a:gd name="T3" fmla="*/ 11 h 27"/>
                  <a:gd name="T4" fmla="*/ 11 w 57"/>
                  <a:gd name="T5" fmla="*/ 11 h 27"/>
                  <a:gd name="T6" fmla="*/ 15 w 57"/>
                  <a:gd name="T7" fmla="*/ 14 h 27"/>
                  <a:gd name="T8" fmla="*/ 19 w 57"/>
                  <a:gd name="T9" fmla="*/ 16 h 27"/>
                  <a:gd name="T10" fmla="*/ 14 w 57"/>
                  <a:gd name="T11" fmla="*/ 19 h 27"/>
                  <a:gd name="T12" fmla="*/ 12 w 57"/>
                  <a:gd name="T13" fmla="*/ 21 h 27"/>
                  <a:gd name="T14" fmla="*/ 8 w 57"/>
                  <a:gd name="T15" fmla="*/ 19 h 27"/>
                  <a:gd name="T16" fmla="*/ 7 w 57"/>
                  <a:gd name="T17" fmla="*/ 21 h 27"/>
                  <a:gd name="T18" fmla="*/ 5 w 57"/>
                  <a:gd name="T19" fmla="*/ 21 h 27"/>
                  <a:gd name="T20" fmla="*/ 0 w 57"/>
                  <a:gd name="T21" fmla="*/ 21 h 27"/>
                  <a:gd name="T22" fmla="*/ 0 w 57"/>
                  <a:gd name="T23" fmla="*/ 22 h 27"/>
                  <a:gd name="T24" fmla="*/ 7 w 57"/>
                  <a:gd name="T25" fmla="*/ 24 h 27"/>
                  <a:gd name="T26" fmla="*/ 12 w 57"/>
                  <a:gd name="T27" fmla="*/ 24 h 27"/>
                  <a:gd name="T28" fmla="*/ 14 w 57"/>
                  <a:gd name="T29" fmla="*/ 25 h 27"/>
                  <a:gd name="T30" fmla="*/ 19 w 57"/>
                  <a:gd name="T31" fmla="*/ 25 h 27"/>
                  <a:gd name="T32" fmla="*/ 23 w 57"/>
                  <a:gd name="T33" fmla="*/ 25 h 27"/>
                  <a:gd name="T34" fmla="*/ 26 w 57"/>
                  <a:gd name="T35" fmla="*/ 21 h 27"/>
                  <a:gd name="T36" fmla="*/ 30 w 57"/>
                  <a:gd name="T37" fmla="*/ 17 h 27"/>
                  <a:gd name="T38" fmla="*/ 33 w 57"/>
                  <a:gd name="T39" fmla="*/ 17 h 27"/>
                  <a:gd name="T40" fmla="*/ 36 w 57"/>
                  <a:gd name="T41" fmla="*/ 19 h 27"/>
                  <a:gd name="T42" fmla="*/ 39 w 57"/>
                  <a:gd name="T43" fmla="*/ 14 h 27"/>
                  <a:gd name="T44" fmla="*/ 47 w 57"/>
                  <a:gd name="T45" fmla="*/ 11 h 27"/>
                  <a:gd name="T46" fmla="*/ 55 w 57"/>
                  <a:gd name="T47" fmla="*/ 8 h 27"/>
                  <a:gd name="T48" fmla="*/ 57 w 57"/>
                  <a:gd name="T49" fmla="*/ 7 h 27"/>
                  <a:gd name="T50" fmla="*/ 52 w 57"/>
                  <a:gd name="T51" fmla="*/ 3 h 27"/>
                  <a:gd name="T52" fmla="*/ 41 w 57"/>
                  <a:gd name="T53" fmla="*/ 2 h 27"/>
                  <a:gd name="T54" fmla="*/ 30 w 57"/>
                  <a:gd name="T55" fmla="*/ 2 h 27"/>
                  <a:gd name="T56" fmla="*/ 23 w 57"/>
                  <a:gd name="T57" fmla="*/ 0 h 27"/>
                  <a:gd name="T58" fmla="*/ 21 w 57"/>
                  <a:gd name="T59" fmla="*/ 5 h 27"/>
                  <a:gd name="T60" fmla="*/ 12 w 57"/>
                  <a:gd name="T61" fmla="*/ 2 h 27"/>
                  <a:gd name="T62" fmla="*/ 8 w 57"/>
                  <a:gd name="T63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" h="27">
                    <a:moveTo>
                      <a:pt x="8" y="5"/>
                    </a:moveTo>
                    <a:cubicBezTo>
                      <a:pt x="12" y="7"/>
                      <a:pt x="2" y="10"/>
                      <a:pt x="4" y="11"/>
                    </a:cubicBezTo>
                    <a:cubicBezTo>
                      <a:pt x="7" y="11"/>
                      <a:pt x="9" y="14"/>
                      <a:pt x="11" y="11"/>
                    </a:cubicBezTo>
                    <a:cubicBezTo>
                      <a:pt x="12" y="10"/>
                      <a:pt x="12" y="11"/>
                      <a:pt x="15" y="14"/>
                    </a:cubicBezTo>
                    <a:cubicBezTo>
                      <a:pt x="19" y="16"/>
                      <a:pt x="22" y="14"/>
                      <a:pt x="19" y="16"/>
                    </a:cubicBezTo>
                    <a:cubicBezTo>
                      <a:pt x="16" y="17"/>
                      <a:pt x="16" y="19"/>
                      <a:pt x="14" y="19"/>
                    </a:cubicBezTo>
                    <a:cubicBezTo>
                      <a:pt x="14" y="17"/>
                      <a:pt x="14" y="21"/>
                      <a:pt x="12" y="21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8" y="21"/>
                      <a:pt x="8" y="19"/>
                      <a:pt x="7" y="21"/>
                    </a:cubicBezTo>
                    <a:cubicBezTo>
                      <a:pt x="5" y="22"/>
                      <a:pt x="7" y="21"/>
                      <a:pt x="5" y="21"/>
                    </a:cubicBezTo>
                    <a:cubicBezTo>
                      <a:pt x="4" y="19"/>
                      <a:pt x="0" y="19"/>
                      <a:pt x="0" y="21"/>
                    </a:cubicBezTo>
                    <a:cubicBezTo>
                      <a:pt x="0" y="22"/>
                      <a:pt x="0" y="21"/>
                      <a:pt x="0" y="22"/>
                    </a:cubicBezTo>
                    <a:cubicBezTo>
                      <a:pt x="0" y="25"/>
                      <a:pt x="7" y="24"/>
                      <a:pt x="7" y="24"/>
                    </a:cubicBezTo>
                    <a:cubicBezTo>
                      <a:pt x="8" y="25"/>
                      <a:pt x="11" y="22"/>
                      <a:pt x="12" y="24"/>
                    </a:cubicBezTo>
                    <a:cubicBezTo>
                      <a:pt x="12" y="27"/>
                      <a:pt x="14" y="25"/>
                      <a:pt x="14" y="25"/>
                    </a:cubicBezTo>
                    <a:cubicBezTo>
                      <a:pt x="15" y="27"/>
                      <a:pt x="15" y="24"/>
                      <a:pt x="19" y="25"/>
                    </a:cubicBezTo>
                    <a:cubicBezTo>
                      <a:pt x="22" y="25"/>
                      <a:pt x="21" y="24"/>
                      <a:pt x="23" y="25"/>
                    </a:cubicBezTo>
                    <a:cubicBezTo>
                      <a:pt x="27" y="24"/>
                      <a:pt x="21" y="21"/>
                      <a:pt x="26" y="21"/>
                    </a:cubicBezTo>
                    <a:cubicBezTo>
                      <a:pt x="30" y="19"/>
                      <a:pt x="27" y="17"/>
                      <a:pt x="30" y="17"/>
                    </a:cubicBezTo>
                    <a:cubicBezTo>
                      <a:pt x="33" y="19"/>
                      <a:pt x="32" y="14"/>
                      <a:pt x="33" y="17"/>
                    </a:cubicBezTo>
                    <a:cubicBezTo>
                      <a:pt x="33" y="21"/>
                      <a:pt x="34" y="17"/>
                      <a:pt x="36" y="19"/>
                    </a:cubicBezTo>
                    <a:cubicBezTo>
                      <a:pt x="37" y="19"/>
                      <a:pt x="37" y="17"/>
                      <a:pt x="39" y="14"/>
                    </a:cubicBezTo>
                    <a:cubicBezTo>
                      <a:pt x="40" y="13"/>
                      <a:pt x="45" y="16"/>
                      <a:pt x="47" y="11"/>
                    </a:cubicBezTo>
                    <a:cubicBezTo>
                      <a:pt x="47" y="10"/>
                      <a:pt x="52" y="10"/>
                      <a:pt x="55" y="8"/>
                    </a:cubicBezTo>
                    <a:cubicBezTo>
                      <a:pt x="57" y="7"/>
                      <a:pt x="57" y="8"/>
                      <a:pt x="57" y="7"/>
                    </a:cubicBezTo>
                    <a:cubicBezTo>
                      <a:pt x="55" y="3"/>
                      <a:pt x="52" y="5"/>
                      <a:pt x="52" y="3"/>
                    </a:cubicBezTo>
                    <a:cubicBezTo>
                      <a:pt x="52" y="2"/>
                      <a:pt x="47" y="2"/>
                      <a:pt x="41" y="2"/>
                    </a:cubicBezTo>
                    <a:cubicBezTo>
                      <a:pt x="33" y="2"/>
                      <a:pt x="33" y="3"/>
                      <a:pt x="30" y="2"/>
                    </a:cubicBezTo>
                    <a:cubicBezTo>
                      <a:pt x="30" y="2"/>
                      <a:pt x="27" y="0"/>
                      <a:pt x="23" y="0"/>
                    </a:cubicBezTo>
                    <a:cubicBezTo>
                      <a:pt x="19" y="2"/>
                      <a:pt x="23" y="5"/>
                      <a:pt x="21" y="5"/>
                    </a:cubicBezTo>
                    <a:cubicBezTo>
                      <a:pt x="19" y="3"/>
                      <a:pt x="14" y="2"/>
                      <a:pt x="12" y="2"/>
                    </a:cubicBezTo>
                    <a:cubicBezTo>
                      <a:pt x="8" y="3"/>
                      <a:pt x="8" y="5"/>
                      <a:pt x="8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6" name="Freeform 2214"/>
              <p:cNvSpPr>
                <a:spLocks/>
              </p:cNvSpPr>
              <p:nvPr/>
            </p:nvSpPr>
            <p:spPr bwMode="auto">
              <a:xfrm>
                <a:off x="4798052" y="3494371"/>
                <a:ext cx="140853" cy="112391"/>
              </a:xfrm>
              <a:custGeom>
                <a:avLst/>
                <a:gdLst>
                  <a:gd name="T0" fmla="*/ 20 w 41"/>
                  <a:gd name="T1" fmla="*/ 5 h 30"/>
                  <a:gd name="T2" fmla="*/ 16 w 41"/>
                  <a:gd name="T3" fmla="*/ 5 h 30"/>
                  <a:gd name="T4" fmla="*/ 18 w 41"/>
                  <a:gd name="T5" fmla="*/ 3 h 30"/>
                  <a:gd name="T6" fmla="*/ 18 w 41"/>
                  <a:gd name="T7" fmla="*/ 2 h 30"/>
                  <a:gd name="T8" fmla="*/ 16 w 41"/>
                  <a:gd name="T9" fmla="*/ 0 h 30"/>
                  <a:gd name="T10" fmla="*/ 15 w 41"/>
                  <a:gd name="T11" fmla="*/ 2 h 30"/>
                  <a:gd name="T12" fmla="*/ 11 w 41"/>
                  <a:gd name="T13" fmla="*/ 2 h 30"/>
                  <a:gd name="T14" fmla="*/ 9 w 41"/>
                  <a:gd name="T15" fmla="*/ 5 h 30"/>
                  <a:gd name="T16" fmla="*/ 8 w 41"/>
                  <a:gd name="T17" fmla="*/ 8 h 30"/>
                  <a:gd name="T18" fmla="*/ 4 w 41"/>
                  <a:gd name="T19" fmla="*/ 10 h 30"/>
                  <a:gd name="T20" fmla="*/ 0 w 41"/>
                  <a:gd name="T21" fmla="*/ 11 h 30"/>
                  <a:gd name="T22" fmla="*/ 2 w 41"/>
                  <a:gd name="T23" fmla="*/ 13 h 30"/>
                  <a:gd name="T24" fmla="*/ 4 w 41"/>
                  <a:gd name="T25" fmla="*/ 13 h 30"/>
                  <a:gd name="T26" fmla="*/ 4 w 41"/>
                  <a:gd name="T27" fmla="*/ 17 h 30"/>
                  <a:gd name="T28" fmla="*/ 4 w 41"/>
                  <a:gd name="T29" fmla="*/ 22 h 30"/>
                  <a:gd name="T30" fmla="*/ 2 w 41"/>
                  <a:gd name="T31" fmla="*/ 27 h 30"/>
                  <a:gd name="T32" fmla="*/ 4 w 41"/>
                  <a:gd name="T33" fmla="*/ 27 h 30"/>
                  <a:gd name="T34" fmla="*/ 8 w 41"/>
                  <a:gd name="T35" fmla="*/ 25 h 30"/>
                  <a:gd name="T36" fmla="*/ 11 w 41"/>
                  <a:gd name="T37" fmla="*/ 27 h 30"/>
                  <a:gd name="T38" fmla="*/ 11 w 41"/>
                  <a:gd name="T39" fmla="*/ 24 h 30"/>
                  <a:gd name="T40" fmla="*/ 15 w 41"/>
                  <a:gd name="T41" fmla="*/ 24 h 30"/>
                  <a:gd name="T42" fmla="*/ 15 w 41"/>
                  <a:gd name="T43" fmla="*/ 21 h 30"/>
                  <a:gd name="T44" fmla="*/ 20 w 41"/>
                  <a:gd name="T45" fmla="*/ 17 h 30"/>
                  <a:gd name="T46" fmla="*/ 20 w 41"/>
                  <a:gd name="T47" fmla="*/ 21 h 30"/>
                  <a:gd name="T48" fmla="*/ 23 w 41"/>
                  <a:gd name="T49" fmla="*/ 22 h 30"/>
                  <a:gd name="T50" fmla="*/ 25 w 41"/>
                  <a:gd name="T51" fmla="*/ 28 h 30"/>
                  <a:gd name="T52" fmla="*/ 29 w 41"/>
                  <a:gd name="T53" fmla="*/ 27 h 30"/>
                  <a:gd name="T54" fmla="*/ 30 w 41"/>
                  <a:gd name="T55" fmla="*/ 24 h 30"/>
                  <a:gd name="T56" fmla="*/ 34 w 41"/>
                  <a:gd name="T57" fmla="*/ 24 h 30"/>
                  <a:gd name="T58" fmla="*/ 36 w 41"/>
                  <a:gd name="T59" fmla="*/ 24 h 30"/>
                  <a:gd name="T60" fmla="*/ 40 w 41"/>
                  <a:gd name="T61" fmla="*/ 25 h 30"/>
                  <a:gd name="T62" fmla="*/ 41 w 41"/>
                  <a:gd name="T63" fmla="*/ 24 h 30"/>
                  <a:gd name="T64" fmla="*/ 40 w 41"/>
                  <a:gd name="T65" fmla="*/ 19 h 30"/>
                  <a:gd name="T66" fmla="*/ 40 w 41"/>
                  <a:gd name="T67" fmla="*/ 16 h 30"/>
                  <a:gd name="T68" fmla="*/ 36 w 41"/>
                  <a:gd name="T69" fmla="*/ 16 h 30"/>
                  <a:gd name="T70" fmla="*/ 36 w 41"/>
                  <a:gd name="T71" fmla="*/ 13 h 30"/>
                  <a:gd name="T72" fmla="*/ 34 w 41"/>
                  <a:gd name="T73" fmla="*/ 11 h 30"/>
                  <a:gd name="T74" fmla="*/ 30 w 41"/>
                  <a:gd name="T75" fmla="*/ 11 h 30"/>
                  <a:gd name="T76" fmla="*/ 26 w 41"/>
                  <a:gd name="T77" fmla="*/ 11 h 30"/>
                  <a:gd name="T78" fmla="*/ 23 w 41"/>
                  <a:gd name="T79" fmla="*/ 10 h 30"/>
                  <a:gd name="T80" fmla="*/ 18 w 41"/>
                  <a:gd name="T81" fmla="*/ 10 h 30"/>
                  <a:gd name="T82" fmla="*/ 11 w 41"/>
                  <a:gd name="T83" fmla="*/ 8 h 30"/>
                  <a:gd name="T84" fmla="*/ 11 w 41"/>
                  <a:gd name="T85" fmla="*/ 7 h 30"/>
                  <a:gd name="T86" fmla="*/ 16 w 41"/>
                  <a:gd name="T87" fmla="*/ 7 h 30"/>
                  <a:gd name="T88" fmla="*/ 18 w 41"/>
                  <a:gd name="T89" fmla="*/ 8 h 30"/>
                  <a:gd name="T90" fmla="*/ 20 w 41"/>
                  <a:gd name="T9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" h="30">
                    <a:moveTo>
                      <a:pt x="20" y="5"/>
                    </a:moveTo>
                    <a:cubicBezTo>
                      <a:pt x="16" y="7"/>
                      <a:pt x="18" y="5"/>
                      <a:pt x="16" y="5"/>
                    </a:cubicBezTo>
                    <a:cubicBezTo>
                      <a:pt x="15" y="5"/>
                      <a:pt x="16" y="3"/>
                      <a:pt x="18" y="3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8" y="0"/>
                      <a:pt x="16" y="0"/>
                    </a:cubicBezTo>
                    <a:cubicBezTo>
                      <a:pt x="15" y="0"/>
                      <a:pt x="16" y="0"/>
                      <a:pt x="15" y="2"/>
                    </a:cubicBezTo>
                    <a:cubicBezTo>
                      <a:pt x="11" y="3"/>
                      <a:pt x="11" y="0"/>
                      <a:pt x="11" y="2"/>
                    </a:cubicBezTo>
                    <a:cubicBezTo>
                      <a:pt x="9" y="3"/>
                      <a:pt x="11" y="5"/>
                      <a:pt x="9" y="5"/>
                    </a:cubicBezTo>
                    <a:cubicBezTo>
                      <a:pt x="7" y="5"/>
                      <a:pt x="9" y="5"/>
                      <a:pt x="8" y="8"/>
                    </a:cubicBezTo>
                    <a:cubicBezTo>
                      <a:pt x="7" y="10"/>
                      <a:pt x="5" y="10"/>
                      <a:pt x="4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1" y="11"/>
                      <a:pt x="2" y="11"/>
                      <a:pt x="2" y="13"/>
                    </a:cubicBezTo>
                    <a:cubicBezTo>
                      <a:pt x="2" y="14"/>
                      <a:pt x="4" y="13"/>
                      <a:pt x="4" y="13"/>
                    </a:cubicBezTo>
                    <a:cubicBezTo>
                      <a:pt x="5" y="14"/>
                      <a:pt x="4" y="16"/>
                      <a:pt x="4" y="17"/>
                    </a:cubicBezTo>
                    <a:cubicBezTo>
                      <a:pt x="7" y="19"/>
                      <a:pt x="5" y="19"/>
                      <a:pt x="4" y="22"/>
                    </a:cubicBezTo>
                    <a:cubicBezTo>
                      <a:pt x="2" y="24"/>
                      <a:pt x="2" y="25"/>
                      <a:pt x="2" y="27"/>
                    </a:cubicBezTo>
                    <a:cubicBezTo>
                      <a:pt x="4" y="28"/>
                      <a:pt x="4" y="28"/>
                      <a:pt x="4" y="27"/>
                    </a:cubicBezTo>
                    <a:cubicBezTo>
                      <a:pt x="5" y="25"/>
                      <a:pt x="7" y="25"/>
                      <a:pt x="8" y="25"/>
                    </a:cubicBezTo>
                    <a:cubicBezTo>
                      <a:pt x="9" y="24"/>
                      <a:pt x="11" y="27"/>
                      <a:pt x="11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2"/>
                      <a:pt x="15" y="24"/>
                      <a:pt x="15" y="24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8" y="19"/>
                      <a:pt x="16" y="16"/>
                      <a:pt x="20" y="17"/>
                    </a:cubicBezTo>
                    <a:cubicBezTo>
                      <a:pt x="23" y="19"/>
                      <a:pt x="20" y="19"/>
                      <a:pt x="20" y="21"/>
                    </a:cubicBezTo>
                    <a:cubicBezTo>
                      <a:pt x="22" y="21"/>
                      <a:pt x="23" y="19"/>
                      <a:pt x="23" y="22"/>
                    </a:cubicBezTo>
                    <a:cubicBezTo>
                      <a:pt x="22" y="28"/>
                      <a:pt x="23" y="30"/>
                      <a:pt x="25" y="28"/>
                    </a:cubicBezTo>
                    <a:cubicBezTo>
                      <a:pt x="26" y="27"/>
                      <a:pt x="29" y="27"/>
                      <a:pt x="29" y="27"/>
                    </a:cubicBezTo>
                    <a:cubicBezTo>
                      <a:pt x="29" y="25"/>
                      <a:pt x="30" y="25"/>
                      <a:pt x="30" y="24"/>
                    </a:cubicBezTo>
                    <a:cubicBezTo>
                      <a:pt x="32" y="24"/>
                      <a:pt x="36" y="24"/>
                      <a:pt x="34" y="24"/>
                    </a:cubicBezTo>
                    <a:cubicBezTo>
                      <a:pt x="33" y="27"/>
                      <a:pt x="34" y="27"/>
                      <a:pt x="36" y="24"/>
                    </a:cubicBezTo>
                    <a:cubicBezTo>
                      <a:pt x="38" y="24"/>
                      <a:pt x="40" y="24"/>
                      <a:pt x="40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0" y="22"/>
                      <a:pt x="41" y="21"/>
                      <a:pt x="40" y="19"/>
                    </a:cubicBezTo>
                    <a:cubicBezTo>
                      <a:pt x="40" y="19"/>
                      <a:pt x="40" y="17"/>
                      <a:pt x="40" y="16"/>
                    </a:cubicBezTo>
                    <a:cubicBezTo>
                      <a:pt x="40" y="16"/>
                      <a:pt x="36" y="14"/>
                      <a:pt x="36" y="16"/>
                    </a:cubicBezTo>
                    <a:cubicBezTo>
                      <a:pt x="36" y="17"/>
                      <a:pt x="34" y="16"/>
                      <a:pt x="36" y="13"/>
                    </a:cubicBezTo>
                    <a:cubicBezTo>
                      <a:pt x="36" y="13"/>
                      <a:pt x="33" y="13"/>
                      <a:pt x="34" y="11"/>
                    </a:cubicBezTo>
                    <a:cubicBezTo>
                      <a:pt x="32" y="10"/>
                      <a:pt x="33" y="11"/>
                      <a:pt x="30" y="11"/>
                    </a:cubicBezTo>
                    <a:cubicBezTo>
                      <a:pt x="26" y="10"/>
                      <a:pt x="26" y="13"/>
                      <a:pt x="26" y="11"/>
                    </a:cubicBezTo>
                    <a:cubicBezTo>
                      <a:pt x="25" y="11"/>
                      <a:pt x="25" y="13"/>
                      <a:pt x="23" y="10"/>
                    </a:cubicBezTo>
                    <a:cubicBezTo>
                      <a:pt x="22" y="8"/>
                      <a:pt x="19" y="11"/>
                      <a:pt x="18" y="10"/>
                    </a:cubicBezTo>
                    <a:cubicBezTo>
                      <a:pt x="18" y="10"/>
                      <a:pt x="11" y="11"/>
                      <a:pt x="11" y="8"/>
                    </a:cubicBezTo>
                    <a:cubicBezTo>
                      <a:pt x="11" y="7"/>
                      <a:pt x="11" y="8"/>
                      <a:pt x="11" y="7"/>
                    </a:cubicBezTo>
                    <a:cubicBezTo>
                      <a:pt x="11" y="5"/>
                      <a:pt x="15" y="5"/>
                      <a:pt x="16" y="7"/>
                    </a:cubicBezTo>
                    <a:cubicBezTo>
                      <a:pt x="18" y="7"/>
                      <a:pt x="16" y="8"/>
                      <a:pt x="18" y="8"/>
                    </a:cubicBezTo>
                    <a:cubicBezTo>
                      <a:pt x="19" y="5"/>
                      <a:pt x="19" y="7"/>
                      <a:pt x="20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7" name="Freeform 2215"/>
              <p:cNvSpPr>
                <a:spLocks/>
              </p:cNvSpPr>
              <p:nvPr/>
            </p:nvSpPr>
            <p:spPr bwMode="auto">
              <a:xfrm>
                <a:off x="5746961" y="3865522"/>
                <a:ext cx="37067" cy="86253"/>
              </a:xfrm>
              <a:custGeom>
                <a:avLst/>
                <a:gdLst>
                  <a:gd name="T0" fmla="*/ 1 w 11"/>
                  <a:gd name="T1" fmla="*/ 6 h 23"/>
                  <a:gd name="T2" fmla="*/ 7 w 11"/>
                  <a:gd name="T3" fmla="*/ 2 h 23"/>
                  <a:gd name="T4" fmla="*/ 10 w 11"/>
                  <a:gd name="T5" fmla="*/ 2 h 23"/>
                  <a:gd name="T6" fmla="*/ 11 w 11"/>
                  <a:gd name="T7" fmla="*/ 5 h 23"/>
                  <a:gd name="T8" fmla="*/ 8 w 11"/>
                  <a:gd name="T9" fmla="*/ 12 h 23"/>
                  <a:gd name="T10" fmla="*/ 5 w 11"/>
                  <a:gd name="T11" fmla="*/ 20 h 23"/>
                  <a:gd name="T12" fmla="*/ 3 w 11"/>
                  <a:gd name="T13" fmla="*/ 19 h 23"/>
                  <a:gd name="T14" fmla="*/ 1 w 11"/>
                  <a:gd name="T15" fmla="*/ 16 h 23"/>
                  <a:gd name="T16" fmla="*/ 1 w 11"/>
                  <a:gd name="T1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3">
                    <a:moveTo>
                      <a:pt x="1" y="6"/>
                    </a:moveTo>
                    <a:cubicBezTo>
                      <a:pt x="5" y="3"/>
                      <a:pt x="7" y="2"/>
                      <a:pt x="7" y="2"/>
                    </a:cubicBezTo>
                    <a:cubicBezTo>
                      <a:pt x="8" y="2"/>
                      <a:pt x="8" y="0"/>
                      <a:pt x="10" y="2"/>
                    </a:cubicBezTo>
                    <a:cubicBezTo>
                      <a:pt x="11" y="3"/>
                      <a:pt x="10" y="3"/>
                      <a:pt x="11" y="5"/>
                    </a:cubicBezTo>
                    <a:cubicBezTo>
                      <a:pt x="11" y="6"/>
                      <a:pt x="10" y="8"/>
                      <a:pt x="8" y="12"/>
                    </a:cubicBezTo>
                    <a:cubicBezTo>
                      <a:pt x="7" y="19"/>
                      <a:pt x="5" y="16"/>
                      <a:pt x="5" y="20"/>
                    </a:cubicBezTo>
                    <a:cubicBezTo>
                      <a:pt x="5" y="23"/>
                      <a:pt x="4" y="20"/>
                      <a:pt x="3" y="19"/>
                    </a:cubicBezTo>
                    <a:cubicBezTo>
                      <a:pt x="3" y="17"/>
                      <a:pt x="1" y="19"/>
                      <a:pt x="1" y="16"/>
                    </a:cubicBezTo>
                    <a:cubicBezTo>
                      <a:pt x="0" y="12"/>
                      <a:pt x="0" y="11"/>
                      <a:pt x="1" y="6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8" name="Freeform 2216"/>
              <p:cNvSpPr>
                <a:spLocks/>
              </p:cNvSpPr>
              <p:nvPr/>
            </p:nvSpPr>
            <p:spPr bwMode="auto">
              <a:xfrm>
                <a:off x="5826038" y="3443403"/>
                <a:ext cx="116142" cy="141142"/>
              </a:xfrm>
              <a:custGeom>
                <a:avLst/>
                <a:gdLst>
                  <a:gd name="T0" fmla="*/ 0 w 34"/>
                  <a:gd name="T1" fmla="*/ 22 h 38"/>
                  <a:gd name="T2" fmla="*/ 3 w 34"/>
                  <a:gd name="T3" fmla="*/ 24 h 38"/>
                  <a:gd name="T4" fmla="*/ 6 w 34"/>
                  <a:gd name="T5" fmla="*/ 27 h 38"/>
                  <a:gd name="T6" fmla="*/ 5 w 34"/>
                  <a:gd name="T7" fmla="*/ 30 h 38"/>
                  <a:gd name="T8" fmla="*/ 3 w 34"/>
                  <a:gd name="T9" fmla="*/ 31 h 38"/>
                  <a:gd name="T10" fmla="*/ 3 w 34"/>
                  <a:gd name="T11" fmla="*/ 33 h 38"/>
                  <a:gd name="T12" fmla="*/ 5 w 34"/>
                  <a:gd name="T13" fmla="*/ 35 h 38"/>
                  <a:gd name="T14" fmla="*/ 7 w 34"/>
                  <a:gd name="T15" fmla="*/ 36 h 38"/>
                  <a:gd name="T16" fmla="*/ 9 w 34"/>
                  <a:gd name="T17" fmla="*/ 35 h 38"/>
                  <a:gd name="T18" fmla="*/ 10 w 34"/>
                  <a:gd name="T19" fmla="*/ 35 h 38"/>
                  <a:gd name="T20" fmla="*/ 13 w 34"/>
                  <a:gd name="T21" fmla="*/ 35 h 38"/>
                  <a:gd name="T22" fmla="*/ 14 w 34"/>
                  <a:gd name="T23" fmla="*/ 33 h 38"/>
                  <a:gd name="T24" fmla="*/ 21 w 34"/>
                  <a:gd name="T25" fmla="*/ 31 h 38"/>
                  <a:gd name="T26" fmla="*/ 23 w 34"/>
                  <a:gd name="T27" fmla="*/ 30 h 38"/>
                  <a:gd name="T28" fmla="*/ 18 w 34"/>
                  <a:gd name="T29" fmla="*/ 28 h 38"/>
                  <a:gd name="T30" fmla="*/ 17 w 34"/>
                  <a:gd name="T31" fmla="*/ 27 h 38"/>
                  <a:gd name="T32" fmla="*/ 17 w 34"/>
                  <a:gd name="T33" fmla="*/ 24 h 38"/>
                  <a:gd name="T34" fmla="*/ 18 w 34"/>
                  <a:gd name="T35" fmla="*/ 22 h 38"/>
                  <a:gd name="T36" fmla="*/ 23 w 34"/>
                  <a:gd name="T37" fmla="*/ 19 h 38"/>
                  <a:gd name="T38" fmla="*/ 28 w 34"/>
                  <a:gd name="T39" fmla="*/ 16 h 38"/>
                  <a:gd name="T40" fmla="*/ 30 w 34"/>
                  <a:gd name="T41" fmla="*/ 13 h 38"/>
                  <a:gd name="T42" fmla="*/ 30 w 34"/>
                  <a:gd name="T43" fmla="*/ 10 h 38"/>
                  <a:gd name="T44" fmla="*/ 32 w 34"/>
                  <a:gd name="T45" fmla="*/ 7 h 38"/>
                  <a:gd name="T46" fmla="*/ 34 w 34"/>
                  <a:gd name="T47" fmla="*/ 7 h 38"/>
                  <a:gd name="T48" fmla="*/ 34 w 34"/>
                  <a:gd name="T49" fmla="*/ 5 h 38"/>
                  <a:gd name="T50" fmla="*/ 32 w 34"/>
                  <a:gd name="T51" fmla="*/ 3 h 38"/>
                  <a:gd name="T52" fmla="*/ 30 w 34"/>
                  <a:gd name="T53" fmla="*/ 0 h 38"/>
                  <a:gd name="T54" fmla="*/ 28 w 34"/>
                  <a:gd name="T55" fmla="*/ 5 h 38"/>
                  <a:gd name="T56" fmla="*/ 24 w 34"/>
                  <a:gd name="T57" fmla="*/ 8 h 38"/>
                  <a:gd name="T58" fmla="*/ 23 w 34"/>
                  <a:gd name="T59" fmla="*/ 8 h 38"/>
                  <a:gd name="T60" fmla="*/ 20 w 34"/>
                  <a:gd name="T61" fmla="*/ 8 h 38"/>
                  <a:gd name="T62" fmla="*/ 21 w 34"/>
                  <a:gd name="T63" fmla="*/ 11 h 38"/>
                  <a:gd name="T64" fmla="*/ 18 w 34"/>
                  <a:gd name="T65" fmla="*/ 11 h 38"/>
                  <a:gd name="T66" fmla="*/ 16 w 34"/>
                  <a:gd name="T67" fmla="*/ 11 h 38"/>
                  <a:gd name="T68" fmla="*/ 14 w 34"/>
                  <a:gd name="T69" fmla="*/ 10 h 38"/>
                  <a:gd name="T70" fmla="*/ 13 w 34"/>
                  <a:gd name="T71" fmla="*/ 10 h 38"/>
                  <a:gd name="T72" fmla="*/ 12 w 34"/>
                  <a:gd name="T73" fmla="*/ 13 h 38"/>
                  <a:gd name="T74" fmla="*/ 9 w 34"/>
                  <a:gd name="T75" fmla="*/ 14 h 38"/>
                  <a:gd name="T76" fmla="*/ 7 w 34"/>
                  <a:gd name="T77" fmla="*/ 16 h 38"/>
                  <a:gd name="T78" fmla="*/ 6 w 34"/>
                  <a:gd name="T79" fmla="*/ 16 h 38"/>
                  <a:gd name="T80" fmla="*/ 3 w 34"/>
                  <a:gd name="T81" fmla="*/ 17 h 38"/>
                  <a:gd name="T82" fmla="*/ 0 w 34"/>
                  <a:gd name="T83" fmla="*/ 21 h 38"/>
                  <a:gd name="T84" fmla="*/ 0 w 34"/>
                  <a:gd name="T8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" h="38">
                    <a:moveTo>
                      <a:pt x="0" y="22"/>
                    </a:moveTo>
                    <a:cubicBezTo>
                      <a:pt x="0" y="22"/>
                      <a:pt x="2" y="24"/>
                      <a:pt x="3" y="24"/>
                    </a:cubicBezTo>
                    <a:cubicBezTo>
                      <a:pt x="3" y="22"/>
                      <a:pt x="7" y="24"/>
                      <a:pt x="6" y="27"/>
                    </a:cubicBezTo>
                    <a:cubicBezTo>
                      <a:pt x="6" y="28"/>
                      <a:pt x="3" y="30"/>
                      <a:pt x="5" y="30"/>
                    </a:cubicBezTo>
                    <a:cubicBezTo>
                      <a:pt x="6" y="31"/>
                      <a:pt x="3" y="30"/>
                      <a:pt x="3" y="31"/>
                    </a:cubicBezTo>
                    <a:cubicBezTo>
                      <a:pt x="3" y="33"/>
                      <a:pt x="0" y="33"/>
                      <a:pt x="3" y="33"/>
                    </a:cubicBezTo>
                    <a:cubicBezTo>
                      <a:pt x="6" y="35"/>
                      <a:pt x="2" y="35"/>
                      <a:pt x="5" y="35"/>
                    </a:cubicBezTo>
                    <a:cubicBezTo>
                      <a:pt x="7" y="35"/>
                      <a:pt x="5" y="38"/>
                      <a:pt x="7" y="36"/>
                    </a:cubicBezTo>
                    <a:cubicBezTo>
                      <a:pt x="7" y="35"/>
                      <a:pt x="7" y="33"/>
                      <a:pt x="9" y="35"/>
                    </a:cubicBezTo>
                    <a:cubicBezTo>
                      <a:pt x="10" y="36"/>
                      <a:pt x="10" y="36"/>
                      <a:pt x="10" y="35"/>
                    </a:cubicBezTo>
                    <a:cubicBezTo>
                      <a:pt x="10" y="35"/>
                      <a:pt x="12" y="35"/>
                      <a:pt x="13" y="35"/>
                    </a:cubicBezTo>
                    <a:cubicBezTo>
                      <a:pt x="13" y="35"/>
                      <a:pt x="13" y="33"/>
                      <a:pt x="14" y="33"/>
                    </a:cubicBezTo>
                    <a:cubicBezTo>
                      <a:pt x="18" y="31"/>
                      <a:pt x="18" y="33"/>
                      <a:pt x="21" y="31"/>
                    </a:cubicBezTo>
                    <a:cubicBezTo>
                      <a:pt x="23" y="31"/>
                      <a:pt x="20" y="31"/>
                      <a:pt x="23" y="30"/>
                    </a:cubicBezTo>
                    <a:cubicBezTo>
                      <a:pt x="21" y="30"/>
                      <a:pt x="21" y="30"/>
                      <a:pt x="18" y="28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5"/>
                      <a:pt x="18" y="27"/>
                      <a:pt x="17" y="24"/>
                    </a:cubicBezTo>
                    <a:cubicBezTo>
                      <a:pt x="17" y="22"/>
                      <a:pt x="18" y="24"/>
                      <a:pt x="18" y="22"/>
                    </a:cubicBezTo>
                    <a:cubicBezTo>
                      <a:pt x="20" y="19"/>
                      <a:pt x="20" y="22"/>
                      <a:pt x="23" y="19"/>
                    </a:cubicBezTo>
                    <a:cubicBezTo>
                      <a:pt x="25" y="17"/>
                      <a:pt x="27" y="16"/>
                      <a:pt x="28" y="16"/>
                    </a:cubicBezTo>
                    <a:cubicBezTo>
                      <a:pt x="30" y="16"/>
                      <a:pt x="30" y="13"/>
                      <a:pt x="30" y="13"/>
                    </a:cubicBezTo>
                    <a:cubicBezTo>
                      <a:pt x="30" y="11"/>
                      <a:pt x="28" y="11"/>
                      <a:pt x="30" y="10"/>
                    </a:cubicBezTo>
                    <a:cubicBezTo>
                      <a:pt x="31" y="8"/>
                      <a:pt x="31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3"/>
                      <a:pt x="34" y="5"/>
                      <a:pt x="32" y="3"/>
                    </a:cubicBezTo>
                    <a:cubicBezTo>
                      <a:pt x="31" y="3"/>
                      <a:pt x="32" y="2"/>
                      <a:pt x="30" y="0"/>
                    </a:cubicBezTo>
                    <a:cubicBezTo>
                      <a:pt x="28" y="0"/>
                      <a:pt x="30" y="7"/>
                      <a:pt x="28" y="5"/>
                    </a:cubicBezTo>
                    <a:cubicBezTo>
                      <a:pt x="25" y="5"/>
                      <a:pt x="27" y="7"/>
                      <a:pt x="24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8"/>
                      <a:pt x="20" y="7"/>
                      <a:pt x="20" y="8"/>
                    </a:cubicBezTo>
                    <a:cubicBezTo>
                      <a:pt x="20" y="10"/>
                      <a:pt x="23" y="10"/>
                      <a:pt x="21" y="11"/>
                    </a:cubicBezTo>
                    <a:cubicBezTo>
                      <a:pt x="20" y="13"/>
                      <a:pt x="20" y="11"/>
                      <a:pt x="18" y="11"/>
                    </a:cubicBezTo>
                    <a:cubicBezTo>
                      <a:pt x="18" y="13"/>
                      <a:pt x="17" y="11"/>
                      <a:pt x="16" y="11"/>
                    </a:cubicBezTo>
                    <a:cubicBezTo>
                      <a:pt x="14" y="11"/>
                      <a:pt x="14" y="8"/>
                      <a:pt x="14" y="10"/>
                    </a:cubicBezTo>
                    <a:cubicBezTo>
                      <a:pt x="13" y="10"/>
                      <a:pt x="14" y="10"/>
                      <a:pt x="13" y="10"/>
                    </a:cubicBezTo>
                    <a:cubicBezTo>
                      <a:pt x="12" y="11"/>
                      <a:pt x="13" y="11"/>
                      <a:pt x="12" y="13"/>
                    </a:cubicBezTo>
                    <a:cubicBezTo>
                      <a:pt x="10" y="13"/>
                      <a:pt x="10" y="14"/>
                      <a:pt x="9" y="14"/>
                    </a:cubicBezTo>
                    <a:cubicBezTo>
                      <a:pt x="7" y="14"/>
                      <a:pt x="7" y="16"/>
                      <a:pt x="7" y="16"/>
                    </a:cubicBezTo>
                    <a:cubicBezTo>
                      <a:pt x="6" y="16"/>
                      <a:pt x="7" y="16"/>
                      <a:pt x="6" y="16"/>
                    </a:cubicBezTo>
                    <a:cubicBezTo>
                      <a:pt x="3" y="17"/>
                      <a:pt x="5" y="17"/>
                      <a:pt x="3" y="17"/>
                    </a:cubicBezTo>
                    <a:cubicBezTo>
                      <a:pt x="3" y="17"/>
                      <a:pt x="2" y="19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9" name="Freeform 2217"/>
              <p:cNvSpPr>
                <a:spLocks/>
              </p:cNvSpPr>
              <p:nvPr/>
            </p:nvSpPr>
            <p:spPr bwMode="auto">
              <a:xfrm>
                <a:off x="5856925" y="3554487"/>
                <a:ext cx="64249" cy="103242"/>
              </a:xfrm>
              <a:custGeom>
                <a:avLst/>
                <a:gdLst>
                  <a:gd name="T0" fmla="*/ 4 w 19"/>
                  <a:gd name="T1" fmla="*/ 6 h 28"/>
                  <a:gd name="T2" fmla="*/ 3 w 19"/>
                  <a:gd name="T3" fmla="*/ 6 h 28"/>
                  <a:gd name="T4" fmla="*/ 4 w 19"/>
                  <a:gd name="T5" fmla="*/ 9 h 28"/>
                  <a:gd name="T6" fmla="*/ 4 w 19"/>
                  <a:gd name="T7" fmla="*/ 12 h 28"/>
                  <a:gd name="T8" fmla="*/ 4 w 19"/>
                  <a:gd name="T9" fmla="*/ 11 h 28"/>
                  <a:gd name="T10" fmla="*/ 1 w 19"/>
                  <a:gd name="T11" fmla="*/ 11 h 28"/>
                  <a:gd name="T12" fmla="*/ 1 w 19"/>
                  <a:gd name="T13" fmla="*/ 12 h 28"/>
                  <a:gd name="T14" fmla="*/ 0 w 19"/>
                  <a:gd name="T15" fmla="*/ 12 h 28"/>
                  <a:gd name="T16" fmla="*/ 3 w 19"/>
                  <a:gd name="T17" fmla="*/ 14 h 28"/>
                  <a:gd name="T18" fmla="*/ 3 w 19"/>
                  <a:gd name="T19" fmla="*/ 17 h 28"/>
                  <a:gd name="T20" fmla="*/ 4 w 19"/>
                  <a:gd name="T21" fmla="*/ 19 h 28"/>
                  <a:gd name="T22" fmla="*/ 3 w 19"/>
                  <a:gd name="T23" fmla="*/ 20 h 28"/>
                  <a:gd name="T24" fmla="*/ 1 w 19"/>
                  <a:gd name="T25" fmla="*/ 23 h 28"/>
                  <a:gd name="T26" fmla="*/ 1 w 19"/>
                  <a:gd name="T27" fmla="*/ 25 h 28"/>
                  <a:gd name="T28" fmla="*/ 1 w 19"/>
                  <a:gd name="T29" fmla="*/ 26 h 28"/>
                  <a:gd name="T30" fmla="*/ 3 w 19"/>
                  <a:gd name="T31" fmla="*/ 26 h 28"/>
                  <a:gd name="T32" fmla="*/ 4 w 19"/>
                  <a:gd name="T33" fmla="*/ 26 h 28"/>
                  <a:gd name="T34" fmla="*/ 4 w 19"/>
                  <a:gd name="T35" fmla="*/ 28 h 28"/>
                  <a:gd name="T36" fmla="*/ 5 w 19"/>
                  <a:gd name="T37" fmla="*/ 26 h 28"/>
                  <a:gd name="T38" fmla="*/ 7 w 19"/>
                  <a:gd name="T39" fmla="*/ 26 h 28"/>
                  <a:gd name="T40" fmla="*/ 8 w 19"/>
                  <a:gd name="T41" fmla="*/ 26 h 28"/>
                  <a:gd name="T42" fmla="*/ 8 w 19"/>
                  <a:gd name="T43" fmla="*/ 26 h 28"/>
                  <a:gd name="T44" fmla="*/ 8 w 19"/>
                  <a:gd name="T45" fmla="*/ 25 h 28"/>
                  <a:gd name="T46" fmla="*/ 9 w 19"/>
                  <a:gd name="T47" fmla="*/ 26 h 28"/>
                  <a:gd name="T48" fmla="*/ 9 w 19"/>
                  <a:gd name="T49" fmla="*/ 23 h 28"/>
                  <a:gd name="T50" fmla="*/ 14 w 19"/>
                  <a:gd name="T51" fmla="*/ 25 h 28"/>
                  <a:gd name="T52" fmla="*/ 14 w 19"/>
                  <a:gd name="T53" fmla="*/ 23 h 28"/>
                  <a:gd name="T54" fmla="*/ 16 w 19"/>
                  <a:gd name="T55" fmla="*/ 23 h 28"/>
                  <a:gd name="T56" fmla="*/ 19 w 19"/>
                  <a:gd name="T57" fmla="*/ 17 h 28"/>
                  <a:gd name="T58" fmla="*/ 18 w 19"/>
                  <a:gd name="T59" fmla="*/ 17 h 28"/>
                  <a:gd name="T60" fmla="*/ 18 w 19"/>
                  <a:gd name="T61" fmla="*/ 12 h 28"/>
                  <a:gd name="T62" fmla="*/ 15 w 19"/>
                  <a:gd name="T63" fmla="*/ 5 h 28"/>
                  <a:gd name="T64" fmla="*/ 14 w 19"/>
                  <a:gd name="T65" fmla="*/ 0 h 28"/>
                  <a:gd name="T66" fmla="*/ 12 w 19"/>
                  <a:gd name="T67" fmla="*/ 1 h 28"/>
                  <a:gd name="T68" fmla="*/ 5 w 19"/>
                  <a:gd name="T69" fmla="*/ 3 h 28"/>
                  <a:gd name="T70" fmla="*/ 4 w 19"/>
                  <a:gd name="T7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" h="28">
                    <a:moveTo>
                      <a:pt x="4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8"/>
                      <a:pt x="4" y="9"/>
                      <a:pt x="4" y="9"/>
                    </a:cubicBezTo>
                    <a:cubicBezTo>
                      <a:pt x="3" y="11"/>
                      <a:pt x="5" y="11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2"/>
                      <a:pt x="1" y="12"/>
                      <a:pt x="1" y="12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4"/>
                      <a:pt x="3" y="12"/>
                      <a:pt x="3" y="14"/>
                    </a:cubicBezTo>
                    <a:cubicBezTo>
                      <a:pt x="3" y="15"/>
                      <a:pt x="3" y="17"/>
                      <a:pt x="3" y="17"/>
                    </a:cubicBezTo>
                    <a:cubicBezTo>
                      <a:pt x="4" y="17"/>
                      <a:pt x="3" y="17"/>
                      <a:pt x="4" y="19"/>
                    </a:cubicBezTo>
                    <a:cubicBezTo>
                      <a:pt x="4" y="19"/>
                      <a:pt x="3" y="19"/>
                      <a:pt x="3" y="20"/>
                    </a:cubicBezTo>
                    <a:cubicBezTo>
                      <a:pt x="1" y="22"/>
                      <a:pt x="0" y="23"/>
                      <a:pt x="1" y="23"/>
                    </a:cubicBezTo>
                    <a:cubicBezTo>
                      <a:pt x="1" y="23"/>
                      <a:pt x="1" y="23"/>
                      <a:pt x="1" y="25"/>
                    </a:cubicBezTo>
                    <a:cubicBezTo>
                      <a:pt x="3" y="26"/>
                      <a:pt x="1" y="25"/>
                      <a:pt x="1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28"/>
                      <a:pt x="4" y="26"/>
                    </a:cubicBezTo>
                    <a:cubicBezTo>
                      <a:pt x="4" y="25"/>
                      <a:pt x="4" y="28"/>
                      <a:pt x="4" y="28"/>
                    </a:cubicBezTo>
                    <a:cubicBezTo>
                      <a:pt x="4" y="28"/>
                      <a:pt x="4" y="26"/>
                      <a:pt x="5" y="26"/>
                    </a:cubicBezTo>
                    <a:cubicBezTo>
                      <a:pt x="7" y="25"/>
                      <a:pt x="8" y="25"/>
                      <a:pt x="7" y="26"/>
                    </a:cubicBezTo>
                    <a:cubicBezTo>
                      <a:pt x="5" y="26"/>
                      <a:pt x="7" y="28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5"/>
                      <a:pt x="8" y="23"/>
                      <a:pt x="8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8" y="25"/>
                      <a:pt x="9" y="23"/>
                    </a:cubicBezTo>
                    <a:cubicBezTo>
                      <a:pt x="11" y="23"/>
                      <a:pt x="12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6" y="22"/>
                      <a:pt x="19" y="19"/>
                      <a:pt x="19" y="17"/>
                    </a:cubicBezTo>
                    <a:cubicBezTo>
                      <a:pt x="19" y="15"/>
                      <a:pt x="18" y="19"/>
                      <a:pt x="18" y="17"/>
                    </a:cubicBezTo>
                    <a:cubicBezTo>
                      <a:pt x="18" y="14"/>
                      <a:pt x="19" y="14"/>
                      <a:pt x="18" y="12"/>
                    </a:cubicBezTo>
                    <a:cubicBezTo>
                      <a:pt x="18" y="9"/>
                      <a:pt x="15" y="6"/>
                      <a:pt x="15" y="5"/>
                    </a:cubicBezTo>
                    <a:cubicBezTo>
                      <a:pt x="14" y="3"/>
                      <a:pt x="14" y="1"/>
                      <a:pt x="14" y="0"/>
                    </a:cubicBezTo>
                    <a:cubicBezTo>
                      <a:pt x="11" y="1"/>
                      <a:pt x="14" y="1"/>
                      <a:pt x="12" y="1"/>
                    </a:cubicBezTo>
                    <a:cubicBezTo>
                      <a:pt x="9" y="3"/>
                      <a:pt x="9" y="1"/>
                      <a:pt x="5" y="3"/>
                    </a:cubicBezTo>
                    <a:cubicBezTo>
                      <a:pt x="4" y="3"/>
                      <a:pt x="4" y="5"/>
                      <a:pt x="4" y="6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0" name="Freeform 2218"/>
              <p:cNvSpPr>
                <a:spLocks/>
              </p:cNvSpPr>
              <p:nvPr/>
            </p:nvSpPr>
            <p:spPr bwMode="auto">
              <a:xfrm>
                <a:off x="5856926" y="3677334"/>
                <a:ext cx="16063" cy="10455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1 h 3"/>
                  <a:gd name="T4" fmla="*/ 0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1"/>
                      <a:pt x="5" y="0"/>
                      <a:pt x="5" y="1"/>
                    </a:cubicBezTo>
                    <a:cubicBezTo>
                      <a:pt x="5" y="1"/>
                      <a:pt x="1" y="3"/>
                      <a:pt x="0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1" name="Freeform 2219"/>
              <p:cNvSpPr>
                <a:spLocks/>
              </p:cNvSpPr>
              <p:nvPr/>
            </p:nvSpPr>
            <p:spPr bwMode="auto">
              <a:xfrm>
                <a:off x="5911291" y="3651196"/>
                <a:ext cx="9884" cy="10455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2 h 3"/>
                  <a:gd name="T4" fmla="*/ 2 w 3"/>
                  <a:gd name="T5" fmla="*/ 0 h 3"/>
                  <a:gd name="T6" fmla="*/ 2 w 3"/>
                  <a:gd name="T7" fmla="*/ 2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2" y="0"/>
                      <a:pt x="0" y="0"/>
                      <a:pt x="2" y="0"/>
                    </a:cubicBezTo>
                    <a:cubicBezTo>
                      <a:pt x="3" y="0"/>
                      <a:pt x="3" y="0"/>
                      <a:pt x="2" y="2"/>
                    </a:cubicBezTo>
                    <a:cubicBezTo>
                      <a:pt x="0" y="3"/>
                      <a:pt x="2" y="3"/>
                      <a:pt x="0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2" name="Freeform 2220"/>
              <p:cNvSpPr>
                <a:spLocks/>
              </p:cNvSpPr>
              <p:nvPr/>
            </p:nvSpPr>
            <p:spPr bwMode="auto">
              <a:xfrm>
                <a:off x="5856927" y="3651197"/>
                <a:ext cx="9884" cy="6534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0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3" name="Freeform 2221"/>
              <p:cNvSpPr>
                <a:spLocks/>
              </p:cNvSpPr>
              <p:nvPr/>
            </p:nvSpPr>
            <p:spPr bwMode="auto">
              <a:xfrm>
                <a:off x="5859397" y="3606761"/>
                <a:ext cx="7414" cy="2614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4" name="Freeform 2222"/>
              <p:cNvSpPr>
                <a:spLocks/>
              </p:cNvSpPr>
              <p:nvPr/>
            </p:nvSpPr>
            <p:spPr bwMode="auto">
              <a:xfrm>
                <a:off x="5903878" y="3647275"/>
                <a:ext cx="3707" cy="392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5" name="Freeform 2223"/>
              <p:cNvSpPr>
                <a:spLocks/>
              </p:cNvSpPr>
              <p:nvPr/>
            </p:nvSpPr>
            <p:spPr bwMode="auto">
              <a:xfrm>
                <a:off x="5887815" y="3647275"/>
                <a:ext cx="6178" cy="392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6" name="Freeform 2224"/>
              <p:cNvSpPr>
                <a:spLocks/>
              </p:cNvSpPr>
              <p:nvPr/>
            </p:nvSpPr>
            <p:spPr bwMode="auto">
              <a:xfrm>
                <a:off x="5866811" y="3657729"/>
                <a:ext cx="3707" cy="392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7" name="Freeform 2225"/>
              <p:cNvSpPr>
                <a:spLocks/>
              </p:cNvSpPr>
              <p:nvPr/>
            </p:nvSpPr>
            <p:spPr bwMode="auto">
              <a:xfrm>
                <a:off x="5859397" y="3576704"/>
                <a:ext cx="7414" cy="784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8" name="Freeform 2227"/>
              <p:cNvSpPr>
                <a:spLocks/>
              </p:cNvSpPr>
              <p:nvPr/>
            </p:nvSpPr>
            <p:spPr bwMode="auto">
              <a:xfrm>
                <a:off x="5020453" y="4211841"/>
                <a:ext cx="40774" cy="92787"/>
              </a:xfrm>
              <a:custGeom>
                <a:avLst/>
                <a:gdLst>
                  <a:gd name="T0" fmla="*/ 3 w 12"/>
                  <a:gd name="T1" fmla="*/ 24 h 25"/>
                  <a:gd name="T2" fmla="*/ 0 w 12"/>
                  <a:gd name="T3" fmla="*/ 11 h 25"/>
                  <a:gd name="T4" fmla="*/ 1 w 12"/>
                  <a:gd name="T5" fmla="*/ 10 h 25"/>
                  <a:gd name="T6" fmla="*/ 1 w 12"/>
                  <a:gd name="T7" fmla="*/ 7 h 25"/>
                  <a:gd name="T8" fmla="*/ 3 w 12"/>
                  <a:gd name="T9" fmla="*/ 4 h 25"/>
                  <a:gd name="T10" fmla="*/ 1 w 12"/>
                  <a:gd name="T11" fmla="*/ 0 h 25"/>
                  <a:gd name="T12" fmla="*/ 5 w 12"/>
                  <a:gd name="T13" fmla="*/ 0 h 25"/>
                  <a:gd name="T14" fmla="*/ 8 w 12"/>
                  <a:gd name="T15" fmla="*/ 7 h 25"/>
                  <a:gd name="T16" fmla="*/ 9 w 12"/>
                  <a:gd name="T17" fmla="*/ 11 h 25"/>
                  <a:gd name="T18" fmla="*/ 11 w 12"/>
                  <a:gd name="T19" fmla="*/ 13 h 25"/>
                  <a:gd name="T20" fmla="*/ 9 w 12"/>
                  <a:gd name="T21" fmla="*/ 21 h 25"/>
                  <a:gd name="T22" fmla="*/ 3 w 12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25">
                    <a:moveTo>
                      <a:pt x="3" y="24"/>
                    </a:moveTo>
                    <a:cubicBezTo>
                      <a:pt x="0" y="21"/>
                      <a:pt x="1" y="14"/>
                      <a:pt x="0" y="11"/>
                    </a:cubicBezTo>
                    <a:cubicBezTo>
                      <a:pt x="0" y="8"/>
                      <a:pt x="1" y="8"/>
                      <a:pt x="1" y="10"/>
                    </a:cubicBezTo>
                    <a:cubicBezTo>
                      <a:pt x="1" y="11"/>
                      <a:pt x="1" y="8"/>
                      <a:pt x="1" y="7"/>
                    </a:cubicBezTo>
                    <a:cubicBezTo>
                      <a:pt x="1" y="5"/>
                      <a:pt x="3" y="5"/>
                      <a:pt x="3" y="4"/>
                    </a:cubicBezTo>
                    <a:cubicBezTo>
                      <a:pt x="3" y="0"/>
                      <a:pt x="1" y="0"/>
                      <a:pt x="1" y="0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7" y="4"/>
                      <a:pt x="7" y="4"/>
                      <a:pt x="8" y="7"/>
                    </a:cubicBezTo>
                    <a:cubicBezTo>
                      <a:pt x="9" y="7"/>
                      <a:pt x="9" y="11"/>
                      <a:pt x="9" y="11"/>
                    </a:cubicBezTo>
                    <a:cubicBezTo>
                      <a:pt x="11" y="13"/>
                      <a:pt x="9" y="13"/>
                      <a:pt x="11" y="13"/>
                    </a:cubicBezTo>
                    <a:cubicBezTo>
                      <a:pt x="12" y="16"/>
                      <a:pt x="12" y="21"/>
                      <a:pt x="9" y="21"/>
                    </a:cubicBezTo>
                    <a:cubicBezTo>
                      <a:pt x="8" y="24"/>
                      <a:pt x="5" y="25"/>
                      <a:pt x="3" y="2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9" name="Freeform 2228"/>
              <p:cNvSpPr>
                <a:spLocks/>
              </p:cNvSpPr>
              <p:nvPr/>
            </p:nvSpPr>
            <p:spPr bwMode="auto">
              <a:xfrm>
                <a:off x="5246560" y="3792336"/>
                <a:ext cx="160622" cy="419505"/>
              </a:xfrm>
              <a:custGeom>
                <a:avLst/>
                <a:gdLst>
                  <a:gd name="T0" fmla="*/ 4 w 47"/>
                  <a:gd name="T1" fmla="*/ 40 h 113"/>
                  <a:gd name="T2" fmla="*/ 6 w 47"/>
                  <a:gd name="T3" fmla="*/ 31 h 113"/>
                  <a:gd name="T4" fmla="*/ 10 w 47"/>
                  <a:gd name="T5" fmla="*/ 28 h 113"/>
                  <a:gd name="T6" fmla="*/ 16 w 47"/>
                  <a:gd name="T7" fmla="*/ 17 h 113"/>
                  <a:gd name="T8" fmla="*/ 18 w 47"/>
                  <a:gd name="T9" fmla="*/ 12 h 113"/>
                  <a:gd name="T10" fmla="*/ 25 w 47"/>
                  <a:gd name="T11" fmla="*/ 8 h 113"/>
                  <a:gd name="T12" fmla="*/ 31 w 47"/>
                  <a:gd name="T13" fmla="*/ 3 h 113"/>
                  <a:gd name="T14" fmla="*/ 35 w 47"/>
                  <a:gd name="T15" fmla="*/ 9 h 113"/>
                  <a:gd name="T16" fmla="*/ 35 w 47"/>
                  <a:gd name="T17" fmla="*/ 18 h 113"/>
                  <a:gd name="T18" fmla="*/ 31 w 47"/>
                  <a:gd name="T19" fmla="*/ 20 h 113"/>
                  <a:gd name="T20" fmla="*/ 29 w 47"/>
                  <a:gd name="T21" fmla="*/ 28 h 113"/>
                  <a:gd name="T22" fmla="*/ 35 w 47"/>
                  <a:gd name="T23" fmla="*/ 28 h 113"/>
                  <a:gd name="T24" fmla="*/ 38 w 47"/>
                  <a:gd name="T25" fmla="*/ 36 h 113"/>
                  <a:gd name="T26" fmla="*/ 38 w 47"/>
                  <a:gd name="T27" fmla="*/ 39 h 113"/>
                  <a:gd name="T28" fmla="*/ 42 w 47"/>
                  <a:gd name="T29" fmla="*/ 43 h 113"/>
                  <a:gd name="T30" fmla="*/ 45 w 47"/>
                  <a:gd name="T31" fmla="*/ 43 h 113"/>
                  <a:gd name="T32" fmla="*/ 45 w 47"/>
                  <a:gd name="T33" fmla="*/ 46 h 113"/>
                  <a:gd name="T34" fmla="*/ 39 w 47"/>
                  <a:gd name="T35" fmla="*/ 51 h 113"/>
                  <a:gd name="T36" fmla="*/ 36 w 47"/>
                  <a:gd name="T37" fmla="*/ 53 h 113"/>
                  <a:gd name="T38" fmla="*/ 31 w 47"/>
                  <a:gd name="T39" fmla="*/ 56 h 113"/>
                  <a:gd name="T40" fmla="*/ 29 w 47"/>
                  <a:gd name="T41" fmla="*/ 60 h 113"/>
                  <a:gd name="T42" fmla="*/ 29 w 47"/>
                  <a:gd name="T43" fmla="*/ 64 h 113"/>
                  <a:gd name="T44" fmla="*/ 34 w 47"/>
                  <a:gd name="T45" fmla="*/ 71 h 113"/>
                  <a:gd name="T46" fmla="*/ 35 w 47"/>
                  <a:gd name="T47" fmla="*/ 76 h 113"/>
                  <a:gd name="T48" fmla="*/ 32 w 47"/>
                  <a:gd name="T49" fmla="*/ 81 h 113"/>
                  <a:gd name="T50" fmla="*/ 36 w 47"/>
                  <a:gd name="T51" fmla="*/ 93 h 113"/>
                  <a:gd name="T52" fmla="*/ 39 w 47"/>
                  <a:gd name="T53" fmla="*/ 101 h 113"/>
                  <a:gd name="T54" fmla="*/ 36 w 47"/>
                  <a:gd name="T55" fmla="*/ 107 h 113"/>
                  <a:gd name="T56" fmla="*/ 34 w 47"/>
                  <a:gd name="T57" fmla="*/ 112 h 113"/>
                  <a:gd name="T58" fmla="*/ 35 w 47"/>
                  <a:gd name="T59" fmla="*/ 103 h 113"/>
                  <a:gd name="T60" fmla="*/ 35 w 47"/>
                  <a:gd name="T61" fmla="*/ 95 h 113"/>
                  <a:gd name="T62" fmla="*/ 31 w 47"/>
                  <a:gd name="T63" fmla="*/ 88 h 113"/>
                  <a:gd name="T64" fmla="*/ 28 w 47"/>
                  <a:gd name="T65" fmla="*/ 74 h 113"/>
                  <a:gd name="T66" fmla="*/ 27 w 47"/>
                  <a:gd name="T67" fmla="*/ 73 h 113"/>
                  <a:gd name="T68" fmla="*/ 25 w 47"/>
                  <a:gd name="T69" fmla="*/ 68 h 113"/>
                  <a:gd name="T70" fmla="*/ 16 w 47"/>
                  <a:gd name="T71" fmla="*/ 78 h 113"/>
                  <a:gd name="T72" fmla="*/ 13 w 47"/>
                  <a:gd name="T73" fmla="*/ 74 h 113"/>
                  <a:gd name="T74" fmla="*/ 13 w 47"/>
                  <a:gd name="T75" fmla="*/ 68 h 113"/>
                  <a:gd name="T76" fmla="*/ 9 w 47"/>
                  <a:gd name="T77" fmla="*/ 60 h 113"/>
                  <a:gd name="T78" fmla="*/ 9 w 47"/>
                  <a:gd name="T79" fmla="*/ 57 h 113"/>
                  <a:gd name="T80" fmla="*/ 4 w 47"/>
                  <a:gd name="T81" fmla="*/ 53 h 113"/>
                  <a:gd name="T82" fmla="*/ 0 w 47"/>
                  <a:gd name="T83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113">
                    <a:moveTo>
                      <a:pt x="2" y="40"/>
                    </a:moveTo>
                    <a:cubicBezTo>
                      <a:pt x="4" y="39"/>
                      <a:pt x="3" y="43"/>
                      <a:pt x="4" y="40"/>
                    </a:cubicBezTo>
                    <a:cubicBezTo>
                      <a:pt x="6" y="37"/>
                      <a:pt x="4" y="39"/>
                      <a:pt x="4" y="37"/>
                    </a:cubicBezTo>
                    <a:cubicBezTo>
                      <a:pt x="4" y="32"/>
                      <a:pt x="7" y="39"/>
                      <a:pt x="6" y="31"/>
                    </a:cubicBezTo>
                    <a:cubicBezTo>
                      <a:pt x="6" y="26"/>
                      <a:pt x="6" y="28"/>
                      <a:pt x="9" y="29"/>
                    </a:cubicBezTo>
                    <a:cubicBezTo>
                      <a:pt x="10" y="29"/>
                      <a:pt x="10" y="32"/>
                      <a:pt x="10" y="28"/>
                    </a:cubicBezTo>
                    <a:cubicBezTo>
                      <a:pt x="11" y="23"/>
                      <a:pt x="16" y="23"/>
                      <a:pt x="13" y="22"/>
                    </a:cubicBezTo>
                    <a:cubicBezTo>
                      <a:pt x="11" y="20"/>
                      <a:pt x="14" y="20"/>
                      <a:pt x="16" y="17"/>
                    </a:cubicBezTo>
                    <a:cubicBezTo>
                      <a:pt x="17" y="14"/>
                      <a:pt x="16" y="15"/>
                      <a:pt x="16" y="14"/>
                    </a:cubicBezTo>
                    <a:cubicBezTo>
                      <a:pt x="16" y="12"/>
                      <a:pt x="16" y="14"/>
                      <a:pt x="18" y="12"/>
                    </a:cubicBezTo>
                    <a:cubicBezTo>
                      <a:pt x="20" y="9"/>
                      <a:pt x="24" y="8"/>
                      <a:pt x="25" y="9"/>
                    </a:cubicBezTo>
                    <a:cubicBezTo>
                      <a:pt x="27" y="11"/>
                      <a:pt x="27" y="11"/>
                      <a:pt x="25" y="8"/>
                    </a:cubicBezTo>
                    <a:cubicBezTo>
                      <a:pt x="24" y="6"/>
                      <a:pt x="28" y="6"/>
                      <a:pt x="27" y="3"/>
                    </a:cubicBezTo>
                    <a:cubicBezTo>
                      <a:pt x="28" y="3"/>
                      <a:pt x="27" y="0"/>
                      <a:pt x="31" y="3"/>
                    </a:cubicBezTo>
                    <a:cubicBezTo>
                      <a:pt x="34" y="4"/>
                      <a:pt x="31" y="8"/>
                      <a:pt x="34" y="8"/>
                    </a:cubicBezTo>
                    <a:cubicBezTo>
                      <a:pt x="35" y="6"/>
                      <a:pt x="35" y="8"/>
                      <a:pt x="35" y="9"/>
                    </a:cubicBezTo>
                    <a:cubicBezTo>
                      <a:pt x="34" y="9"/>
                      <a:pt x="35" y="11"/>
                      <a:pt x="35" y="14"/>
                    </a:cubicBezTo>
                    <a:cubicBezTo>
                      <a:pt x="34" y="17"/>
                      <a:pt x="35" y="18"/>
                      <a:pt x="35" y="18"/>
                    </a:cubicBezTo>
                    <a:cubicBezTo>
                      <a:pt x="32" y="18"/>
                      <a:pt x="34" y="20"/>
                      <a:pt x="32" y="18"/>
                    </a:cubicBezTo>
                    <a:cubicBezTo>
                      <a:pt x="31" y="18"/>
                      <a:pt x="32" y="20"/>
                      <a:pt x="31" y="20"/>
                    </a:cubicBezTo>
                    <a:cubicBezTo>
                      <a:pt x="28" y="22"/>
                      <a:pt x="31" y="23"/>
                      <a:pt x="29" y="25"/>
                    </a:cubicBezTo>
                    <a:cubicBezTo>
                      <a:pt x="27" y="25"/>
                      <a:pt x="31" y="28"/>
                      <a:pt x="29" y="28"/>
                    </a:cubicBezTo>
                    <a:cubicBezTo>
                      <a:pt x="28" y="29"/>
                      <a:pt x="28" y="29"/>
                      <a:pt x="31" y="29"/>
                    </a:cubicBezTo>
                    <a:cubicBezTo>
                      <a:pt x="32" y="28"/>
                      <a:pt x="34" y="29"/>
                      <a:pt x="35" y="28"/>
                    </a:cubicBezTo>
                    <a:cubicBezTo>
                      <a:pt x="36" y="28"/>
                      <a:pt x="34" y="29"/>
                      <a:pt x="35" y="31"/>
                    </a:cubicBezTo>
                    <a:cubicBezTo>
                      <a:pt x="35" y="32"/>
                      <a:pt x="35" y="36"/>
                      <a:pt x="38" y="36"/>
                    </a:cubicBezTo>
                    <a:cubicBezTo>
                      <a:pt x="41" y="36"/>
                      <a:pt x="39" y="36"/>
                      <a:pt x="38" y="36"/>
                    </a:cubicBezTo>
                    <a:cubicBezTo>
                      <a:pt x="38" y="37"/>
                      <a:pt x="39" y="37"/>
                      <a:pt x="38" y="39"/>
                    </a:cubicBezTo>
                    <a:cubicBezTo>
                      <a:pt x="36" y="40"/>
                      <a:pt x="39" y="40"/>
                      <a:pt x="41" y="40"/>
                    </a:cubicBezTo>
                    <a:cubicBezTo>
                      <a:pt x="42" y="40"/>
                      <a:pt x="41" y="42"/>
                      <a:pt x="42" y="43"/>
                    </a:cubicBezTo>
                    <a:cubicBezTo>
                      <a:pt x="43" y="43"/>
                      <a:pt x="42" y="45"/>
                      <a:pt x="43" y="43"/>
                    </a:cubicBezTo>
                    <a:cubicBezTo>
                      <a:pt x="43" y="43"/>
                      <a:pt x="43" y="45"/>
                      <a:pt x="45" y="43"/>
                    </a:cubicBezTo>
                    <a:cubicBezTo>
                      <a:pt x="47" y="40"/>
                      <a:pt x="47" y="43"/>
                      <a:pt x="47" y="43"/>
                    </a:cubicBezTo>
                    <a:cubicBezTo>
                      <a:pt x="46" y="45"/>
                      <a:pt x="45" y="43"/>
                      <a:pt x="45" y="46"/>
                    </a:cubicBezTo>
                    <a:cubicBezTo>
                      <a:pt x="43" y="50"/>
                      <a:pt x="43" y="46"/>
                      <a:pt x="43" y="50"/>
                    </a:cubicBezTo>
                    <a:cubicBezTo>
                      <a:pt x="41" y="50"/>
                      <a:pt x="42" y="51"/>
                      <a:pt x="39" y="51"/>
                    </a:cubicBezTo>
                    <a:cubicBezTo>
                      <a:pt x="38" y="50"/>
                      <a:pt x="39" y="53"/>
                      <a:pt x="39" y="53"/>
                    </a:cubicBezTo>
                    <a:cubicBezTo>
                      <a:pt x="38" y="53"/>
                      <a:pt x="38" y="51"/>
                      <a:pt x="36" y="53"/>
                    </a:cubicBezTo>
                    <a:cubicBezTo>
                      <a:pt x="36" y="56"/>
                      <a:pt x="35" y="54"/>
                      <a:pt x="34" y="56"/>
                    </a:cubicBezTo>
                    <a:cubicBezTo>
                      <a:pt x="31" y="56"/>
                      <a:pt x="31" y="53"/>
                      <a:pt x="31" y="56"/>
                    </a:cubicBezTo>
                    <a:cubicBezTo>
                      <a:pt x="31" y="57"/>
                      <a:pt x="29" y="56"/>
                      <a:pt x="31" y="57"/>
                    </a:cubicBezTo>
                    <a:cubicBezTo>
                      <a:pt x="31" y="60"/>
                      <a:pt x="28" y="57"/>
                      <a:pt x="29" y="60"/>
                    </a:cubicBezTo>
                    <a:cubicBezTo>
                      <a:pt x="31" y="64"/>
                      <a:pt x="27" y="60"/>
                      <a:pt x="27" y="62"/>
                    </a:cubicBezTo>
                    <a:cubicBezTo>
                      <a:pt x="28" y="64"/>
                      <a:pt x="29" y="62"/>
                      <a:pt x="29" y="64"/>
                    </a:cubicBezTo>
                    <a:cubicBezTo>
                      <a:pt x="29" y="67"/>
                      <a:pt x="31" y="68"/>
                      <a:pt x="32" y="70"/>
                    </a:cubicBezTo>
                    <a:cubicBezTo>
                      <a:pt x="34" y="71"/>
                      <a:pt x="34" y="70"/>
                      <a:pt x="34" y="71"/>
                    </a:cubicBezTo>
                    <a:cubicBezTo>
                      <a:pt x="34" y="73"/>
                      <a:pt x="35" y="74"/>
                      <a:pt x="35" y="74"/>
                    </a:cubicBezTo>
                    <a:cubicBezTo>
                      <a:pt x="36" y="73"/>
                      <a:pt x="36" y="76"/>
                      <a:pt x="35" y="76"/>
                    </a:cubicBezTo>
                    <a:cubicBezTo>
                      <a:pt x="34" y="76"/>
                      <a:pt x="35" y="81"/>
                      <a:pt x="34" y="81"/>
                    </a:cubicBezTo>
                    <a:cubicBezTo>
                      <a:pt x="32" y="81"/>
                      <a:pt x="34" y="82"/>
                      <a:pt x="32" y="81"/>
                    </a:cubicBezTo>
                    <a:cubicBezTo>
                      <a:pt x="31" y="81"/>
                      <a:pt x="31" y="84"/>
                      <a:pt x="35" y="87"/>
                    </a:cubicBezTo>
                    <a:cubicBezTo>
                      <a:pt x="38" y="88"/>
                      <a:pt x="39" y="90"/>
                      <a:pt x="36" y="93"/>
                    </a:cubicBezTo>
                    <a:cubicBezTo>
                      <a:pt x="39" y="96"/>
                      <a:pt x="39" y="98"/>
                      <a:pt x="39" y="99"/>
                    </a:cubicBezTo>
                    <a:cubicBezTo>
                      <a:pt x="39" y="101"/>
                      <a:pt x="39" y="99"/>
                      <a:pt x="39" y="101"/>
                    </a:cubicBezTo>
                    <a:cubicBezTo>
                      <a:pt x="39" y="103"/>
                      <a:pt x="41" y="101"/>
                      <a:pt x="39" y="103"/>
                    </a:cubicBezTo>
                    <a:cubicBezTo>
                      <a:pt x="38" y="104"/>
                      <a:pt x="39" y="104"/>
                      <a:pt x="36" y="107"/>
                    </a:cubicBezTo>
                    <a:cubicBezTo>
                      <a:pt x="35" y="109"/>
                      <a:pt x="35" y="109"/>
                      <a:pt x="35" y="110"/>
                    </a:cubicBezTo>
                    <a:cubicBezTo>
                      <a:pt x="35" y="112"/>
                      <a:pt x="34" y="113"/>
                      <a:pt x="34" y="112"/>
                    </a:cubicBezTo>
                    <a:cubicBezTo>
                      <a:pt x="34" y="106"/>
                      <a:pt x="35" y="107"/>
                      <a:pt x="35" y="106"/>
                    </a:cubicBezTo>
                    <a:cubicBezTo>
                      <a:pt x="35" y="104"/>
                      <a:pt x="36" y="103"/>
                      <a:pt x="35" y="103"/>
                    </a:cubicBezTo>
                    <a:cubicBezTo>
                      <a:pt x="32" y="103"/>
                      <a:pt x="35" y="101"/>
                      <a:pt x="35" y="99"/>
                    </a:cubicBezTo>
                    <a:cubicBezTo>
                      <a:pt x="34" y="98"/>
                      <a:pt x="35" y="98"/>
                      <a:pt x="35" y="95"/>
                    </a:cubicBezTo>
                    <a:cubicBezTo>
                      <a:pt x="34" y="95"/>
                      <a:pt x="34" y="93"/>
                      <a:pt x="32" y="90"/>
                    </a:cubicBezTo>
                    <a:cubicBezTo>
                      <a:pt x="31" y="88"/>
                      <a:pt x="31" y="93"/>
                      <a:pt x="31" y="88"/>
                    </a:cubicBezTo>
                    <a:cubicBezTo>
                      <a:pt x="31" y="87"/>
                      <a:pt x="29" y="85"/>
                      <a:pt x="29" y="81"/>
                    </a:cubicBezTo>
                    <a:cubicBezTo>
                      <a:pt x="29" y="78"/>
                      <a:pt x="28" y="78"/>
                      <a:pt x="28" y="74"/>
                    </a:cubicBezTo>
                    <a:cubicBezTo>
                      <a:pt x="28" y="74"/>
                      <a:pt x="31" y="73"/>
                      <a:pt x="29" y="73"/>
                    </a:cubicBezTo>
                    <a:cubicBezTo>
                      <a:pt x="28" y="73"/>
                      <a:pt x="27" y="74"/>
                      <a:pt x="27" y="73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68"/>
                      <a:pt x="25" y="68"/>
                      <a:pt x="25" y="68"/>
                    </a:cubicBezTo>
                    <a:cubicBezTo>
                      <a:pt x="27" y="73"/>
                      <a:pt x="24" y="73"/>
                      <a:pt x="21" y="74"/>
                    </a:cubicBezTo>
                    <a:cubicBezTo>
                      <a:pt x="18" y="74"/>
                      <a:pt x="18" y="81"/>
                      <a:pt x="16" y="78"/>
                    </a:cubicBezTo>
                    <a:cubicBezTo>
                      <a:pt x="14" y="76"/>
                      <a:pt x="16" y="79"/>
                      <a:pt x="13" y="78"/>
                    </a:cubicBezTo>
                    <a:cubicBezTo>
                      <a:pt x="11" y="76"/>
                      <a:pt x="14" y="74"/>
                      <a:pt x="13" y="74"/>
                    </a:cubicBezTo>
                    <a:cubicBezTo>
                      <a:pt x="11" y="74"/>
                      <a:pt x="11" y="78"/>
                      <a:pt x="10" y="78"/>
                    </a:cubicBezTo>
                    <a:cubicBezTo>
                      <a:pt x="10" y="78"/>
                      <a:pt x="11" y="73"/>
                      <a:pt x="13" y="68"/>
                    </a:cubicBezTo>
                    <a:cubicBezTo>
                      <a:pt x="14" y="65"/>
                      <a:pt x="10" y="62"/>
                      <a:pt x="10" y="60"/>
                    </a:cubicBezTo>
                    <a:cubicBezTo>
                      <a:pt x="10" y="57"/>
                      <a:pt x="9" y="59"/>
                      <a:pt x="9" y="60"/>
                    </a:cubicBezTo>
                    <a:cubicBezTo>
                      <a:pt x="9" y="60"/>
                      <a:pt x="6" y="57"/>
                      <a:pt x="7" y="57"/>
                    </a:cubicBezTo>
                    <a:cubicBezTo>
                      <a:pt x="9" y="56"/>
                      <a:pt x="9" y="57"/>
                      <a:pt x="9" y="57"/>
                    </a:cubicBezTo>
                    <a:cubicBezTo>
                      <a:pt x="10" y="56"/>
                      <a:pt x="9" y="56"/>
                      <a:pt x="9" y="56"/>
                    </a:cubicBezTo>
                    <a:cubicBezTo>
                      <a:pt x="7" y="53"/>
                      <a:pt x="6" y="51"/>
                      <a:pt x="4" y="53"/>
                    </a:cubicBezTo>
                    <a:cubicBezTo>
                      <a:pt x="4" y="56"/>
                      <a:pt x="4" y="53"/>
                      <a:pt x="3" y="51"/>
                    </a:cubicBezTo>
                    <a:cubicBezTo>
                      <a:pt x="0" y="50"/>
                      <a:pt x="0" y="46"/>
                      <a:pt x="0" y="46"/>
                    </a:cubicBezTo>
                    <a:cubicBezTo>
                      <a:pt x="0" y="40"/>
                      <a:pt x="3" y="50"/>
                      <a:pt x="2" y="4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0" name="Freeform 2229"/>
              <p:cNvSpPr>
                <a:spLocks/>
              </p:cNvSpPr>
              <p:nvPr/>
            </p:nvSpPr>
            <p:spPr bwMode="auto">
              <a:xfrm>
                <a:off x="5339225" y="3980526"/>
                <a:ext cx="154445" cy="324103"/>
              </a:xfrm>
              <a:custGeom>
                <a:avLst/>
                <a:gdLst>
                  <a:gd name="T0" fmla="*/ 27 w 45"/>
                  <a:gd name="T1" fmla="*/ 48 h 87"/>
                  <a:gd name="T2" fmla="*/ 22 w 45"/>
                  <a:gd name="T3" fmla="*/ 45 h 87"/>
                  <a:gd name="T4" fmla="*/ 18 w 45"/>
                  <a:gd name="T5" fmla="*/ 41 h 87"/>
                  <a:gd name="T6" fmla="*/ 12 w 45"/>
                  <a:gd name="T7" fmla="*/ 53 h 87"/>
                  <a:gd name="T8" fmla="*/ 11 w 45"/>
                  <a:gd name="T9" fmla="*/ 66 h 87"/>
                  <a:gd name="T10" fmla="*/ 16 w 45"/>
                  <a:gd name="T11" fmla="*/ 72 h 87"/>
                  <a:gd name="T12" fmla="*/ 23 w 45"/>
                  <a:gd name="T13" fmla="*/ 80 h 87"/>
                  <a:gd name="T14" fmla="*/ 23 w 45"/>
                  <a:gd name="T15" fmla="*/ 86 h 87"/>
                  <a:gd name="T16" fmla="*/ 20 w 45"/>
                  <a:gd name="T17" fmla="*/ 84 h 87"/>
                  <a:gd name="T18" fmla="*/ 16 w 45"/>
                  <a:gd name="T19" fmla="*/ 81 h 87"/>
                  <a:gd name="T20" fmla="*/ 14 w 45"/>
                  <a:gd name="T21" fmla="*/ 80 h 87"/>
                  <a:gd name="T22" fmla="*/ 11 w 45"/>
                  <a:gd name="T23" fmla="*/ 76 h 87"/>
                  <a:gd name="T24" fmla="*/ 5 w 45"/>
                  <a:gd name="T25" fmla="*/ 72 h 87"/>
                  <a:gd name="T26" fmla="*/ 7 w 45"/>
                  <a:gd name="T27" fmla="*/ 64 h 87"/>
                  <a:gd name="T28" fmla="*/ 8 w 45"/>
                  <a:gd name="T29" fmla="*/ 59 h 87"/>
                  <a:gd name="T30" fmla="*/ 12 w 45"/>
                  <a:gd name="T31" fmla="*/ 52 h 87"/>
                  <a:gd name="T32" fmla="*/ 12 w 45"/>
                  <a:gd name="T33" fmla="*/ 48 h 87"/>
                  <a:gd name="T34" fmla="*/ 8 w 45"/>
                  <a:gd name="T35" fmla="*/ 36 h 87"/>
                  <a:gd name="T36" fmla="*/ 7 w 45"/>
                  <a:gd name="T37" fmla="*/ 30 h 87"/>
                  <a:gd name="T38" fmla="*/ 8 w 45"/>
                  <a:gd name="T39" fmla="*/ 25 h 87"/>
                  <a:gd name="T40" fmla="*/ 5 w 45"/>
                  <a:gd name="T41" fmla="*/ 19 h 87"/>
                  <a:gd name="T42" fmla="*/ 0 w 45"/>
                  <a:gd name="T43" fmla="*/ 11 h 87"/>
                  <a:gd name="T44" fmla="*/ 4 w 45"/>
                  <a:gd name="T45" fmla="*/ 8 h 87"/>
                  <a:gd name="T46" fmla="*/ 7 w 45"/>
                  <a:gd name="T47" fmla="*/ 5 h 87"/>
                  <a:gd name="T48" fmla="*/ 12 w 45"/>
                  <a:gd name="T49" fmla="*/ 2 h 87"/>
                  <a:gd name="T50" fmla="*/ 16 w 45"/>
                  <a:gd name="T51" fmla="*/ 0 h 87"/>
                  <a:gd name="T52" fmla="*/ 18 w 45"/>
                  <a:gd name="T53" fmla="*/ 5 h 87"/>
                  <a:gd name="T54" fmla="*/ 22 w 45"/>
                  <a:gd name="T55" fmla="*/ 8 h 87"/>
                  <a:gd name="T56" fmla="*/ 19 w 45"/>
                  <a:gd name="T57" fmla="*/ 17 h 87"/>
                  <a:gd name="T58" fmla="*/ 27 w 45"/>
                  <a:gd name="T59" fmla="*/ 14 h 87"/>
                  <a:gd name="T60" fmla="*/ 33 w 45"/>
                  <a:gd name="T61" fmla="*/ 11 h 87"/>
                  <a:gd name="T62" fmla="*/ 40 w 45"/>
                  <a:gd name="T63" fmla="*/ 20 h 87"/>
                  <a:gd name="T64" fmla="*/ 44 w 45"/>
                  <a:gd name="T65" fmla="*/ 33 h 87"/>
                  <a:gd name="T66" fmla="*/ 38 w 45"/>
                  <a:gd name="T67" fmla="*/ 36 h 87"/>
                  <a:gd name="T68" fmla="*/ 27 w 45"/>
                  <a:gd name="T69" fmla="*/ 41 h 87"/>
                  <a:gd name="T70" fmla="*/ 29 w 45"/>
                  <a:gd name="T71" fmla="*/ 4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" h="87">
                    <a:moveTo>
                      <a:pt x="30" y="52"/>
                    </a:moveTo>
                    <a:cubicBezTo>
                      <a:pt x="29" y="52"/>
                      <a:pt x="30" y="50"/>
                      <a:pt x="27" y="48"/>
                    </a:cubicBezTo>
                    <a:cubicBezTo>
                      <a:pt x="27" y="48"/>
                      <a:pt x="26" y="47"/>
                      <a:pt x="23" y="45"/>
                    </a:cubicBezTo>
                    <a:cubicBezTo>
                      <a:pt x="23" y="45"/>
                      <a:pt x="23" y="47"/>
                      <a:pt x="22" y="45"/>
                    </a:cubicBezTo>
                    <a:cubicBezTo>
                      <a:pt x="19" y="45"/>
                      <a:pt x="18" y="48"/>
                      <a:pt x="18" y="45"/>
                    </a:cubicBezTo>
                    <a:cubicBezTo>
                      <a:pt x="19" y="41"/>
                      <a:pt x="20" y="41"/>
                      <a:pt x="18" y="41"/>
                    </a:cubicBezTo>
                    <a:cubicBezTo>
                      <a:pt x="15" y="41"/>
                      <a:pt x="14" y="42"/>
                      <a:pt x="15" y="44"/>
                    </a:cubicBezTo>
                    <a:cubicBezTo>
                      <a:pt x="16" y="44"/>
                      <a:pt x="14" y="52"/>
                      <a:pt x="12" y="53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9" y="59"/>
                      <a:pt x="11" y="64"/>
                      <a:pt x="11" y="66"/>
                    </a:cubicBezTo>
                    <a:cubicBezTo>
                      <a:pt x="11" y="69"/>
                      <a:pt x="14" y="64"/>
                      <a:pt x="14" y="66"/>
                    </a:cubicBezTo>
                    <a:cubicBezTo>
                      <a:pt x="14" y="69"/>
                      <a:pt x="15" y="72"/>
                      <a:pt x="16" y="72"/>
                    </a:cubicBezTo>
                    <a:cubicBezTo>
                      <a:pt x="16" y="70"/>
                      <a:pt x="16" y="76"/>
                      <a:pt x="18" y="78"/>
                    </a:cubicBezTo>
                    <a:cubicBezTo>
                      <a:pt x="22" y="81"/>
                      <a:pt x="20" y="78"/>
                      <a:pt x="23" y="80"/>
                    </a:cubicBezTo>
                    <a:cubicBezTo>
                      <a:pt x="25" y="81"/>
                      <a:pt x="25" y="83"/>
                      <a:pt x="26" y="84"/>
                    </a:cubicBezTo>
                    <a:cubicBezTo>
                      <a:pt x="25" y="86"/>
                      <a:pt x="25" y="86"/>
                      <a:pt x="23" y="86"/>
                    </a:cubicBezTo>
                    <a:cubicBezTo>
                      <a:pt x="22" y="84"/>
                      <a:pt x="22" y="87"/>
                      <a:pt x="20" y="86"/>
                    </a:cubicBezTo>
                    <a:cubicBezTo>
                      <a:pt x="19" y="86"/>
                      <a:pt x="20" y="84"/>
                      <a:pt x="20" y="84"/>
                    </a:cubicBezTo>
                    <a:cubicBezTo>
                      <a:pt x="20" y="81"/>
                      <a:pt x="19" y="84"/>
                      <a:pt x="18" y="83"/>
                    </a:cubicBezTo>
                    <a:cubicBezTo>
                      <a:pt x="18" y="81"/>
                      <a:pt x="18" y="81"/>
                      <a:pt x="16" y="81"/>
                    </a:cubicBezTo>
                    <a:cubicBezTo>
                      <a:pt x="16" y="80"/>
                      <a:pt x="16" y="80"/>
                      <a:pt x="16" y="81"/>
                    </a:cubicBezTo>
                    <a:cubicBezTo>
                      <a:pt x="15" y="81"/>
                      <a:pt x="15" y="81"/>
                      <a:pt x="14" y="80"/>
                    </a:cubicBezTo>
                    <a:cubicBezTo>
                      <a:pt x="12" y="80"/>
                      <a:pt x="12" y="78"/>
                      <a:pt x="12" y="78"/>
                    </a:cubicBezTo>
                    <a:cubicBezTo>
                      <a:pt x="12" y="78"/>
                      <a:pt x="12" y="78"/>
                      <a:pt x="11" y="76"/>
                    </a:cubicBezTo>
                    <a:cubicBezTo>
                      <a:pt x="8" y="75"/>
                      <a:pt x="8" y="72"/>
                      <a:pt x="8" y="72"/>
                    </a:cubicBezTo>
                    <a:cubicBezTo>
                      <a:pt x="7" y="72"/>
                      <a:pt x="7" y="73"/>
                      <a:pt x="5" y="72"/>
                    </a:cubicBezTo>
                    <a:cubicBezTo>
                      <a:pt x="5" y="72"/>
                      <a:pt x="4" y="70"/>
                      <a:pt x="5" y="69"/>
                    </a:cubicBezTo>
                    <a:cubicBezTo>
                      <a:pt x="7" y="66"/>
                      <a:pt x="5" y="67"/>
                      <a:pt x="7" y="64"/>
                    </a:cubicBezTo>
                    <a:cubicBezTo>
                      <a:pt x="8" y="64"/>
                      <a:pt x="5" y="64"/>
                      <a:pt x="7" y="62"/>
                    </a:cubicBezTo>
                    <a:cubicBezTo>
                      <a:pt x="8" y="61"/>
                      <a:pt x="8" y="61"/>
                      <a:pt x="8" y="59"/>
                    </a:cubicBezTo>
                    <a:cubicBezTo>
                      <a:pt x="8" y="58"/>
                      <a:pt x="8" y="58"/>
                      <a:pt x="9" y="56"/>
                    </a:cubicBezTo>
                    <a:cubicBezTo>
                      <a:pt x="12" y="53"/>
                      <a:pt x="11" y="53"/>
                      <a:pt x="12" y="52"/>
                    </a:cubicBezTo>
                    <a:cubicBezTo>
                      <a:pt x="14" y="52"/>
                      <a:pt x="12" y="52"/>
                      <a:pt x="12" y="50"/>
                    </a:cubicBezTo>
                    <a:cubicBezTo>
                      <a:pt x="12" y="48"/>
                      <a:pt x="12" y="50"/>
                      <a:pt x="12" y="48"/>
                    </a:cubicBezTo>
                    <a:cubicBezTo>
                      <a:pt x="12" y="48"/>
                      <a:pt x="12" y="45"/>
                      <a:pt x="9" y="44"/>
                    </a:cubicBezTo>
                    <a:cubicBezTo>
                      <a:pt x="12" y="41"/>
                      <a:pt x="11" y="37"/>
                      <a:pt x="8" y="36"/>
                    </a:cubicBezTo>
                    <a:cubicBezTo>
                      <a:pt x="4" y="33"/>
                      <a:pt x="4" y="30"/>
                      <a:pt x="5" y="30"/>
                    </a:cubicBezTo>
                    <a:cubicBezTo>
                      <a:pt x="7" y="31"/>
                      <a:pt x="5" y="30"/>
                      <a:pt x="7" y="30"/>
                    </a:cubicBezTo>
                    <a:cubicBezTo>
                      <a:pt x="8" y="30"/>
                      <a:pt x="7" y="25"/>
                      <a:pt x="8" y="25"/>
                    </a:cubicBezTo>
                    <a:cubicBezTo>
                      <a:pt x="9" y="25"/>
                      <a:pt x="9" y="22"/>
                      <a:pt x="8" y="25"/>
                    </a:cubicBezTo>
                    <a:cubicBezTo>
                      <a:pt x="8" y="25"/>
                      <a:pt x="7" y="23"/>
                      <a:pt x="7" y="20"/>
                    </a:cubicBezTo>
                    <a:cubicBezTo>
                      <a:pt x="7" y="19"/>
                      <a:pt x="7" y="20"/>
                      <a:pt x="5" y="19"/>
                    </a:cubicBezTo>
                    <a:cubicBezTo>
                      <a:pt x="4" y="17"/>
                      <a:pt x="2" y="16"/>
                      <a:pt x="2" y="13"/>
                    </a:cubicBezTo>
                    <a:cubicBezTo>
                      <a:pt x="2" y="11"/>
                      <a:pt x="1" y="13"/>
                      <a:pt x="0" y="11"/>
                    </a:cubicBezTo>
                    <a:cubicBezTo>
                      <a:pt x="0" y="9"/>
                      <a:pt x="4" y="13"/>
                      <a:pt x="2" y="9"/>
                    </a:cubicBezTo>
                    <a:cubicBezTo>
                      <a:pt x="1" y="8"/>
                      <a:pt x="4" y="9"/>
                      <a:pt x="4" y="8"/>
                    </a:cubicBezTo>
                    <a:cubicBezTo>
                      <a:pt x="2" y="5"/>
                      <a:pt x="4" y="6"/>
                      <a:pt x="4" y="5"/>
                    </a:cubicBezTo>
                    <a:cubicBezTo>
                      <a:pt x="4" y="3"/>
                      <a:pt x="4" y="5"/>
                      <a:pt x="7" y="5"/>
                    </a:cubicBezTo>
                    <a:cubicBezTo>
                      <a:pt x="8" y="3"/>
                      <a:pt x="9" y="5"/>
                      <a:pt x="9" y="3"/>
                    </a:cubicBezTo>
                    <a:cubicBezTo>
                      <a:pt x="11" y="0"/>
                      <a:pt x="11" y="3"/>
                      <a:pt x="12" y="2"/>
                    </a:cubicBezTo>
                    <a:cubicBezTo>
                      <a:pt x="12" y="2"/>
                      <a:pt x="11" y="0"/>
                      <a:pt x="12" y="0"/>
                    </a:cubicBezTo>
                    <a:cubicBezTo>
                      <a:pt x="15" y="0"/>
                      <a:pt x="14" y="0"/>
                      <a:pt x="16" y="0"/>
                    </a:cubicBezTo>
                    <a:cubicBezTo>
                      <a:pt x="16" y="2"/>
                      <a:pt x="16" y="0"/>
                      <a:pt x="16" y="0"/>
                    </a:cubicBezTo>
                    <a:cubicBezTo>
                      <a:pt x="18" y="3"/>
                      <a:pt x="16" y="5"/>
                      <a:pt x="18" y="5"/>
                    </a:cubicBezTo>
                    <a:cubicBezTo>
                      <a:pt x="19" y="5"/>
                      <a:pt x="18" y="5"/>
                      <a:pt x="20" y="5"/>
                    </a:cubicBezTo>
                    <a:cubicBezTo>
                      <a:pt x="23" y="5"/>
                      <a:pt x="20" y="6"/>
                      <a:pt x="22" y="8"/>
                    </a:cubicBezTo>
                    <a:cubicBezTo>
                      <a:pt x="23" y="9"/>
                      <a:pt x="19" y="11"/>
                      <a:pt x="20" y="13"/>
                    </a:cubicBezTo>
                    <a:cubicBezTo>
                      <a:pt x="22" y="13"/>
                      <a:pt x="18" y="16"/>
                      <a:pt x="19" y="17"/>
                    </a:cubicBezTo>
                    <a:cubicBezTo>
                      <a:pt x="20" y="17"/>
                      <a:pt x="20" y="17"/>
                      <a:pt x="23" y="14"/>
                    </a:cubicBezTo>
                    <a:cubicBezTo>
                      <a:pt x="27" y="11"/>
                      <a:pt x="26" y="14"/>
                      <a:pt x="27" y="14"/>
                    </a:cubicBezTo>
                    <a:cubicBezTo>
                      <a:pt x="29" y="14"/>
                      <a:pt x="27" y="16"/>
                      <a:pt x="29" y="14"/>
                    </a:cubicBezTo>
                    <a:cubicBezTo>
                      <a:pt x="32" y="13"/>
                      <a:pt x="32" y="11"/>
                      <a:pt x="33" y="11"/>
                    </a:cubicBezTo>
                    <a:cubicBezTo>
                      <a:pt x="36" y="13"/>
                      <a:pt x="36" y="11"/>
                      <a:pt x="37" y="13"/>
                    </a:cubicBezTo>
                    <a:cubicBezTo>
                      <a:pt x="37" y="17"/>
                      <a:pt x="41" y="16"/>
                      <a:pt x="40" y="20"/>
                    </a:cubicBezTo>
                    <a:cubicBezTo>
                      <a:pt x="38" y="25"/>
                      <a:pt x="43" y="25"/>
                      <a:pt x="43" y="27"/>
                    </a:cubicBezTo>
                    <a:cubicBezTo>
                      <a:pt x="43" y="28"/>
                      <a:pt x="45" y="28"/>
                      <a:pt x="44" y="33"/>
                    </a:cubicBezTo>
                    <a:cubicBezTo>
                      <a:pt x="44" y="34"/>
                      <a:pt x="45" y="34"/>
                      <a:pt x="41" y="36"/>
                    </a:cubicBezTo>
                    <a:cubicBezTo>
                      <a:pt x="41" y="36"/>
                      <a:pt x="41" y="34"/>
                      <a:pt x="38" y="36"/>
                    </a:cubicBezTo>
                    <a:cubicBezTo>
                      <a:pt x="36" y="36"/>
                      <a:pt x="32" y="34"/>
                      <a:pt x="30" y="37"/>
                    </a:cubicBezTo>
                    <a:cubicBezTo>
                      <a:pt x="29" y="41"/>
                      <a:pt x="27" y="39"/>
                      <a:pt x="27" y="41"/>
                    </a:cubicBezTo>
                    <a:cubicBezTo>
                      <a:pt x="27" y="41"/>
                      <a:pt x="26" y="39"/>
                      <a:pt x="27" y="42"/>
                    </a:cubicBezTo>
                    <a:cubicBezTo>
                      <a:pt x="29" y="45"/>
                      <a:pt x="27" y="45"/>
                      <a:pt x="29" y="47"/>
                    </a:cubicBezTo>
                    <a:cubicBezTo>
                      <a:pt x="30" y="48"/>
                      <a:pt x="27" y="48"/>
                      <a:pt x="30" y="52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1" name="Freeform 2230"/>
              <p:cNvSpPr>
                <a:spLocks/>
              </p:cNvSpPr>
              <p:nvPr/>
            </p:nvSpPr>
            <p:spPr bwMode="auto">
              <a:xfrm>
                <a:off x="5253975" y="4133430"/>
                <a:ext cx="13591" cy="52275"/>
              </a:xfrm>
              <a:custGeom>
                <a:avLst/>
                <a:gdLst>
                  <a:gd name="T0" fmla="*/ 2 w 4"/>
                  <a:gd name="T1" fmla="*/ 0 h 14"/>
                  <a:gd name="T2" fmla="*/ 2 w 4"/>
                  <a:gd name="T3" fmla="*/ 3 h 14"/>
                  <a:gd name="T4" fmla="*/ 2 w 4"/>
                  <a:gd name="T5" fmla="*/ 6 h 14"/>
                  <a:gd name="T6" fmla="*/ 2 w 4"/>
                  <a:gd name="T7" fmla="*/ 9 h 14"/>
                  <a:gd name="T8" fmla="*/ 1 w 4"/>
                  <a:gd name="T9" fmla="*/ 12 h 14"/>
                  <a:gd name="T10" fmla="*/ 1 w 4"/>
                  <a:gd name="T11" fmla="*/ 4 h 14"/>
                  <a:gd name="T12" fmla="*/ 2 w 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cubicBezTo>
                      <a:pt x="4" y="0"/>
                      <a:pt x="4" y="3"/>
                      <a:pt x="2" y="3"/>
                    </a:cubicBezTo>
                    <a:cubicBezTo>
                      <a:pt x="2" y="3"/>
                      <a:pt x="4" y="6"/>
                      <a:pt x="2" y="6"/>
                    </a:cubicBezTo>
                    <a:cubicBezTo>
                      <a:pt x="1" y="7"/>
                      <a:pt x="2" y="7"/>
                      <a:pt x="2" y="9"/>
                    </a:cubicBezTo>
                    <a:cubicBezTo>
                      <a:pt x="1" y="9"/>
                      <a:pt x="1" y="14"/>
                      <a:pt x="1" y="12"/>
                    </a:cubicBezTo>
                    <a:cubicBezTo>
                      <a:pt x="0" y="9"/>
                      <a:pt x="1" y="9"/>
                      <a:pt x="1" y="4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2" name="Freeform 2231"/>
              <p:cNvSpPr>
                <a:spLocks/>
              </p:cNvSpPr>
              <p:nvPr/>
            </p:nvSpPr>
            <p:spPr bwMode="auto">
              <a:xfrm>
                <a:off x="5246561" y="4188317"/>
                <a:ext cx="9884" cy="11761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2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3" name="Freeform 2232"/>
              <p:cNvSpPr>
                <a:spLocks/>
              </p:cNvSpPr>
              <p:nvPr/>
            </p:nvSpPr>
            <p:spPr bwMode="auto">
              <a:xfrm>
                <a:off x="5271272" y="4270652"/>
                <a:ext cx="9884" cy="10455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2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3" y="2"/>
                      <a:pt x="3" y="2"/>
                    </a:cubicBezTo>
                    <a:cubicBezTo>
                      <a:pt x="2" y="3"/>
                      <a:pt x="0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4" name="Freeform 2233"/>
              <p:cNvSpPr>
                <a:spLocks/>
              </p:cNvSpPr>
              <p:nvPr/>
            </p:nvSpPr>
            <p:spPr bwMode="auto">
              <a:xfrm>
                <a:off x="5253974" y="4226218"/>
                <a:ext cx="6178" cy="3920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1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5" name="Freeform 2234"/>
              <p:cNvSpPr>
                <a:spLocks/>
              </p:cNvSpPr>
              <p:nvPr/>
            </p:nvSpPr>
            <p:spPr bwMode="auto">
              <a:xfrm>
                <a:off x="5267565" y="4252356"/>
                <a:ext cx="3707" cy="653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6" name="Freeform 2235"/>
              <p:cNvSpPr>
                <a:spLocks/>
              </p:cNvSpPr>
              <p:nvPr/>
            </p:nvSpPr>
            <p:spPr bwMode="auto">
              <a:xfrm>
                <a:off x="5428188" y="3909954"/>
                <a:ext cx="133440" cy="338478"/>
              </a:xfrm>
              <a:custGeom>
                <a:avLst/>
                <a:gdLst>
                  <a:gd name="T0" fmla="*/ 26 w 39"/>
                  <a:gd name="T1" fmla="*/ 14 h 91"/>
                  <a:gd name="T2" fmla="*/ 22 w 39"/>
                  <a:gd name="T3" fmla="*/ 21 h 91"/>
                  <a:gd name="T4" fmla="*/ 22 w 39"/>
                  <a:gd name="T5" fmla="*/ 33 h 91"/>
                  <a:gd name="T6" fmla="*/ 32 w 39"/>
                  <a:gd name="T7" fmla="*/ 46 h 91"/>
                  <a:gd name="T8" fmla="*/ 36 w 39"/>
                  <a:gd name="T9" fmla="*/ 61 h 91"/>
                  <a:gd name="T10" fmla="*/ 36 w 39"/>
                  <a:gd name="T11" fmla="*/ 71 h 91"/>
                  <a:gd name="T12" fmla="*/ 25 w 39"/>
                  <a:gd name="T13" fmla="*/ 77 h 91"/>
                  <a:gd name="T14" fmla="*/ 21 w 39"/>
                  <a:gd name="T15" fmla="*/ 83 h 91"/>
                  <a:gd name="T16" fmla="*/ 14 w 39"/>
                  <a:gd name="T17" fmla="*/ 85 h 91"/>
                  <a:gd name="T18" fmla="*/ 11 w 39"/>
                  <a:gd name="T19" fmla="*/ 77 h 91"/>
                  <a:gd name="T20" fmla="*/ 15 w 39"/>
                  <a:gd name="T21" fmla="*/ 75 h 91"/>
                  <a:gd name="T22" fmla="*/ 19 w 39"/>
                  <a:gd name="T23" fmla="*/ 74 h 91"/>
                  <a:gd name="T24" fmla="*/ 22 w 39"/>
                  <a:gd name="T25" fmla="*/ 71 h 91"/>
                  <a:gd name="T26" fmla="*/ 26 w 39"/>
                  <a:gd name="T27" fmla="*/ 66 h 91"/>
                  <a:gd name="T28" fmla="*/ 28 w 39"/>
                  <a:gd name="T29" fmla="*/ 58 h 91"/>
                  <a:gd name="T30" fmla="*/ 28 w 39"/>
                  <a:gd name="T31" fmla="*/ 53 h 91"/>
                  <a:gd name="T32" fmla="*/ 26 w 39"/>
                  <a:gd name="T33" fmla="*/ 46 h 91"/>
                  <a:gd name="T34" fmla="*/ 24 w 39"/>
                  <a:gd name="T35" fmla="*/ 42 h 91"/>
                  <a:gd name="T36" fmla="*/ 17 w 39"/>
                  <a:gd name="T37" fmla="*/ 33 h 91"/>
                  <a:gd name="T38" fmla="*/ 15 w 39"/>
                  <a:gd name="T39" fmla="*/ 28 h 91"/>
                  <a:gd name="T40" fmla="*/ 10 w 39"/>
                  <a:gd name="T41" fmla="*/ 24 h 91"/>
                  <a:gd name="T42" fmla="*/ 15 w 39"/>
                  <a:gd name="T43" fmla="*/ 21 h 91"/>
                  <a:gd name="T44" fmla="*/ 11 w 39"/>
                  <a:gd name="T45" fmla="*/ 18 h 91"/>
                  <a:gd name="T46" fmla="*/ 8 w 39"/>
                  <a:gd name="T47" fmla="*/ 16 h 91"/>
                  <a:gd name="T48" fmla="*/ 4 w 39"/>
                  <a:gd name="T49" fmla="*/ 13 h 91"/>
                  <a:gd name="T50" fmla="*/ 4 w 39"/>
                  <a:gd name="T51" fmla="*/ 11 h 91"/>
                  <a:gd name="T52" fmla="*/ 0 w 39"/>
                  <a:gd name="T53" fmla="*/ 7 h 91"/>
                  <a:gd name="T54" fmla="*/ 4 w 39"/>
                  <a:gd name="T55" fmla="*/ 7 h 91"/>
                  <a:gd name="T56" fmla="*/ 7 w 39"/>
                  <a:gd name="T57" fmla="*/ 5 h 91"/>
                  <a:gd name="T58" fmla="*/ 11 w 39"/>
                  <a:gd name="T59" fmla="*/ 5 h 91"/>
                  <a:gd name="T60" fmla="*/ 15 w 39"/>
                  <a:gd name="T61" fmla="*/ 0 h 91"/>
                  <a:gd name="T62" fmla="*/ 22 w 39"/>
                  <a:gd name="T63" fmla="*/ 4 h 91"/>
                  <a:gd name="T64" fmla="*/ 24 w 39"/>
                  <a:gd name="T65" fmla="*/ 8 h 91"/>
                  <a:gd name="T66" fmla="*/ 26 w 39"/>
                  <a:gd name="T67" fmla="*/ 11 h 91"/>
                  <a:gd name="T68" fmla="*/ 28 w 39"/>
                  <a:gd name="T69" fmla="*/ 1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91">
                    <a:moveTo>
                      <a:pt x="28" y="13"/>
                    </a:moveTo>
                    <a:cubicBezTo>
                      <a:pt x="26" y="13"/>
                      <a:pt x="28" y="14"/>
                      <a:pt x="26" y="14"/>
                    </a:cubicBezTo>
                    <a:cubicBezTo>
                      <a:pt x="26" y="16"/>
                      <a:pt x="26" y="14"/>
                      <a:pt x="25" y="16"/>
                    </a:cubicBezTo>
                    <a:cubicBezTo>
                      <a:pt x="22" y="16"/>
                      <a:pt x="25" y="18"/>
                      <a:pt x="22" y="21"/>
                    </a:cubicBezTo>
                    <a:cubicBezTo>
                      <a:pt x="19" y="22"/>
                      <a:pt x="17" y="25"/>
                      <a:pt x="18" y="30"/>
                    </a:cubicBezTo>
                    <a:cubicBezTo>
                      <a:pt x="21" y="32"/>
                      <a:pt x="22" y="32"/>
                      <a:pt x="22" y="33"/>
                    </a:cubicBezTo>
                    <a:cubicBezTo>
                      <a:pt x="22" y="35"/>
                      <a:pt x="25" y="38"/>
                      <a:pt x="28" y="41"/>
                    </a:cubicBezTo>
                    <a:cubicBezTo>
                      <a:pt x="31" y="44"/>
                      <a:pt x="32" y="42"/>
                      <a:pt x="32" y="46"/>
                    </a:cubicBezTo>
                    <a:cubicBezTo>
                      <a:pt x="32" y="47"/>
                      <a:pt x="35" y="47"/>
                      <a:pt x="36" y="53"/>
                    </a:cubicBezTo>
                    <a:cubicBezTo>
                      <a:pt x="37" y="58"/>
                      <a:pt x="36" y="61"/>
                      <a:pt x="36" y="61"/>
                    </a:cubicBezTo>
                    <a:cubicBezTo>
                      <a:pt x="37" y="63"/>
                      <a:pt x="39" y="64"/>
                      <a:pt x="37" y="64"/>
                    </a:cubicBezTo>
                    <a:cubicBezTo>
                      <a:pt x="36" y="64"/>
                      <a:pt x="37" y="67"/>
                      <a:pt x="36" y="71"/>
                    </a:cubicBezTo>
                    <a:cubicBezTo>
                      <a:pt x="36" y="74"/>
                      <a:pt x="32" y="74"/>
                      <a:pt x="29" y="75"/>
                    </a:cubicBezTo>
                    <a:cubicBezTo>
                      <a:pt x="26" y="80"/>
                      <a:pt x="26" y="77"/>
                      <a:pt x="25" y="77"/>
                    </a:cubicBezTo>
                    <a:cubicBezTo>
                      <a:pt x="24" y="75"/>
                      <a:pt x="24" y="81"/>
                      <a:pt x="22" y="83"/>
                    </a:cubicBezTo>
                    <a:cubicBezTo>
                      <a:pt x="21" y="83"/>
                      <a:pt x="22" y="83"/>
                      <a:pt x="21" y="83"/>
                    </a:cubicBezTo>
                    <a:cubicBezTo>
                      <a:pt x="18" y="85"/>
                      <a:pt x="17" y="86"/>
                      <a:pt x="15" y="88"/>
                    </a:cubicBezTo>
                    <a:cubicBezTo>
                      <a:pt x="14" y="91"/>
                      <a:pt x="14" y="89"/>
                      <a:pt x="14" y="85"/>
                    </a:cubicBezTo>
                    <a:cubicBezTo>
                      <a:pt x="14" y="80"/>
                      <a:pt x="15" y="81"/>
                      <a:pt x="15" y="80"/>
                    </a:cubicBezTo>
                    <a:cubicBezTo>
                      <a:pt x="14" y="77"/>
                      <a:pt x="12" y="80"/>
                      <a:pt x="11" y="77"/>
                    </a:cubicBezTo>
                    <a:cubicBezTo>
                      <a:pt x="12" y="77"/>
                      <a:pt x="15" y="77"/>
                      <a:pt x="15" y="75"/>
                    </a:cubicBezTo>
                    <a:cubicBezTo>
                      <a:pt x="15" y="75"/>
                      <a:pt x="15" y="74"/>
                      <a:pt x="15" y="75"/>
                    </a:cubicBezTo>
                    <a:cubicBezTo>
                      <a:pt x="17" y="75"/>
                      <a:pt x="18" y="74"/>
                      <a:pt x="18" y="75"/>
                    </a:cubicBezTo>
                    <a:cubicBezTo>
                      <a:pt x="19" y="75"/>
                      <a:pt x="22" y="75"/>
                      <a:pt x="19" y="74"/>
                    </a:cubicBezTo>
                    <a:cubicBezTo>
                      <a:pt x="18" y="74"/>
                      <a:pt x="19" y="72"/>
                      <a:pt x="19" y="71"/>
                    </a:cubicBezTo>
                    <a:cubicBezTo>
                      <a:pt x="18" y="71"/>
                      <a:pt x="19" y="69"/>
                      <a:pt x="22" y="71"/>
                    </a:cubicBezTo>
                    <a:cubicBezTo>
                      <a:pt x="24" y="71"/>
                      <a:pt x="21" y="69"/>
                      <a:pt x="24" y="69"/>
                    </a:cubicBezTo>
                    <a:cubicBezTo>
                      <a:pt x="26" y="69"/>
                      <a:pt x="26" y="66"/>
                      <a:pt x="26" y="66"/>
                    </a:cubicBezTo>
                    <a:cubicBezTo>
                      <a:pt x="28" y="67"/>
                      <a:pt x="28" y="66"/>
                      <a:pt x="28" y="64"/>
                    </a:cubicBezTo>
                    <a:cubicBezTo>
                      <a:pt x="28" y="61"/>
                      <a:pt x="28" y="61"/>
                      <a:pt x="28" y="58"/>
                    </a:cubicBezTo>
                    <a:cubicBezTo>
                      <a:pt x="28" y="56"/>
                      <a:pt x="28" y="56"/>
                      <a:pt x="26" y="56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0"/>
                      <a:pt x="29" y="50"/>
                      <a:pt x="28" y="49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8" y="46"/>
                      <a:pt x="28" y="44"/>
                      <a:pt x="26" y="44"/>
                    </a:cubicBezTo>
                    <a:cubicBezTo>
                      <a:pt x="26" y="46"/>
                      <a:pt x="25" y="41"/>
                      <a:pt x="24" y="42"/>
                    </a:cubicBezTo>
                    <a:cubicBezTo>
                      <a:pt x="22" y="42"/>
                      <a:pt x="24" y="38"/>
                      <a:pt x="22" y="36"/>
                    </a:cubicBezTo>
                    <a:cubicBezTo>
                      <a:pt x="19" y="36"/>
                      <a:pt x="17" y="35"/>
                      <a:pt x="17" y="33"/>
                    </a:cubicBezTo>
                    <a:cubicBezTo>
                      <a:pt x="17" y="30"/>
                      <a:pt x="17" y="32"/>
                      <a:pt x="15" y="30"/>
                    </a:cubicBezTo>
                    <a:cubicBezTo>
                      <a:pt x="15" y="30"/>
                      <a:pt x="15" y="30"/>
                      <a:pt x="15" y="28"/>
                    </a:cubicBezTo>
                    <a:cubicBezTo>
                      <a:pt x="15" y="28"/>
                      <a:pt x="14" y="28"/>
                      <a:pt x="11" y="27"/>
                    </a:cubicBezTo>
                    <a:cubicBezTo>
                      <a:pt x="7" y="24"/>
                      <a:pt x="11" y="25"/>
                      <a:pt x="10" y="24"/>
                    </a:cubicBezTo>
                    <a:cubicBezTo>
                      <a:pt x="8" y="21"/>
                      <a:pt x="12" y="24"/>
                      <a:pt x="14" y="24"/>
                    </a:cubicBezTo>
                    <a:cubicBezTo>
                      <a:pt x="14" y="21"/>
                      <a:pt x="15" y="21"/>
                      <a:pt x="15" y="21"/>
                    </a:cubicBezTo>
                    <a:cubicBezTo>
                      <a:pt x="14" y="19"/>
                      <a:pt x="14" y="21"/>
                      <a:pt x="12" y="19"/>
                    </a:cubicBezTo>
                    <a:cubicBezTo>
                      <a:pt x="12" y="18"/>
                      <a:pt x="11" y="19"/>
                      <a:pt x="11" y="18"/>
                    </a:cubicBezTo>
                    <a:cubicBezTo>
                      <a:pt x="14" y="18"/>
                      <a:pt x="14" y="16"/>
                      <a:pt x="11" y="16"/>
                    </a:cubicBezTo>
                    <a:cubicBezTo>
                      <a:pt x="10" y="14"/>
                      <a:pt x="10" y="14"/>
                      <a:pt x="8" y="16"/>
                    </a:cubicBezTo>
                    <a:cubicBezTo>
                      <a:pt x="7" y="18"/>
                      <a:pt x="7" y="16"/>
                      <a:pt x="6" y="16"/>
                    </a:cubicBezTo>
                    <a:cubicBezTo>
                      <a:pt x="4" y="16"/>
                      <a:pt x="4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3" y="11"/>
                    </a:cubicBezTo>
                    <a:cubicBezTo>
                      <a:pt x="3" y="11"/>
                      <a:pt x="4" y="10"/>
                      <a:pt x="0" y="7"/>
                    </a:cubicBezTo>
                    <a:cubicBezTo>
                      <a:pt x="1" y="7"/>
                      <a:pt x="1" y="4"/>
                      <a:pt x="3" y="5"/>
                    </a:cubicBezTo>
                    <a:cubicBezTo>
                      <a:pt x="4" y="5"/>
                      <a:pt x="4" y="7"/>
                      <a:pt x="4" y="7"/>
                    </a:cubicBezTo>
                    <a:cubicBezTo>
                      <a:pt x="6" y="7"/>
                      <a:pt x="6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10" y="8"/>
                      <a:pt x="10" y="5"/>
                    </a:cubicBezTo>
                    <a:cubicBezTo>
                      <a:pt x="10" y="4"/>
                      <a:pt x="11" y="4"/>
                      <a:pt x="11" y="5"/>
                    </a:cubicBezTo>
                    <a:cubicBezTo>
                      <a:pt x="11" y="5"/>
                      <a:pt x="15" y="4"/>
                      <a:pt x="14" y="4"/>
                    </a:cubicBezTo>
                    <a:cubicBezTo>
                      <a:pt x="14" y="2"/>
                      <a:pt x="15" y="4"/>
                      <a:pt x="15" y="0"/>
                    </a:cubicBezTo>
                    <a:cubicBezTo>
                      <a:pt x="17" y="0"/>
                      <a:pt x="17" y="4"/>
                      <a:pt x="19" y="4"/>
                    </a:cubicBezTo>
                    <a:cubicBezTo>
                      <a:pt x="22" y="4"/>
                      <a:pt x="21" y="5"/>
                      <a:pt x="22" y="4"/>
                    </a:cubicBezTo>
                    <a:cubicBezTo>
                      <a:pt x="24" y="4"/>
                      <a:pt x="25" y="4"/>
                      <a:pt x="24" y="5"/>
                    </a:cubicBezTo>
                    <a:cubicBezTo>
                      <a:pt x="22" y="8"/>
                      <a:pt x="24" y="7"/>
                      <a:pt x="24" y="8"/>
                    </a:cubicBezTo>
                    <a:cubicBezTo>
                      <a:pt x="24" y="10"/>
                      <a:pt x="25" y="8"/>
                      <a:pt x="26" y="10"/>
                    </a:cubicBezTo>
                    <a:cubicBezTo>
                      <a:pt x="26" y="11"/>
                      <a:pt x="26" y="10"/>
                      <a:pt x="26" y="11"/>
                    </a:cubicBezTo>
                    <a:cubicBezTo>
                      <a:pt x="28" y="11"/>
                      <a:pt x="28" y="11"/>
                      <a:pt x="31" y="11"/>
                    </a:cubicBezTo>
                    <a:cubicBezTo>
                      <a:pt x="31" y="11"/>
                      <a:pt x="29" y="11"/>
                      <a:pt x="28" y="1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7" name="Freeform 2236"/>
              <p:cNvSpPr>
                <a:spLocks/>
              </p:cNvSpPr>
              <p:nvPr/>
            </p:nvSpPr>
            <p:spPr bwMode="auto">
              <a:xfrm>
                <a:off x="5393591" y="3936093"/>
                <a:ext cx="133440" cy="189495"/>
              </a:xfrm>
              <a:custGeom>
                <a:avLst/>
                <a:gdLst>
                  <a:gd name="T0" fmla="*/ 0 w 39"/>
                  <a:gd name="T1" fmla="*/ 12 h 51"/>
                  <a:gd name="T2" fmla="*/ 0 w 39"/>
                  <a:gd name="T3" fmla="*/ 12 h 51"/>
                  <a:gd name="T4" fmla="*/ 2 w 39"/>
                  <a:gd name="T5" fmla="*/ 17 h 51"/>
                  <a:gd name="T6" fmla="*/ 4 w 39"/>
                  <a:gd name="T7" fmla="*/ 17 h 51"/>
                  <a:gd name="T8" fmla="*/ 6 w 39"/>
                  <a:gd name="T9" fmla="*/ 18 h 51"/>
                  <a:gd name="T10" fmla="*/ 4 w 39"/>
                  <a:gd name="T11" fmla="*/ 25 h 51"/>
                  <a:gd name="T12" fmla="*/ 3 w 39"/>
                  <a:gd name="T13" fmla="*/ 29 h 51"/>
                  <a:gd name="T14" fmla="*/ 7 w 39"/>
                  <a:gd name="T15" fmla="*/ 26 h 51"/>
                  <a:gd name="T16" fmla="*/ 11 w 39"/>
                  <a:gd name="T17" fmla="*/ 26 h 51"/>
                  <a:gd name="T18" fmla="*/ 13 w 39"/>
                  <a:gd name="T19" fmla="*/ 26 h 51"/>
                  <a:gd name="T20" fmla="*/ 17 w 39"/>
                  <a:gd name="T21" fmla="*/ 23 h 51"/>
                  <a:gd name="T22" fmla="*/ 21 w 39"/>
                  <a:gd name="T23" fmla="*/ 25 h 51"/>
                  <a:gd name="T24" fmla="*/ 24 w 39"/>
                  <a:gd name="T25" fmla="*/ 32 h 51"/>
                  <a:gd name="T26" fmla="*/ 27 w 39"/>
                  <a:gd name="T27" fmla="*/ 39 h 51"/>
                  <a:gd name="T28" fmla="*/ 28 w 39"/>
                  <a:gd name="T29" fmla="*/ 45 h 51"/>
                  <a:gd name="T30" fmla="*/ 25 w 39"/>
                  <a:gd name="T31" fmla="*/ 48 h 51"/>
                  <a:gd name="T32" fmla="*/ 29 w 39"/>
                  <a:gd name="T33" fmla="*/ 49 h 51"/>
                  <a:gd name="T34" fmla="*/ 31 w 39"/>
                  <a:gd name="T35" fmla="*/ 49 h 51"/>
                  <a:gd name="T36" fmla="*/ 34 w 39"/>
                  <a:gd name="T37" fmla="*/ 46 h 51"/>
                  <a:gd name="T38" fmla="*/ 35 w 39"/>
                  <a:gd name="T39" fmla="*/ 48 h 51"/>
                  <a:gd name="T40" fmla="*/ 36 w 39"/>
                  <a:gd name="T41" fmla="*/ 46 h 51"/>
                  <a:gd name="T42" fmla="*/ 38 w 39"/>
                  <a:gd name="T43" fmla="*/ 46 h 51"/>
                  <a:gd name="T44" fmla="*/ 38 w 39"/>
                  <a:gd name="T45" fmla="*/ 42 h 51"/>
                  <a:gd name="T46" fmla="*/ 36 w 39"/>
                  <a:gd name="T47" fmla="*/ 39 h 51"/>
                  <a:gd name="T48" fmla="*/ 36 w 39"/>
                  <a:gd name="T49" fmla="*/ 37 h 51"/>
                  <a:gd name="T50" fmla="*/ 34 w 39"/>
                  <a:gd name="T51" fmla="*/ 35 h 51"/>
                  <a:gd name="T52" fmla="*/ 32 w 39"/>
                  <a:gd name="T53" fmla="*/ 29 h 51"/>
                  <a:gd name="T54" fmla="*/ 28 w 39"/>
                  <a:gd name="T55" fmla="*/ 26 h 51"/>
                  <a:gd name="T56" fmla="*/ 25 w 39"/>
                  <a:gd name="T57" fmla="*/ 23 h 51"/>
                  <a:gd name="T58" fmla="*/ 25 w 39"/>
                  <a:gd name="T59" fmla="*/ 21 h 51"/>
                  <a:gd name="T60" fmla="*/ 21 w 39"/>
                  <a:gd name="T61" fmla="*/ 20 h 51"/>
                  <a:gd name="T62" fmla="*/ 20 w 39"/>
                  <a:gd name="T63" fmla="*/ 17 h 51"/>
                  <a:gd name="T64" fmla="*/ 24 w 39"/>
                  <a:gd name="T65" fmla="*/ 17 h 51"/>
                  <a:gd name="T66" fmla="*/ 25 w 39"/>
                  <a:gd name="T67" fmla="*/ 14 h 51"/>
                  <a:gd name="T68" fmla="*/ 22 w 39"/>
                  <a:gd name="T69" fmla="*/ 12 h 51"/>
                  <a:gd name="T70" fmla="*/ 21 w 39"/>
                  <a:gd name="T71" fmla="*/ 12 h 51"/>
                  <a:gd name="T72" fmla="*/ 21 w 39"/>
                  <a:gd name="T73" fmla="*/ 9 h 51"/>
                  <a:gd name="T74" fmla="*/ 18 w 39"/>
                  <a:gd name="T75" fmla="*/ 9 h 51"/>
                  <a:gd name="T76" fmla="*/ 16 w 39"/>
                  <a:gd name="T77" fmla="*/ 9 h 51"/>
                  <a:gd name="T78" fmla="*/ 14 w 39"/>
                  <a:gd name="T79" fmla="*/ 7 h 51"/>
                  <a:gd name="T80" fmla="*/ 14 w 39"/>
                  <a:gd name="T81" fmla="*/ 6 h 51"/>
                  <a:gd name="T82" fmla="*/ 14 w 39"/>
                  <a:gd name="T83" fmla="*/ 4 h 51"/>
                  <a:gd name="T84" fmla="*/ 13 w 39"/>
                  <a:gd name="T85" fmla="*/ 4 h 51"/>
                  <a:gd name="T86" fmla="*/ 10 w 39"/>
                  <a:gd name="T87" fmla="*/ 0 h 51"/>
                  <a:gd name="T88" fmla="*/ 7 w 39"/>
                  <a:gd name="T89" fmla="*/ 1 h 51"/>
                  <a:gd name="T90" fmla="*/ 7 w 39"/>
                  <a:gd name="T91" fmla="*/ 6 h 51"/>
                  <a:gd name="T92" fmla="*/ 7 w 39"/>
                  <a:gd name="T93" fmla="*/ 7 h 51"/>
                  <a:gd name="T94" fmla="*/ 4 w 39"/>
                  <a:gd name="T95" fmla="*/ 4 h 51"/>
                  <a:gd name="T96" fmla="*/ 2 w 39"/>
                  <a:gd name="T97" fmla="*/ 7 h 51"/>
                  <a:gd name="T98" fmla="*/ 0 w 39"/>
                  <a:gd name="T99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1">
                    <a:moveTo>
                      <a:pt x="0" y="12"/>
                    </a:moveTo>
                    <a:cubicBezTo>
                      <a:pt x="0" y="14"/>
                      <a:pt x="0" y="12"/>
                      <a:pt x="0" y="12"/>
                    </a:cubicBezTo>
                    <a:cubicBezTo>
                      <a:pt x="3" y="14"/>
                      <a:pt x="0" y="17"/>
                      <a:pt x="2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7" y="17"/>
                      <a:pt x="4" y="18"/>
                      <a:pt x="6" y="18"/>
                    </a:cubicBezTo>
                    <a:cubicBezTo>
                      <a:pt x="7" y="21"/>
                      <a:pt x="3" y="23"/>
                      <a:pt x="4" y="25"/>
                    </a:cubicBezTo>
                    <a:cubicBezTo>
                      <a:pt x="6" y="25"/>
                      <a:pt x="3" y="28"/>
                      <a:pt x="3" y="29"/>
                    </a:cubicBezTo>
                    <a:cubicBezTo>
                      <a:pt x="4" y="29"/>
                      <a:pt x="4" y="29"/>
                      <a:pt x="7" y="26"/>
                    </a:cubicBezTo>
                    <a:cubicBezTo>
                      <a:pt x="11" y="23"/>
                      <a:pt x="10" y="26"/>
                      <a:pt x="11" y="26"/>
                    </a:cubicBezTo>
                    <a:cubicBezTo>
                      <a:pt x="13" y="26"/>
                      <a:pt x="11" y="26"/>
                      <a:pt x="13" y="26"/>
                    </a:cubicBezTo>
                    <a:cubicBezTo>
                      <a:pt x="16" y="25"/>
                      <a:pt x="16" y="23"/>
                      <a:pt x="17" y="23"/>
                    </a:cubicBezTo>
                    <a:cubicBezTo>
                      <a:pt x="20" y="25"/>
                      <a:pt x="20" y="23"/>
                      <a:pt x="21" y="25"/>
                    </a:cubicBezTo>
                    <a:cubicBezTo>
                      <a:pt x="21" y="29"/>
                      <a:pt x="25" y="28"/>
                      <a:pt x="24" y="32"/>
                    </a:cubicBezTo>
                    <a:cubicBezTo>
                      <a:pt x="22" y="37"/>
                      <a:pt x="27" y="37"/>
                      <a:pt x="27" y="39"/>
                    </a:cubicBezTo>
                    <a:cubicBezTo>
                      <a:pt x="27" y="39"/>
                      <a:pt x="29" y="39"/>
                      <a:pt x="28" y="45"/>
                    </a:cubicBezTo>
                    <a:cubicBezTo>
                      <a:pt x="28" y="46"/>
                      <a:pt x="29" y="46"/>
                      <a:pt x="25" y="48"/>
                    </a:cubicBezTo>
                    <a:cubicBezTo>
                      <a:pt x="27" y="51"/>
                      <a:pt x="28" y="48"/>
                      <a:pt x="29" y="49"/>
                    </a:cubicBezTo>
                    <a:cubicBezTo>
                      <a:pt x="29" y="51"/>
                      <a:pt x="32" y="51"/>
                      <a:pt x="31" y="49"/>
                    </a:cubicBezTo>
                    <a:cubicBezTo>
                      <a:pt x="29" y="46"/>
                      <a:pt x="32" y="48"/>
                      <a:pt x="34" y="46"/>
                    </a:cubicBezTo>
                    <a:cubicBezTo>
                      <a:pt x="34" y="46"/>
                      <a:pt x="34" y="49"/>
                      <a:pt x="35" y="48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3"/>
                      <a:pt x="39" y="43"/>
                      <a:pt x="38" y="42"/>
                    </a:cubicBezTo>
                    <a:cubicBezTo>
                      <a:pt x="35" y="39"/>
                      <a:pt x="35" y="39"/>
                      <a:pt x="36" y="39"/>
                    </a:cubicBezTo>
                    <a:cubicBezTo>
                      <a:pt x="38" y="39"/>
                      <a:pt x="38" y="37"/>
                      <a:pt x="36" y="37"/>
                    </a:cubicBezTo>
                    <a:cubicBezTo>
                      <a:pt x="36" y="39"/>
                      <a:pt x="35" y="34"/>
                      <a:pt x="34" y="35"/>
                    </a:cubicBezTo>
                    <a:cubicBezTo>
                      <a:pt x="34" y="35"/>
                      <a:pt x="34" y="31"/>
                      <a:pt x="32" y="29"/>
                    </a:cubicBezTo>
                    <a:cubicBezTo>
                      <a:pt x="29" y="29"/>
                      <a:pt x="28" y="28"/>
                      <a:pt x="28" y="26"/>
                    </a:cubicBezTo>
                    <a:cubicBezTo>
                      <a:pt x="27" y="23"/>
                      <a:pt x="27" y="25"/>
                      <a:pt x="25" y="23"/>
                    </a:cubicBezTo>
                    <a:cubicBezTo>
                      <a:pt x="25" y="23"/>
                      <a:pt x="25" y="23"/>
                      <a:pt x="25" y="21"/>
                    </a:cubicBezTo>
                    <a:cubicBezTo>
                      <a:pt x="25" y="21"/>
                      <a:pt x="24" y="21"/>
                      <a:pt x="21" y="20"/>
                    </a:cubicBezTo>
                    <a:cubicBezTo>
                      <a:pt x="17" y="17"/>
                      <a:pt x="21" y="18"/>
                      <a:pt x="20" y="17"/>
                    </a:cubicBezTo>
                    <a:cubicBezTo>
                      <a:pt x="18" y="14"/>
                      <a:pt x="22" y="17"/>
                      <a:pt x="24" y="17"/>
                    </a:cubicBezTo>
                    <a:cubicBezTo>
                      <a:pt x="24" y="14"/>
                      <a:pt x="25" y="14"/>
                      <a:pt x="25" y="14"/>
                    </a:cubicBezTo>
                    <a:cubicBezTo>
                      <a:pt x="24" y="12"/>
                      <a:pt x="24" y="14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4" y="11"/>
                      <a:pt x="24" y="9"/>
                      <a:pt x="21" y="9"/>
                    </a:cubicBezTo>
                    <a:cubicBezTo>
                      <a:pt x="20" y="7"/>
                      <a:pt x="20" y="7"/>
                      <a:pt x="18" y="9"/>
                    </a:cubicBezTo>
                    <a:cubicBezTo>
                      <a:pt x="17" y="12"/>
                      <a:pt x="17" y="9"/>
                      <a:pt x="16" y="9"/>
                    </a:cubicBezTo>
                    <a:cubicBezTo>
                      <a:pt x="16" y="9"/>
                      <a:pt x="16" y="7"/>
                      <a:pt x="14" y="7"/>
                    </a:cubicBezTo>
                    <a:cubicBezTo>
                      <a:pt x="14" y="6"/>
                      <a:pt x="16" y="6"/>
                      <a:pt x="14" y="6"/>
                    </a:cubicBezTo>
                    <a:cubicBezTo>
                      <a:pt x="14" y="4"/>
                      <a:pt x="16" y="4"/>
                      <a:pt x="14" y="4"/>
                    </a:cubicBezTo>
                    <a:cubicBezTo>
                      <a:pt x="14" y="4"/>
                      <a:pt x="14" y="1"/>
                      <a:pt x="13" y="4"/>
                    </a:cubicBezTo>
                    <a:cubicBezTo>
                      <a:pt x="13" y="4"/>
                      <a:pt x="14" y="3"/>
                      <a:pt x="10" y="0"/>
                    </a:cubicBezTo>
                    <a:cubicBezTo>
                      <a:pt x="9" y="0"/>
                      <a:pt x="6" y="0"/>
                      <a:pt x="7" y="1"/>
                    </a:cubicBezTo>
                    <a:cubicBezTo>
                      <a:pt x="9" y="6"/>
                      <a:pt x="7" y="4"/>
                      <a:pt x="7" y="6"/>
                    </a:cubicBezTo>
                    <a:cubicBezTo>
                      <a:pt x="9" y="7"/>
                      <a:pt x="7" y="7"/>
                      <a:pt x="7" y="7"/>
                    </a:cubicBezTo>
                    <a:cubicBezTo>
                      <a:pt x="7" y="6"/>
                      <a:pt x="6" y="9"/>
                      <a:pt x="4" y="4"/>
                    </a:cubicBezTo>
                    <a:cubicBezTo>
                      <a:pt x="3" y="6"/>
                      <a:pt x="2" y="4"/>
                      <a:pt x="2" y="7"/>
                    </a:cubicBezTo>
                    <a:cubicBezTo>
                      <a:pt x="0" y="11"/>
                      <a:pt x="0" y="7"/>
                      <a:pt x="0" y="12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8" name="Freeform 2237"/>
              <p:cNvSpPr>
                <a:spLocks/>
              </p:cNvSpPr>
              <p:nvPr/>
            </p:nvSpPr>
            <p:spPr bwMode="auto">
              <a:xfrm>
                <a:off x="5428187" y="4107291"/>
                <a:ext cx="98845" cy="92787"/>
              </a:xfrm>
              <a:custGeom>
                <a:avLst/>
                <a:gdLst>
                  <a:gd name="T0" fmla="*/ 28 w 29"/>
                  <a:gd name="T1" fmla="*/ 0 h 25"/>
                  <a:gd name="T2" fmla="*/ 26 w 29"/>
                  <a:gd name="T3" fmla="*/ 3 h 25"/>
                  <a:gd name="T4" fmla="*/ 28 w 29"/>
                  <a:gd name="T5" fmla="*/ 7 h 25"/>
                  <a:gd name="T6" fmla="*/ 28 w 29"/>
                  <a:gd name="T7" fmla="*/ 11 h 25"/>
                  <a:gd name="T8" fmla="*/ 26 w 29"/>
                  <a:gd name="T9" fmla="*/ 14 h 25"/>
                  <a:gd name="T10" fmla="*/ 24 w 29"/>
                  <a:gd name="T11" fmla="*/ 16 h 25"/>
                  <a:gd name="T12" fmla="*/ 22 w 29"/>
                  <a:gd name="T13" fmla="*/ 18 h 25"/>
                  <a:gd name="T14" fmla="*/ 19 w 29"/>
                  <a:gd name="T15" fmla="*/ 19 h 25"/>
                  <a:gd name="T16" fmla="*/ 19 w 29"/>
                  <a:gd name="T17" fmla="*/ 21 h 25"/>
                  <a:gd name="T18" fmla="*/ 19 w 29"/>
                  <a:gd name="T19" fmla="*/ 22 h 25"/>
                  <a:gd name="T20" fmla="*/ 15 w 29"/>
                  <a:gd name="T21" fmla="*/ 22 h 25"/>
                  <a:gd name="T22" fmla="*/ 15 w 29"/>
                  <a:gd name="T23" fmla="*/ 24 h 25"/>
                  <a:gd name="T24" fmla="*/ 11 w 29"/>
                  <a:gd name="T25" fmla="*/ 25 h 25"/>
                  <a:gd name="T26" fmla="*/ 8 w 29"/>
                  <a:gd name="T27" fmla="*/ 24 h 25"/>
                  <a:gd name="T28" fmla="*/ 7 w 29"/>
                  <a:gd name="T29" fmla="*/ 24 h 25"/>
                  <a:gd name="T30" fmla="*/ 7 w 29"/>
                  <a:gd name="T31" fmla="*/ 21 h 25"/>
                  <a:gd name="T32" fmla="*/ 7 w 29"/>
                  <a:gd name="T33" fmla="*/ 22 h 25"/>
                  <a:gd name="T34" fmla="*/ 6 w 29"/>
                  <a:gd name="T35" fmla="*/ 21 h 25"/>
                  <a:gd name="T36" fmla="*/ 4 w 29"/>
                  <a:gd name="T37" fmla="*/ 18 h 25"/>
                  <a:gd name="T38" fmla="*/ 3 w 29"/>
                  <a:gd name="T39" fmla="*/ 13 h 25"/>
                  <a:gd name="T40" fmla="*/ 1 w 29"/>
                  <a:gd name="T41" fmla="*/ 8 h 25"/>
                  <a:gd name="T42" fmla="*/ 1 w 29"/>
                  <a:gd name="T43" fmla="*/ 7 h 25"/>
                  <a:gd name="T44" fmla="*/ 4 w 29"/>
                  <a:gd name="T45" fmla="*/ 3 h 25"/>
                  <a:gd name="T46" fmla="*/ 12 w 29"/>
                  <a:gd name="T47" fmla="*/ 2 h 25"/>
                  <a:gd name="T48" fmla="*/ 15 w 29"/>
                  <a:gd name="T49" fmla="*/ 2 h 25"/>
                  <a:gd name="T50" fmla="*/ 19 w 29"/>
                  <a:gd name="T51" fmla="*/ 3 h 25"/>
                  <a:gd name="T52" fmla="*/ 21 w 29"/>
                  <a:gd name="T53" fmla="*/ 2 h 25"/>
                  <a:gd name="T54" fmla="*/ 24 w 29"/>
                  <a:gd name="T55" fmla="*/ 0 h 25"/>
                  <a:gd name="T56" fmla="*/ 25 w 29"/>
                  <a:gd name="T57" fmla="*/ 2 h 25"/>
                  <a:gd name="T58" fmla="*/ 26 w 29"/>
                  <a:gd name="T59" fmla="*/ 0 h 25"/>
                  <a:gd name="T60" fmla="*/ 28 w 29"/>
                  <a:gd name="T6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25">
                    <a:moveTo>
                      <a:pt x="28" y="0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8" y="3"/>
                      <a:pt x="28" y="3"/>
                      <a:pt x="28" y="7"/>
                    </a:cubicBezTo>
                    <a:cubicBezTo>
                      <a:pt x="29" y="8"/>
                      <a:pt x="28" y="10"/>
                      <a:pt x="28" y="11"/>
                    </a:cubicBezTo>
                    <a:cubicBezTo>
                      <a:pt x="29" y="13"/>
                      <a:pt x="29" y="14"/>
                      <a:pt x="26" y="14"/>
                    </a:cubicBezTo>
                    <a:cubicBezTo>
                      <a:pt x="25" y="14"/>
                      <a:pt x="25" y="16"/>
                      <a:pt x="24" y="16"/>
                    </a:cubicBezTo>
                    <a:cubicBezTo>
                      <a:pt x="21" y="16"/>
                      <a:pt x="24" y="19"/>
                      <a:pt x="22" y="18"/>
                    </a:cubicBezTo>
                    <a:cubicBezTo>
                      <a:pt x="19" y="18"/>
                      <a:pt x="19" y="18"/>
                      <a:pt x="19" y="19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4" y="24"/>
                      <a:pt x="19" y="24"/>
                      <a:pt x="19" y="22"/>
                    </a:cubicBezTo>
                    <a:cubicBezTo>
                      <a:pt x="19" y="21"/>
                      <a:pt x="17" y="24"/>
                      <a:pt x="15" y="22"/>
                    </a:cubicBezTo>
                    <a:cubicBezTo>
                      <a:pt x="15" y="21"/>
                      <a:pt x="15" y="24"/>
                      <a:pt x="15" y="24"/>
                    </a:cubicBezTo>
                    <a:cubicBezTo>
                      <a:pt x="15" y="25"/>
                      <a:pt x="12" y="24"/>
                      <a:pt x="11" y="25"/>
                    </a:cubicBezTo>
                    <a:cubicBezTo>
                      <a:pt x="11" y="24"/>
                      <a:pt x="10" y="25"/>
                      <a:pt x="8" y="24"/>
                    </a:cubicBezTo>
                    <a:cubicBezTo>
                      <a:pt x="8" y="24"/>
                      <a:pt x="8" y="25"/>
                      <a:pt x="7" y="24"/>
                    </a:cubicBezTo>
                    <a:cubicBezTo>
                      <a:pt x="6" y="24"/>
                      <a:pt x="8" y="24"/>
                      <a:pt x="7" y="21"/>
                    </a:cubicBezTo>
                    <a:cubicBezTo>
                      <a:pt x="6" y="19"/>
                      <a:pt x="7" y="22"/>
                      <a:pt x="7" y="22"/>
                    </a:cubicBezTo>
                    <a:cubicBezTo>
                      <a:pt x="6" y="22"/>
                      <a:pt x="6" y="24"/>
                      <a:pt x="6" y="21"/>
                    </a:cubicBezTo>
                    <a:cubicBezTo>
                      <a:pt x="6" y="19"/>
                      <a:pt x="6" y="21"/>
                      <a:pt x="4" y="18"/>
                    </a:cubicBezTo>
                    <a:cubicBezTo>
                      <a:pt x="1" y="14"/>
                      <a:pt x="4" y="14"/>
                      <a:pt x="3" y="13"/>
                    </a:cubicBezTo>
                    <a:cubicBezTo>
                      <a:pt x="1" y="11"/>
                      <a:pt x="3" y="11"/>
                      <a:pt x="1" y="8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1" y="5"/>
                      <a:pt x="3" y="7"/>
                      <a:pt x="4" y="3"/>
                    </a:cubicBezTo>
                    <a:cubicBezTo>
                      <a:pt x="6" y="0"/>
                      <a:pt x="10" y="2"/>
                      <a:pt x="12" y="2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7" y="3"/>
                      <a:pt x="18" y="2"/>
                      <a:pt x="19" y="3"/>
                    </a:cubicBezTo>
                    <a:cubicBezTo>
                      <a:pt x="19" y="5"/>
                      <a:pt x="22" y="3"/>
                      <a:pt x="21" y="2"/>
                    </a:cubicBezTo>
                    <a:cubicBezTo>
                      <a:pt x="19" y="0"/>
                      <a:pt x="22" y="2"/>
                      <a:pt x="24" y="0"/>
                    </a:cubicBezTo>
                    <a:cubicBezTo>
                      <a:pt x="24" y="0"/>
                      <a:pt x="24" y="2"/>
                      <a:pt x="25" y="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9" name="Freeform 2238"/>
              <p:cNvSpPr>
                <a:spLocks/>
              </p:cNvSpPr>
              <p:nvPr/>
            </p:nvSpPr>
            <p:spPr bwMode="auto">
              <a:xfrm>
                <a:off x="4208691" y="3710004"/>
                <a:ext cx="380552" cy="375071"/>
              </a:xfrm>
              <a:custGeom>
                <a:avLst/>
                <a:gdLst>
                  <a:gd name="T0" fmla="*/ 83 w 111"/>
                  <a:gd name="T1" fmla="*/ 84 h 101"/>
                  <a:gd name="T2" fmla="*/ 72 w 111"/>
                  <a:gd name="T3" fmla="*/ 90 h 101"/>
                  <a:gd name="T4" fmla="*/ 62 w 111"/>
                  <a:gd name="T5" fmla="*/ 96 h 101"/>
                  <a:gd name="T6" fmla="*/ 50 w 111"/>
                  <a:gd name="T7" fmla="*/ 90 h 101"/>
                  <a:gd name="T8" fmla="*/ 50 w 111"/>
                  <a:gd name="T9" fmla="*/ 90 h 101"/>
                  <a:gd name="T10" fmla="*/ 48 w 111"/>
                  <a:gd name="T11" fmla="*/ 90 h 101"/>
                  <a:gd name="T12" fmla="*/ 45 w 111"/>
                  <a:gd name="T13" fmla="*/ 90 h 101"/>
                  <a:gd name="T14" fmla="*/ 45 w 111"/>
                  <a:gd name="T15" fmla="*/ 93 h 101"/>
                  <a:gd name="T16" fmla="*/ 44 w 111"/>
                  <a:gd name="T17" fmla="*/ 96 h 101"/>
                  <a:gd name="T18" fmla="*/ 36 w 111"/>
                  <a:gd name="T19" fmla="*/ 86 h 101"/>
                  <a:gd name="T20" fmla="*/ 33 w 111"/>
                  <a:gd name="T21" fmla="*/ 79 h 101"/>
                  <a:gd name="T22" fmla="*/ 25 w 111"/>
                  <a:gd name="T23" fmla="*/ 70 h 101"/>
                  <a:gd name="T24" fmla="*/ 23 w 111"/>
                  <a:gd name="T25" fmla="*/ 59 h 101"/>
                  <a:gd name="T26" fmla="*/ 14 w 111"/>
                  <a:gd name="T27" fmla="*/ 45 h 101"/>
                  <a:gd name="T28" fmla="*/ 11 w 111"/>
                  <a:gd name="T29" fmla="*/ 37 h 101"/>
                  <a:gd name="T30" fmla="*/ 1 w 111"/>
                  <a:gd name="T31" fmla="*/ 23 h 101"/>
                  <a:gd name="T32" fmla="*/ 8 w 111"/>
                  <a:gd name="T33" fmla="*/ 19 h 101"/>
                  <a:gd name="T34" fmla="*/ 16 w 111"/>
                  <a:gd name="T35" fmla="*/ 14 h 101"/>
                  <a:gd name="T36" fmla="*/ 18 w 111"/>
                  <a:gd name="T37" fmla="*/ 9 h 101"/>
                  <a:gd name="T38" fmla="*/ 16 w 111"/>
                  <a:gd name="T39" fmla="*/ 3 h 101"/>
                  <a:gd name="T40" fmla="*/ 32 w 111"/>
                  <a:gd name="T41" fmla="*/ 1 h 101"/>
                  <a:gd name="T42" fmla="*/ 40 w 111"/>
                  <a:gd name="T43" fmla="*/ 6 h 101"/>
                  <a:gd name="T44" fmla="*/ 54 w 111"/>
                  <a:gd name="T45" fmla="*/ 19 h 101"/>
                  <a:gd name="T46" fmla="*/ 68 w 111"/>
                  <a:gd name="T47" fmla="*/ 20 h 101"/>
                  <a:gd name="T48" fmla="*/ 73 w 111"/>
                  <a:gd name="T49" fmla="*/ 23 h 101"/>
                  <a:gd name="T50" fmla="*/ 77 w 111"/>
                  <a:gd name="T51" fmla="*/ 30 h 101"/>
                  <a:gd name="T52" fmla="*/ 81 w 111"/>
                  <a:gd name="T53" fmla="*/ 36 h 101"/>
                  <a:gd name="T54" fmla="*/ 83 w 111"/>
                  <a:gd name="T55" fmla="*/ 42 h 101"/>
                  <a:gd name="T56" fmla="*/ 87 w 111"/>
                  <a:gd name="T57" fmla="*/ 47 h 101"/>
                  <a:gd name="T58" fmla="*/ 91 w 111"/>
                  <a:gd name="T59" fmla="*/ 54 h 101"/>
                  <a:gd name="T60" fmla="*/ 109 w 111"/>
                  <a:gd name="T61" fmla="*/ 59 h 101"/>
                  <a:gd name="T62" fmla="*/ 111 w 111"/>
                  <a:gd name="T63" fmla="*/ 67 h 101"/>
                  <a:gd name="T64" fmla="*/ 100 w 111"/>
                  <a:gd name="T65" fmla="*/ 7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1" h="101">
                    <a:moveTo>
                      <a:pt x="93" y="81"/>
                    </a:moveTo>
                    <a:cubicBezTo>
                      <a:pt x="88" y="81"/>
                      <a:pt x="87" y="82"/>
                      <a:pt x="83" y="84"/>
                    </a:cubicBezTo>
                    <a:cubicBezTo>
                      <a:pt x="81" y="84"/>
                      <a:pt x="77" y="84"/>
                      <a:pt x="75" y="86"/>
                    </a:cubicBezTo>
                    <a:cubicBezTo>
                      <a:pt x="73" y="86"/>
                      <a:pt x="72" y="89"/>
                      <a:pt x="72" y="90"/>
                    </a:cubicBezTo>
                    <a:cubicBezTo>
                      <a:pt x="69" y="93"/>
                      <a:pt x="65" y="98"/>
                      <a:pt x="62" y="101"/>
                    </a:cubicBezTo>
                    <a:cubicBezTo>
                      <a:pt x="62" y="100"/>
                      <a:pt x="62" y="98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95"/>
                      <a:pt x="51" y="90"/>
                      <a:pt x="50" y="90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7" y="90"/>
                      <a:pt x="45" y="90"/>
                    </a:cubicBezTo>
                    <a:cubicBezTo>
                      <a:pt x="45" y="92"/>
                      <a:pt x="45" y="92"/>
                      <a:pt x="45" y="93"/>
                    </a:cubicBezTo>
                    <a:cubicBezTo>
                      <a:pt x="45" y="93"/>
                      <a:pt x="45" y="93"/>
                      <a:pt x="45" y="95"/>
                    </a:cubicBezTo>
                    <a:cubicBezTo>
                      <a:pt x="45" y="95"/>
                      <a:pt x="44" y="95"/>
                      <a:pt x="44" y="96"/>
                    </a:cubicBezTo>
                    <a:cubicBezTo>
                      <a:pt x="41" y="90"/>
                      <a:pt x="41" y="95"/>
                      <a:pt x="40" y="92"/>
                    </a:cubicBezTo>
                    <a:cubicBezTo>
                      <a:pt x="40" y="89"/>
                      <a:pt x="36" y="87"/>
                      <a:pt x="36" y="86"/>
                    </a:cubicBezTo>
                    <a:cubicBezTo>
                      <a:pt x="36" y="84"/>
                      <a:pt x="36" y="84"/>
                      <a:pt x="36" y="81"/>
                    </a:cubicBezTo>
                    <a:cubicBezTo>
                      <a:pt x="36" y="79"/>
                      <a:pt x="34" y="81"/>
                      <a:pt x="33" y="79"/>
                    </a:cubicBezTo>
                    <a:cubicBezTo>
                      <a:pt x="32" y="78"/>
                      <a:pt x="32" y="75"/>
                      <a:pt x="30" y="73"/>
                    </a:cubicBezTo>
                    <a:cubicBezTo>
                      <a:pt x="26" y="73"/>
                      <a:pt x="27" y="72"/>
                      <a:pt x="25" y="70"/>
                    </a:cubicBezTo>
                    <a:cubicBezTo>
                      <a:pt x="22" y="65"/>
                      <a:pt x="25" y="67"/>
                      <a:pt x="23" y="64"/>
                    </a:cubicBezTo>
                    <a:cubicBezTo>
                      <a:pt x="22" y="62"/>
                      <a:pt x="25" y="62"/>
                      <a:pt x="23" y="59"/>
                    </a:cubicBezTo>
                    <a:cubicBezTo>
                      <a:pt x="22" y="56"/>
                      <a:pt x="20" y="50"/>
                      <a:pt x="18" y="50"/>
                    </a:cubicBezTo>
                    <a:cubicBezTo>
                      <a:pt x="15" y="48"/>
                      <a:pt x="14" y="47"/>
                      <a:pt x="14" y="45"/>
                    </a:cubicBezTo>
                    <a:cubicBezTo>
                      <a:pt x="15" y="44"/>
                      <a:pt x="14" y="42"/>
                      <a:pt x="12" y="40"/>
                    </a:cubicBezTo>
                    <a:cubicBezTo>
                      <a:pt x="11" y="39"/>
                      <a:pt x="12" y="39"/>
                      <a:pt x="11" y="37"/>
                    </a:cubicBezTo>
                    <a:cubicBezTo>
                      <a:pt x="8" y="36"/>
                      <a:pt x="5" y="25"/>
                      <a:pt x="2" y="25"/>
                    </a:cubicBezTo>
                    <a:cubicBezTo>
                      <a:pt x="0" y="25"/>
                      <a:pt x="0" y="28"/>
                      <a:pt x="1" y="23"/>
                    </a:cubicBezTo>
                    <a:cubicBezTo>
                      <a:pt x="2" y="20"/>
                      <a:pt x="1" y="23"/>
                      <a:pt x="2" y="17"/>
                    </a:cubicBezTo>
                    <a:cubicBezTo>
                      <a:pt x="2" y="17"/>
                      <a:pt x="7" y="19"/>
                      <a:pt x="8" y="19"/>
                    </a:cubicBezTo>
                    <a:cubicBezTo>
                      <a:pt x="11" y="19"/>
                      <a:pt x="11" y="15"/>
                      <a:pt x="12" y="14"/>
                    </a:cubicBezTo>
                    <a:cubicBezTo>
                      <a:pt x="12" y="14"/>
                      <a:pt x="15" y="14"/>
                      <a:pt x="16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8" y="11"/>
                      <a:pt x="18" y="9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5" y="3"/>
                      <a:pt x="16" y="3"/>
                    </a:cubicBezTo>
                    <a:cubicBezTo>
                      <a:pt x="16" y="3"/>
                      <a:pt x="23" y="1"/>
                      <a:pt x="25" y="0"/>
                    </a:cubicBezTo>
                    <a:cubicBezTo>
                      <a:pt x="26" y="0"/>
                      <a:pt x="30" y="0"/>
                      <a:pt x="32" y="1"/>
                    </a:cubicBezTo>
                    <a:cubicBezTo>
                      <a:pt x="33" y="1"/>
                      <a:pt x="34" y="3"/>
                      <a:pt x="36" y="5"/>
                    </a:cubicBezTo>
                    <a:cubicBezTo>
                      <a:pt x="37" y="5"/>
                      <a:pt x="39" y="6"/>
                      <a:pt x="40" y="6"/>
                    </a:cubicBezTo>
                    <a:cubicBezTo>
                      <a:pt x="41" y="8"/>
                      <a:pt x="44" y="9"/>
                      <a:pt x="44" y="11"/>
                    </a:cubicBezTo>
                    <a:cubicBezTo>
                      <a:pt x="47" y="12"/>
                      <a:pt x="52" y="19"/>
                      <a:pt x="54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8" y="19"/>
                      <a:pt x="68" y="20"/>
                    </a:cubicBezTo>
                    <a:cubicBezTo>
                      <a:pt x="69" y="20"/>
                      <a:pt x="69" y="22"/>
                      <a:pt x="69" y="22"/>
                    </a:cubicBezTo>
                    <a:cubicBezTo>
                      <a:pt x="69" y="23"/>
                      <a:pt x="73" y="23"/>
                      <a:pt x="73" y="23"/>
                    </a:cubicBezTo>
                    <a:cubicBezTo>
                      <a:pt x="75" y="25"/>
                      <a:pt x="76" y="26"/>
                      <a:pt x="76" y="28"/>
                    </a:cubicBezTo>
                    <a:cubicBezTo>
                      <a:pt x="76" y="28"/>
                      <a:pt x="77" y="28"/>
                      <a:pt x="77" y="30"/>
                    </a:cubicBezTo>
                    <a:cubicBezTo>
                      <a:pt x="77" y="31"/>
                      <a:pt x="81" y="33"/>
                      <a:pt x="81" y="34"/>
                    </a:cubicBezTo>
                    <a:cubicBezTo>
                      <a:pt x="83" y="36"/>
                      <a:pt x="80" y="33"/>
                      <a:pt x="81" y="36"/>
                    </a:cubicBezTo>
                    <a:cubicBezTo>
                      <a:pt x="83" y="37"/>
                      <a:pt x="80" y="37"/>
                      <a:pt x="81" y="39"/>
                    </a:cubicBezTo>
                    <a:cubicBezTo>
                      <a:pt x="83" y="40"/>
                      <a:pt x="81" y="40"/>
                      <a:pt x="83" y="42"/>
                    </a:cubicBezTo>
                    <a:cubicBezTo>
                      <a:pt x="84" y="42"/>
                      <a:pt x="83" y="44"/>
                      <a:pt x="86" y="47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48"/>
                      <a:pt x="87" y="48"/>
                      <a:pt x="88" y="50"/>
                    </a:cubicBezTo>
                    <a:cubicBezTo>
                      <a:pt x="91" y="51"/>
                      <a:pt x="91" y="51"/>
                      <a:pt x="91" y="54"/>
                    </a:cubicBezTo>
                    <a:cubicBezTo>
                      <a:pt x="93" y="56"/>
                      <a:pt x="91" y="56"/>
                      <a:pt x="97" y="58"/>
                    </a:cubicBezTo>
                    <a:cubicBezTo>
                      <a:pt x="102" y="59"/>
                      <a:pt x="108" y="61"/>
                      <a:pt x="109" y="59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11" y="64"/>
                      <a:pt x="111" y="65"/>
                      <a:pt x="111" y="67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06" y="76"/>
                      <a:pt x="102" y="78"/>
                      <a:pt x="100" y="78"/>
                    </a:cubicBezTo>
                    <a:cubicBezTo>
                      <a:pt x="97" y="79"/>
                      <a:pt x="95" y="79"/>
                      <a:pt x="93" y="81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0" name="Freeform 2239"/>
              <p:cNvSpPr>
                <a:spLocks/>
              </p:cNvSpPr>
              <p:nvPr/>
            </p:nvSpPr>
            <p:spPr bwMode="auto">
              <a:xfrm>
                <a:off x="4284060" y="3584545"/>
                <a:ext cx="175449" cy="199951"/>
              </a:xfrm>
              <a:custGeom>
                <a:avLst/>
                <a:gdLst>
                  <a:gd name="T0" fmla="*/ 32 w 51"/>
                  <a:gd name="T1" fmla="*/ 3 h 54"/>
                  <a:gd name="T2" fmla="*/ 33 w 51"/>
                  <a:gd name="T3" fmla="*/ 9 h 54"/>
                  <a:gd name="T4" fmla="*/ 40 w 51"/>
                  <a:gd name="T5" fmla="*/ 11 h 54"/>
                  <a:gd name="T6" fmla="*/ 37 w 51"/>
                  <a:gd name="T7" fmla="*/ 14 h 54"/>
                  <a:gd name="T8" fmla="*/ 35 w 51"/>
                  <a:gd name="T9" fmla="*/ 20 h 54"/>
                  <a:gd name="T10" fmla="*/ 39 w 51"/>
                  <a:gd name="T11" fmla="*/ 28 h 54"/>
                  <a:gd name="T12" fmla="*/ 46 w 51"/>
                  <a:gd name="T13" fmla="*/ 34 h 54"/>
                  <a:gd name="T14" fmla="*/ 47 w 51"/>
                  <a:gd name="T15" fmla="*/ 42 h 54"/>
                  <a:gd name="T16" fmla="*/ 48 w 51"/>
                  <a:gd name="T17" fmla="*/ 45 h 54"/>
                  <a:gd name="T18" fmla="*/ 51 w 51"/>
                  <a:gd name="T19" fmla="*/ 48 h 54"/>
                  <a:gd name="T20" fmla="*/ 47 w 51"/>
                  <a:gd name="T21" fmla="*/ 48 h 54"/>
                  <a:gd name="T22" fmla="*/ 44 w 51"/>
                  <a:gd name="T23" fmla="*/ 48 h 54"/>
                  <a:gd name="T24" fmla="*/ 41 w 51"/>
                  <a:gd name="T25" fmla="*/ 54 h 54"/>
                  <a:gd name="T26" fmla="*/ 32 w 51"/>
                  <a:gd name="T27" fmla="*/ 53 h 54"/>
                  <a:gd name="T28" fmla="*/ 22 w 51"/>
                  <a:gd name="T29" fmla="*/ 45 h 54"/>
                  <a:gd name="T30" fmla="*/ 17 w 51"/>
                  <a:gd name="T31" fmla="*/ 40 h 54"/>
                  <a:gd name="T32" fmla="*/ 14 w 51"/>
                  <a:gd name="T33" fmla="*/ 39 h 54"/>
                  <a:gd name="T34" fmla="*/ 8 w 51"/>
                  <a:gd name="T35" fmla="*/ 35 h 54"/>
                  <a:gd name="T36" fmla="*/ 1 w 51"/>
                  <a:gd name="T37" fmla="*/ 34 h 54"/>
                  <a:gd name="T38" fmla="*/ 3 w 51"/>
                  <a:gd name="T39" fmla="*/ 34 h 54"/>
                  <a:gd name="T40" fmla="*/ 1 w 51"/>
                  <a:gd name="T41" fmla="*/ 32 h 54"/>
                  <a:gd name="T42" fmla="*/ 1 w 51"/>
                  <a:gd name="T43" fmla="*/ 32 h 54"/>
                  <a:gd name="T44" fmla="*/ 1 w 51"/>
                  <a:gd name="T45" fmla="*/ 32 h 54"/>
                  <a:gd name="T46" fmla="*/ 1 w 51"/>
                  <a:gd name="T47" fmla="*/ 31 h 54"/>
                  <a:gd name="T48" fmla="*/ 0 w 51"/>
                  <a:gd name="T49" fmla="*/ 26 h 54"/>
                  <a:gd name="T50" fmla="*/ 7 w 51"/>
                  <a:gd name="T51" fmla="*/ 23 h 54"/>
                  <a:gd name="T52" fmla="*/ 12 w 51"/>
                  <a:gd name="T53" fmla="*/ 20 h 54"/>
                  <a:gd name="T54" fmla="*/ 12 w 51"/>
                  <a:gd name="T55" fmla="*/ 17 h 54"/>
                  <a:gd name="T56" fmla="*/ 12 w 51"/>
                  <a:gd name="T57" fmla="*/ 17 h 54"/>
                  <a:gd name="T58" fmla="*/ 12 w 51"/>
                  <a:gd name="T59" fmla="*/ 15 h 54"/>
                  <a:gd name="T60" fmla="*/ 12 w 51"/>
                  <a:gd name="T61" fmla="*/ 14 h 54"/>
                  <a:gd name="T62" fmla="*/ 14 w 51"/>
                  <a:gd name="T63" fmla="*/ 11 h 54"/>
                  <a:gd name="T64" fmla="*/ 12 w 51"/>
                  <a:gd name="T65" fmla="*/ 7 h 54"/>
                  <a:gd name="T66" fmla="*/ 17 w 51"/>
                  <a:gd name="T67" fmla="*/ 6 h 54"/>
                  <a:gd name="T68" fmla="*/ 19 w 51"/>
                  <a:gd name="T69" fmla="*/ 3 h 54"/>
                  <a:gd name="T70" fmla="*/ 21 w 51"/>
                  <a:gd name="T71" fmla="*/ 0 h 54"/>
                  <a:gd name="T72" fmla="*/ 21 w 51"/>
                  <a:gd name="T73" fmla="*/ 0 h 54"/>
                  <a:gd name="T74" fmla="*/ 21 w 51"/>
                  <a:gd name="T75" fmla="*/ 0 h 54"/>
                  <a:gd name="T76" fmla="*/ 22 w 51"/>
                  <a:gd name="T77" fmla="*/ 1 h 54"/>
                  <a:gd name="T78" fmla="*/ 22 w 51"/>
                  <a:gd name="T79" fmla="*/ 0 h 54"/>
                  <a:gd name="T80" fmla="*/ 22 w 51"/>
                  <a:gd name="T81" fmla="*/ 0 h 54"/>
                  <a:gd name="T82" fmla="*/ 25 w 51"/>
                  <a:gd name="T83" fmla="*/ 1 h 54"/>
                  <a:gd name="T84" fmla="*/ 28 w 51"/>
                  <a:gd name="T85" fmla="*/ 1 h 54"/>
                  <a:gd name="T86" fmla="*/ 29 w 51"/>
                  <a:gd name="T87" fmla="*/ 3 h 54"/>
                  <a:gd name="T88" fmla="*/ 30 w 51"/>
                  <a:gd name="T89" fmla="*/ 3 h 54"/>
                  <a:gd name="T90" fmla="*/ 32 w 51"/>
                  <a:gd name="T91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" h="54">
                    <a:moveTo>
                      <a:pt x="32" y="3"/>
                    </a:moveTo>
                    <a:cubicBezTo>
                      <a:pt x="32" y="6"/>
                      <a:pt x="33" y="7"/>
                      <a:pt x="33" y="9"/>
                    </a:cubicBezTo>
                    <a:cubicBezTo>
                      <a:pt x="33" y="11"/>
                      <a:pt x="39" y="11"/>
                      <a:pt x="40" y="11"/>
                    </a:cubicBezTo>
                    <a:cubicBezTo>
                      <a:pt x="40" y="12"/>
                      <a:pt x="37" y="11"/>
                      <a:pt x="37" y="14"/>
                    </a:cubicBezTo>
                    <a:cubicBezTo>
                      <a:pt x="40" y="15"/>
                      <a:pt x="35" y="17"/>
                      <a:pt x="35" y="20"/>
                    </a:cubicBezTo>
                    <a:cubicBezTo>
                      <a:pt x="33" y="25"/>
                      <a:pt x="37" y="23"/>
                      <a:pt x="39" y="28"/>
                    </a:cubicBezTo>
                    <a:cubicBezTo>
                      <a:pt x="39" y="31"/>
                      <a:pt x="44" y="31"/>
                      <a:pt x="46" y="34"/>
                    </a:cubicBezTo>
                    <a:cubicBezTo>
                      <a:pt x="47" y="37"/>
                      <a:pt x="46" y="39"/>
                      <a:pt x="47" y="42"/>
                    </a:cubicBezTo>
                    <a:cubicBezTo>
                      <a:pt x="47" y="43"/>
                      <a:pt x="47" y="45"/>
                      <a:pt x="48" y="45"/>
                    </a:cubicBezTo>
                    <a:cubicBezTo>
                      <a:pt x="50" y="46"/>
                      <a:pt x="51" y="46"/>
                      <a:pt x="51" y="48"/>
                    </a:cubicBezTo>
                    <a:cubicBezTo>
                      <a:pt x="50" y="48"/>
                      <a:pt x="47" y="46"/>
                      <a:pt x="47" y="48"/>
                    </a:cubicBezTo>
                    <a:cubicBezTo>
                      <a:pt x="47" y="48"/>
                      <a:pt x="44" y="46"/>
                      <a:pt x="44" y="48"/>
                    </a:cubicBezTo>
                    <a:cubicBezTo>
                      <a:pt x="43" y="48"/>
                      <a:pt x="41" y="53"/>
                      <a:pt x="41" y="54"/>
                    </a:cubicBezTo>
                    <a:cubicBezTo>
                      <a:pt x="40" y="54"/>
                      <a:pt x="32" y="54"/>
                      <a:pt x="32" y="53"/>
                    </a:cubicBezTo>
                    <a:cubicBezTo>
                      <a:pt x="30" y="53"/>
                      <a:pt x="23" y="46"/>
                      <a:pt x="22" y="45"/>
                    </a:cubicBezTo>
                    <a:cubicBezTo>
                      <a:pt x="21" y="43"/>
                      <a:pt x="19" y="42"/>
                      <a:pt x="17" y="40"/>
                    </a:cubicBezTo>
                    <a:cubicBezTo>
                      <a:pt x="17" y="40"/>
                      <a:pt x="15" y="39"/>
                      <a:pt x="14" y="39"/>
                    </a:cubicBezTo>
                    <a:cubicBezTo>
                      <a:pt x="12" y="37"/>
                      <a:pt x="11" y="35"/>
                      <a:pt x="8" y="35"/>
                    </a:cubicBezTo>
                    <a:cubicBezTo>
                      <a:pt x="7" y="34"/>
                      <a:pt x="4" y="34"/>
                      <a:pt x="1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1"/>
                    </a:cubicBezTo>
                    <a:cubicBezTo>
                      <a:pt x="1" y="31"/>
                      <a:pt x="1" y="28"/>
                      <a:pt x="0" y="26"/>
                    </a:cubicBezTo>
                    <a:cubicBezTo>
                      <a:pt x="1" y="25"/>
                      <a:pt x="5" y="23"/>
                      <a:pt x="7" y="23"/>
                    </a:cubicBezTo>
                    <a:cubicBezTo>
                      <a:pt x="8" y="21"/>
                      <a:pt x="10" y="20"/>
                      <a:pt x="12" y="20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5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4" y="12"/>
                      <a:pt x="14" y="11"/>
                    </a:cubicBezTo>
                    <a:cubicBezTo>
                      <a:pt x="12" y="11"/>
                      <a:pt x="12" y="9"/>
                      <a:pt x="12" y="7"/>
                    </a:cubicBezTo>
                    <a:cubicBezTo>
                      <a:pt x="14" y="6"/>
                      <a:pt x="15" y="6"/>
                      <a:pt x="17" y="6"/>
                    </a:cubicBezTo>
                    <a:cubicBezTo>
                      <a:pt x="17" y="6"/>
                      <a:pt x="18" y="3"/>
                      <a:pt x="19" y="3"/>
                    </a:cubicBezTo>
                    <a:cubicBezTo>
                      <a:pt x="19" y="3"/>
                      <a:pt x="19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1"/>
                      <a:pt x="25" y="1"/>
                    </a:cubicBezTo>
                    <a:cubicBezTo>
                      <a:pt x="26" y="3"/>
                      <a:pt x="26" y="0"/>
                      <a:pt x="28" y="1"/>
                    </a:cubicBezTo>
                    <a:cubicBezTo>
                      <a:pt x="29" y="1"/>
                      <a:pt x="28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2" y="3"/>
                      <a:pt x="32" y="3"/>
                      <a:pt x="32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" name="Freeform 2240"/>
              <p:cNvSpPr>
                <a:spLocks/>
              </p:cNvSpPr>
              <p:nvPr/>
            </p:nvSpPr>
            <p:spPr bwMode="auto">
              <a:xfrm>
                <a:off x="4424913" y="3754436"/>
                <a:ext cx="30890" cy="40513"/>
              </a:xfrm>
              <a:custGeom>
                <a:avLst/>
                <a:gdLst>
                  <a:gd name="T0" fmla="*/ 9 w 9"/>
                  <a:gd name="T1" fmla="*/ 11 h 11"/>
                  <a:gd name="T2" fmla="*/ 6 w 9"/>
                  <a:gd name="T3" fmla="*/ 10 h 11"/>
                  <a:gd name="T4" fmla="*/ 5 w 9"/>
                  <a:gd name="T5" fmla="*/ 8 h 11"/>
                  <a:gd name="T6" fmla="*/ 0 w 9"/>
                  <a:gd name="T7" fmla="*/ 7 h 11"/>
                  <a:gd name="T8" fmla="*/ 3 w 9"/>
                  <a:gd name="T9" fmla="*/ 2 h 11"/>
                  <a:gd name="T10" fmla="*/ 7 w 9"/>
                  <a:gd name="T11" fmla="*/ 2 h 11"/>
                  <a:gd name="T12" fmla="*/ 6 w 9"/>
                  <a:gd name="T13" fmla="*/ 5 h 11"/>
                  <a:gd name="T14" fmla="*/ 7 w 9"/>
                  <a:gd name="T15" fmla="*/ 7 h 11"/>
                  <a:gd name="T16" fmla="*/ 9 w 9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cubicBezTo>
                      <a:pt x="9" y="11"/>
                      <a:pt x="6" y="11"/>
                      <a:pt x="6" y="10"/>
                    </a:cubicBezTo>
                    <a:cubicBezTo>
                      <a:pt x="6" y="10"/>
                      <a:pt x="6" y="8"/>
                      <a:pt x="5" y="8"/>
                    </a:cubicBezTo>
                    <a:cubicBezTo>
                      <a:pt x="5" y="7"/>
                      <a:pt x="0" y="7"/>
                      <a:pt x="0" y="7"/>
                    </a:cubicBezTo>
                    <a:cubicBezTo>
                      <a:pt x="0" y="7"/>
                      <a:pt x="2" y="2"/>
                      <a:pt x="3" y="2"/>
                    </a:cubicBezTo>
                    <a:cubicBezTo>
                      <a:pt x="5" y="0"/>
                      <a:pt x="6" y="2"/>
                      <a:pt x="7" y="2"/>
                    </a:cubicBezTo>
                    <a:cubicBezTo>
                      <a:pt x="9" y="7"/>
                      <a:pt x="7" y="2"/>
                      <a:pt x="6" y="5"/>
                    </a:cubicBezTo>
                    <a:cubicBezTo>
                      <a:pt x="6" y="7"/>
                      <a:pt x="7" y="5"/>
                      <a:pt x="7" y="7"/>
                    </a:cubicBezTo>
                    <a:cubicBezTo>
                      <a:pt x="7" y="8"/>
                      <a:pt x="9" y="7"/>
                      <a:pt x="9" y="1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2" name="Freeform 2241"/>
              <p:cNvSpPr>
                <a:spLocks/>
              </p:cNvSpPr>
              <p:nvPr/>
            </p:nvSpPr>
            <p:spPr bwMode="auto">
              <a:xfrm>
                <a:off x="4520051" y="3873364"/>
                <a:ext cx="144561" cy="189495"/>
              </a:xfrm>
              <a:custGeom>
                <a:avLst/>
                <a:gdLst>
                  <a:gd name="T0" fmla="*/ 0 w 42"/>
                  <a:gd name="T1" fmla="*/ 37 h 51"/>
                  <a:gd name="T2" fmla="*/ 0 w 42"/>
                  <a:gd name="T3" fmla="*/ 40 h 51"/>
                  <a:gd name="T4" fmla="*/ 4 w 42"/>
                  <a:gd name="T5" fmla="*/ 46 h 51"/>
                  <a:gd name="T6" fmla="*/ 4 w 42"/>
                  <a:gd name="T7" fmla="*/ 48 h 51"/>
                  <a:gd name="T8" fmla="*/ 7 w 42"/>
                  <a:gd name="T9" fmla="*/ 51 h 51"/>
                  <a:gd name="T10" fmla="*/ 9 w 42"/>
                  <a:gd name="T11" fmla="*/ 51 h 51"/>
                  <a:gd name="T12" fmla="*/ 15 w 42"/>
                  <a:gd name="T13" fmla="*/ 48 h 51"/>
                  <a:gd name="T14" fmla="*/ 21 w 42"/>
                  <a:gd name="T15" fmla="*/ 43 h 51"/>
                  <a:gd name="T16" fmla="*/ 28 w 42"/>
                  <a:gd name="T17" fmla="*/ 38 h 51"/>
                  <a:gd name="T18" fmla="*/ 31 w 42"/>
                  <a:gd name="T19" fmla="*/ 31 h 51"/>
                  <a:gd name="T20" fmla="*/ 35 w 42"/>
                  <a:gd name="T21" fmla="*/ 26 h 51"/>
                  <a:gd name="T22" fmla="*/ 40 w 42"/>
                  <a:gd name="T23" fmla="*/ 20 h 51"/>
                  <a:gd name="T24" fmla="*/ 40 w 42"/>
                  <a:gd name="T25" fmla="*/ 15 h 51"/>
                  <a:gd name="T26" fmla="*/ 35 w 42"/>
                  <a:gd name="T27" fmla="*/ 9 h 51"/>
                  <a:gd name="T28" fmla="*/ 29 w 42"/>
                  <a:gd name="T29" fmla="*/ 7 h 51"/>
                  <a:gd name="T30" fmla="*/ 24 w 42"/>
                  <a:gd name="T31" fmla="*/ 0 h 51"/>
                  <a:gd name="T32" fmla="*/ 22 w 42"/>
                  <a:gd name="T33" fmla="*/ 1 h 51"/>
                  <a:gd name="T34" fmla="*/ 21 w 42"/>
                  <a:gd name="T35" fmla="*/ 3 h 51"/>
                  <a:gd name="T36" fmla="*/ 21 w 42"/>
                  <a:gd name="T37" fmla="*/ 4 h 51"/>
                  <a:gd name="T38" fmla="*/ 21 w 42"/>
                  <a:gd name="T39" fmla="*/ 6 h 51"/>
                  <a:gd name="T40" fmla="*/ 18 w 42"/>
                  <a:gd name="T41" fmla="*/ 7 h 51"/>
                  <a:gd name="T42" fmla="*/ 18 w 42"/>
                  <a:gd name="T43" fmla="*/ 9 h 51"/>
                  <a:gd name="T44" fmla="*/ 18 w 42"/>
                  <a:gd name="T45" fmla="*/ 15 h 51"/>
                  <a:gd name="T46" fmla="*/ 20 w 42"/>
                  <a:gd name="T47" fmla="*/ 18 h 51"/>
                  <a:gd name="T48" fmla="*/ 18 w 42"/>
                  <a:gd name="T49" fmla="*/ 23 h 51"/>
                  <a:gd name="T50" fmla="*/ 17 w 42"/>
                  <a:gd name="T51" fmla="*/ 31 h 51"/>
                  <a:gd name="T52" fmla="*/ 9 w 42"/>
                  <a:gd name="T53" fmla="*/ 34 h 51"/>
                  <a:gd name="T54" fmla="*/ 0 w 42"/>
                  <a:gd name="T55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51">
                    <a:moveTo>
                      <a:pt x="0" y="37"/>
                    </a:moveTo>
                    <a:cubicBezTo>
                      <a:pt x="0" y="38"/>
                      <a:pt x="0" y="38"/>
                      <a:pt x="0" y="40"/>
                    </a:cubicBezTo>
                    <a:cubicBezTo>
                      <a:pt x="0" y="42"/>
                      <a:pt x="3" y="45"/>
                      <a:pt x="4" y="46"/>
                    </a:cubicBezTo>
                    <a:cubicBezTo>
                      <a:pt x="4" y="46"/>
                      <a:pt x="4" y="46"/>
                      <a:pt x="4" y="48"/>
                    </a:cubicBezTo>
                    <a:cubicBezTo>
                      <a:pt x="4" y="49"/>
                      <a:pt x="6" y="51"/>
                      <a:pt x="7" y="51"/>
                    </a:cubicBezTo>
                    <a:cubicBezTo>
                      <a:pt x="7" y="51"/>
                      <a:pt x="7" y="51"/>
                      <a:pt x="9" y="51"/>
                    </a:cubicBezTo>
                    <a:cubicBezTo>
                      <a:pt x="10" y="51"/>
                      <a:pt x="11" y="48"/>
                      <a:pt x="15" y="48"/>
                    </a:cubicBezTo>
                    <a:cubicBezTo>
                      <a:pt x="18" y="49"/>
                      <a:pt x="17" y="43"/>
                      <a:pt x="21" y="43"/>
                    </a:cubicBezTo>
                    <a:cubicBezTo>
                      <a:pt x="27" y="43"/>
                      <a:pt x="22" y="38"/>
                      <a:pt x="28" y="38"/>
                    </a:cubicBezTo>
                    <a:cubicBezTo>
                      <a:pt x="33" y="37"/>
                      <a:pt x="28" y="35"/>
                      <a:pt x="31" y="31"/>
                    </a:cubicBezTo>
                    <a:cubicBezTo>
                      <a:pt x="33" y="23"/>
                      <a:pt x="32" y="32"/>
                      <a:pt x="35" y="26"/>
                    </a:cubicBezTo>
                    <a:cubicBezTo>
                      <a:pt x="38" y="23"/>
                      <a:pt x="39" y="24"/>
                      <a:pt x="40" y="20"/>
                    </a:cubicBezTo>
                    <a:cubicBezTo>
                      <a:pt x="42" y="17"/>
                      <a:pt x="42" y="17"/>
                      <a:pt x="40" y="15"/>
                    </a:cubicBezTo>
                    <a:cubicBezTo>
                      <a:pt x="39" y="15"/>
                      <a:pt x="38" y="9"/>
                      <a:pt x="35" y="9"/>
                    </a:cubicBezTo>
                    <a:cubicBezTo>
                      <a:pt x="32" y="9"/>
                      <a:pt x="33" y="7"/>
                      <a:pt x="29" y="7"/>
                    </a:cubicBezTo>
                    <a:cubicBezTo>
                      <a:pt x="27" y="7"/>
                      <a:pt x="24" y="3"/>
                      <a:pt x="24" y="0"/>
                    </a:cubicBezTo>
                    <a:cubicBezTo>
                      <a:pt x="22" y="1"/>
                      <a:pt x="22" y="3"/>
                      <a:pt x="22" y="1"/>
                    </a:cubicBezTo>
                    <a:cubicBezTo>
                      <a:pt x="21" y="0"/>
                      <a:pt x="21" y="1"/>
                      <a:pt x="21" y="3"/>
                    </a:cubicBezTo>
                    <a:cubicBezTo>
                      <a:pt x="21" y="4"/>
                      <a:pt x="20" y="4"/>
                      <a:pt x="21" y="4"/>
                    </a:cubicBezTo>
                    <a:cubicBezTo>
                      <a:pt x="22" y="4"/>
                      <a:pt x="22" y="6"/>
                      <a:pt x="21" y="6"/>
                    </a:cubicBezTo>
                    <a:cubicBezTo>
                      <a:pt x="20" y="7"/>
                      <a:pt x="18" y="7"/>
                      <a:pt x="18" y="7"/>
                    </a:cubicBezTo>
                    <a:cubicBezTo>
                      <a:pt x="20" y="7"/>
                      <a:pt x="20" y="7"/>
                      <a:pt x="18" y="9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20"/>
                      <a:pt x="18" y="21"/>
                      <a:pt x="18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5" y="32"/>
                      <a:pt x="11" y="32"/>
                      <a:pt x="9" y="34"/>
                    </a:cubicBezTo>
                    <a:cubicBezTo>
                      <a:pt x="6" y="35"/>
                      <a:pt x="4" y="35"/>
                      <a:pt x="0" y="37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3" name="Freeform 2242"/>
              <p:cNvSpPr>
                <a:spLocks/>
              </p:cNvSpPr>
              <p:nvPr/>
            </p:nvSpPr>
            <p:spPr bwMode="auto">
              <a:xfrm>
                <a:off x="4349545" y="4010583"/>
                <a:ext cx="191512" cy="145062"/>
              </a:xfrm>
              <a:custGeom>
                <a:avLst/>
                <a:gdLst>
                  <a:gd name="T0" fmla="*/ 50 w 56"/>
                  <a:gd name="T1" fmla="*/ 0 h 39"/>
                  <a:gd name="T2" fmla="*/ 49 w 56"/>
                  <a:gd name="T3" fmla="*/ 3 h 39"/>
                  <a:gd name="T4" fmla="*/ 53 w 56"/>
                  <a:gd name="T5" fmla="*/ 9 h 39"/>
                  <a:gd name="T6" fmla="*/ 54 w 56"/>
                  <a:gd name="T7" fmla="*/ 12 h 39"/>
                  <a:gd name="T8" fmla="*/ 56 w 56"/>
                  <a:gd name="T9" fmla="*/ 14 h 39"/>
                  <a:gd name="T10" fmla="*/ 50 w 56"/>
                  <a:gd name="T11" fmla="*/ 22 h 39"/>
                  <a:gd name="T12" fmla="*/ 45 w 56"/>
                  <a:gd name="T13" fmla="*/ 23 h 39"/>
                  <a:gd name="T14" fmla="*/ 40 w 56"/>
                  <a:gd name="T15" fmla="*/ 25 h 39"/>
                  <a:gd name="T16" fmla="*/ 31 w 56"/>
                  <a:gd name="T17" fmla="*/ 29 h 39"/>
                  <a:gd name="T18" fmla="*/ 20 w 56"/>
                  <a:gd name="T19" fmla="*/ 33 h 39"/>
                  <a:gd name="T20" fmla="*/ 16 w 56"/>
                  <a:gd name="T21" fmla="*/ 36 h 39"/>
                  <a:gd name="T22" fmla="*/ 13 w 56"/>
                  <a:gd name="T23" fmla="*/ 37 h 39"/>
                  <a:gd name="T24" fmla="*/ 10 w 56"/>
                  <a:gd name="T25" fmla="*/ 37 h 39"/>
                  <a:gd name="T26" fmla="*/ 9 w 56"/>
                  <a:gd name="T27" fmla="*/ 37 h 39"/>
                  <a:gd name="T28" fmla="*/ 4 w 56"/>
                  <a:gd name="T29" fmla="*/ 37 h 39"/>
                  <a:gd name="T30" fmla="*/ 4 w 56"/>
                  <a:gd name="T31" fmla="*/ 33 h 39"/>
                  <a:gd name="T32" fmla="*/ 3 w 56"/>
                  <a:gd name="T33" fmla="*/ 28 h 39"/>
                  <a:gd name="T34" fmla="*/ 3 w 56"/>
                  <a:gd name="T35" fmla="*/ 23 h 39"/>
                  <a:gd name="T36" fmla="*/ 2 w 56"/>
                  <a:gd name="T37" fmla="*/ 22 h 39"/>
                  <a:gd name="T38" fmla="*/ 2 w 56"/>
                  <a:gd name="T39" fmla="*/ 20 h 39"/>
                  <a:gd name="T40" fmla="*/ 3 w 56"/>
                  <a:gd name="T41" fmla="*/ 15 h 39"/>
                  <a:gd name="T42" fmla="*/ 4 w 56"/>
                  <a:gd name="T43" fmla="*/ 14 h 39"/>
                  <a:gd name="T44" fmla="*/ 4 w 56"/>
                  <a:gd name="T45" fmla="*/ 12 h 39"/>
                  <a:gd name="T46" fmla="*/ 4 w 56"/>
                  <a:gd name="T47" fmla="*/ 9 h 39"/>
                  <a:gd name="T48" fmla="*/ 4 w 56"/>
                  <a:gd name="T49" fmla="*/ 9 h 39"/>
                  <a:gd name="T50" fmla="*/ 4 w 56"/>
                  <a:gd name="T51" fmla="*/ 9 h 39"/>
                  <a:gd name="T52" fmla="*/ 7 w 56"/>
                  <a:gd name="T53" fmla="*/ 9 h 39"/>
                  <a:gd name="T54" fmla="*/ 9 w 56"/>
                  <a:gd name="T55" fmla="*/ 9 h 39"/>
                  <a:gd name="T56" fmla="*/ 9 w 56"/>
                  <a:gd name="T57" fmla="*/ 9 h 39"/>
                  <a:gd name="T58" fmla="*/ 9 w 56"/>
                  <a:gd name="T59" fmla="*/ 9 h 39"/>
                  <a:gd name="T60" fmla="*/ 9 w 56"/>
                  <a:gd name="T61" fmla="*/ 9 h 39"/>
                  <a:gd name="T62" fmla="*/ 20 w 56"/>
                  <a:gd name="T63" fmla="*/ 14 h 39"/>
                  <a:gd name="T64" fmla="*/ 20 w 56"/>
                  <a:gd name="T65" fmla="*/ 15 h 39"/>
                  <a:gd name="T66" fmla="*/ 20 w 56"/>
                  <a:gd name="T67" fmla="*/ 20 h 39"/>
                  <a:gd name="T68" fmla="*/ 31 w 56"/>
                  <a:gd name="T69" fmla="*/ 9 h 39"/>
                  <a:gd name="T70" fmla="*/ 34 w 56"/>
                  <a:gd name="T71" fmla="*/ 5 h 39"/>
                  <a:gd name="T72" fmla="*/ 43 w 56"/>
                  <a:gd name="T73" fmla="*/ 3 h 39"/>
                  <a:gd name="T74" fmla="*/ 50 w 56"/>
                  <a:gd name="T7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39">
                    <a:moveTo>
                      <a:pt x="50" y="0"/>
                    </a:moveTo>
                    <a:cubicBezTo>
                      <a:pt x="50" y="1"/>
                      <a:pt x="49" y="1"/>
                      <a:pt x="49" y="3"/>
                    </a:cubicBezTo>
                    <a:cubicBezTo>
                      <a:pt x="50" y="5"/>
                      <a:pt x="53" y="8"/>
                      <a:pt x="53" y="9"/>
                    </a:cubicBezTo>
                    <a:cubicBezTo>
                      <a:pt x="54" y="9"/>
                      <a:pt x="53" y="9"/>
                      <a:pt x="54" y="12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49" y="17"/>
                      <a:pt x="54" y="20"/>
                      <a:pt x="50" y="22"/>
                    </a:cubicBezTo>
                    <a:cubicBezTo>
                      <a:pt x="49" y="22"/>
                      <a:pt x="50" y="22"/>
                      <a:pt x="45" y="23"/>
                    </a:cubicBezTo>
                    <a:cubicBezTo>
                      <a:pt x="42" y="23"/>
                      <a:pt x="42" y="25"/>
                      <a:pt x="40" y="25"/>
                    </a:cubicBezTo>
                    <a:cubicBezTo>
                      <a:pt x="35" y="25"/>
                      <a:pt x="34" y="31"/>
                      <a:pt x="31" y="29"/>
                    </a:cubicBezTo>
                    <a:cubicBezTo>
                      <a:pt x="28" y="28"/>
                      <a:pt x="27" y="34"/>
                      <a:pt x="20" y="33"/>
                    </a:cubicBezTo>
                    <a:cubicBezTo>
                      <a:pt x="17" y="33"/>
                      <a:pt x="17" y="36"/>
                      <a:pt x="16" y="36"/>
                    </a:cubicBezTo>
                    <a:cubicBezTo>
                      <a:pt x="13" y="36"/>
                      <a:pt x="16" y="37"/>
                      <a:pt x="13" y="37"/>
                    </a:cubicBezTo>
                    <a:cubicBezTo>
                      <a:pt x="10" y="37"/>
                      <a:pt x="11" y="37"/>
                      <a:pt x="10" y="37"/>
                    </a:cubicBezTo>
                    <a:cubicBezTo>
                      <a:pt x="9" y="37"/>
                      <a:pt x="9" y="39"/>
                      <a:pt x="9" y="37"/>
                    </a:cubicBezTo>
                    <a:cubicBezTo>
                      <a:pt x="6" y="37"/>
                      <a:pt x="6" y="39"/>
                      <a:pt x="4" y="37"/>
                    </a:cubicBezTo>
                    <a:cubicBezTo>
                      <a:pt x="4" y="34"/>
                      <a:pt x="4" y="36"/>
                      <a:pt x="4" y="33"/>
                    </a:cubicBezTo>
                    <a:cubicBezTo>
                      <a:pt x="4" y="31"/>
                      <a:pt x="3" y="29"/>
                      <a:pt x="3" y="28"/>
                    </a:cubicBezTo>
                    <a:cubicBezTo>
                      <a:pt x="3" y="25"/>
                      <a:pt x="3" y="25"/>
                      <a:pt x="3" y="23"/>
                    </a:cubicBezTo>
                    <a:cubicBezTo>
                      <a:pt x="3" y="23"/>
                      <a:pt x="0" y="23"/>
                      <a:pt x="2" y="22"/>
                    </a:cubicBezTo>
                    <a:cubicBezTo>
                      <a:pt x="3" y="22"/>
                      <a:pt x="2" y="22"/>
                      <a:pt x="2" y="20"/>
                    </a:cubicBezTo>
                    <a:cubicBezTo>
                      <a:pt x="3" y="19"/>
                      <a:pt x="3" y="17"/>
                      <a:pt x="3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7"/>
                      <a:pt x="20" y="19"/>
                      <a:pt x="20" y="20"/>
                    </a:cubicBezTo>
                    <a:cubicBezTo>
                      <a:pt x="24" y="17"/>
                      <a:pt x="28" y="12"/>
                      <a:pt x="31" y="9"/>
                    </a:cubicBezTo>
                    <a:cubicBezTo>
                      <a:pt x="31" y="8"/>
                      <a:pt x="32" y="5"/>
                      <a:pt x="34" y="5"/>
                    </a:cubicBezTo>
                    <a:cubicBezTo>
                      <a:pt x="35" y="3"/>
                      <a:pt x="40" y="3"/>
                      <a:pt x="43" y="3"/>
                    </a:cubicBezTo>
                    <a:cubicBezTo>
                      <a:pt x="45" y="1"/>
                      <a:pt x="47" y="1"/>
                      <a:pt x="5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4" name="Freeform 2243"/>
              <p:cNvSpPr>
                <a:spLocks/>
              </p:cNvSpPr>
              <p:nvPr/>
            </p:nvSpPr>
            <p:spPr bwMode="auto">
              <a:xfrm>
                <a:off x="3742884" y="3687788"/>
                <a:ext cx="297770" cy="312341"/>
              </a:xfrm>
              <a:custGeom>
                <a:avLst/>
                <a:gdLst>
                  <a:gd name="T0" fmla="*/ 80 w 87"/>
                  <a:gd name="T1" fmla="*/ 84 h 84"/>
                  <a:gd name="T2" fmla="*/ 80 w 87"/>
                  <a:gd name="T3" fmla="*/ 81 h 84"/>
                  <a:gd name="T4" fmla="*/ 86 w 87"/>
                  <a:gd name="T5" fmla="*/ 81 h 84"/>
                  <a:gd name="T6" fmla="*/ 86 w 87"/>
                  <a:gd name="T7" fmla="*/ 68 h 84"/>
                  <a:gd name="T8" fmla="*/ 86 w 87"/>
                  <a:gd name="T9" fmla="*/ 23 h 84"/>
                  <a:gd name="T10" fmla="*/ 84 w 87"/>
                  <a:gd name="T11" fmla="*/ 17 h 84"/>
                  <a:gd name="T12" fmla="*/ 86 w 87"/>
                  <a:gd name="T13" fmla="*/ 11 h 84"/>
                  <a:gd name="T14" fmla="*/ 86 w 87"/>
                  <a:gd name="T15" fmla="*/ 9 h 84"/>
                  <a:gd name="T16" fmla="*/ 83 w 87"/>
                  <a:gd name="T17" fmla="*/ 6 h 84"/>
                  <a:gd name="T18" fmla="*/ 77 w 87"/>
                  <a:gd name="T19" fmla="*/ 6 h 84"/>
                  <a:gd name="T20" fmla="*/ 73 w 87"/>
                  <a:gd name="T21" fmla="*/ 1 h 84"/>
                  <a:gd name="T22" fmla="*/ 66 w 87"/>
                  <a:gd name="T23" fmla="*/ 1 h 84"/>
                  <a:gd name="T24" fmla="*/ 59 w 87"/>
                  <a:gd name="T25" fmla="*/ 6 h 84"/>
                  <a:gd name="T26" fmla="*/ 58 w 87"/>
                  <a:gd name="T27" fmla="*/ 14 h 84"/>
                  <a:gd name="T28" fmla="*/ 51 w 87"/>
                  <a:gd name="T29" fmla="*/ 15 h 84"/>
                  <a:gd name="T30" fmla="*/ 41 w 87"/>
                  <a:gd name="T31" fmla="*/ 12 h 84"/>
                  <a:gd name="T32" fmla="*/ 34 w 87"/>
                  <a:gd name="T33" fmla="*/ 7 h 84"/>
                  <a:gd name="T34" fmla="*/ 29 w 87"/>
                  <a:gd name="T35" fmla="*/ 3 h 84"/>
                  <a:gd name="T36" fmla="*/ 21 w 87"/>
                  <a:gd name="T37" fmla="*/ 1 h 84"/>
                  <a:gd name="T38" fmla="*/ 15 w 87"/>
                  <a:gd name="T39" fmla="*/ 0 h 84"/>
                  <a:gd name="T40" fmla="*/ 14 w 87"/>
                  <a:gd name="T41" fmla="*/ 4 h 84"/>
                  <a:gd name="T42" fmla="*/ 8 w 87"/>
                  <a:gd name="T43" fmla="*/ 7 h 84"/>
                  <a:gd name="T44" fmla="*/ 4 w 87"/>
                  <a:gd name="T45" fmla="*/ 17 h 84"/>
                  <a:gd name="T46" fmla="*/ 5 w 87"/>
                  <a:gd name="T47" fmla="*/ 31 h 84"/>
                  <a:gd name="T48" fmla="*/ 5 w 87"/>
                  <a:gd name="T49" fmla="*/ 39 h 84"/>
                  <a:gd name="T50" fmla="*/ 4 w 87"/>
                  <a:gd name="T51" fmla="*/ 45 h 84"/>
                  <a:gd name="T52" fmla="*/ 7 w 87"/>
                  <a:gd name="T53" fmla="*/ 51 h 84"/>
                  <a:gd name="T54" fmla="*/ 14 w 87"/>
                  <a:gd name="T55" fmla="*/ 54 h 84"/>
                  <a:gd name="T56" fmla="*/ 16 w 87"/>
                  <a:gd name="T57" fmla="*/ 59 h 84"/>
                  <a:gd name="T58" fmla="*/ 28 w 87"/>
                  <a:gd name="T59" fmla="*/ 64 h 84"/>
                  <a:gd name="T60" fmla="*/ 33 w 87"/>
                  <a:gd name="T61" fmla="*/ 62 h 84"/>
                  <a:gd name="T62" fmla="*/ 39 w 87"/>
                  <a:gd name="T63" fmla="*/ 59 h 84"/>
                  <a:gd name="T64" fmla="*/ 80 w 87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84">
                    <a:moveTo>
                      <a:pt x="80" y="84"/>
                    </a:moveTo>
                    <a:cubicBezTo>
                      <a:pt x="80" y="81"/>
                      <a:pt x="80" y="81"/>
                      <a:pt x="80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1"/>
                      <a:pt x="83" y="20"/>
                      <a:pt x="84" y="17"/>
                    </a:cubicBezTo>
                    <a:cubicBezTo>
                      <a:pt x="87" y="14"/>
                      <a:pt x="83" y="12"/>
                      <a:pt x="86" y="11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7"/>
                      <a:pt x="86" y="6"/>
                      <a:pt x="83" y="6"/>
                    </a:cubicBezTo>
                    <a:cubicBezTo>
                      <a:pt x="80" y="6"/>
                      <a:pt x="82" y="6"/>
                      <a:pt x="77" y="6"/>
                    </a:cubicBezTo>
                    <a:cubicBezTo>
                      <a:pt x="75" y="6"/>
                      <a:pt x="77" y="3"/>
                      <a:pt x="73" y="1"/>
                    </a:cubicBezTo>
                    <a:cubicBezTo>
                      <a:pt x="69" y="0"/>
                      <a:pt x="68" y="1"/>
                      <a:pt x="66" y="1"/>
                    </a:cubicBezTo>
                    <a:cubicBezTo>
                      <a:pt x="66" y="3"/>
                      <a:pt x="65" y="1"/>
                      <a:pt x="59" y="6"/>
                    </a:cubicBezTo>
                    <a:cubicBezTo>
                      <a:pt x="58" y="7"/>
                      <a:pt x="62" y="12"/>
                      <a:pt x="58" y="14"/>
                    </a:cubicBezTo>
                    <a:cubicBezTo>
                      <a:pt x="55" y="18"/>
                      <a:pt x="54" y="18"/>
                      <a:pt x="51" y="15"/>
                    </a:cubicBezTo>
                    <a:cubicBezTo>
                      <a:pt x="50" y="14"/>
                      <a:pt x="46" y="12"/>
                      <a:pt x="41" y="12"/>
                    </a:cubicBezTo>
                    <a:cubicBezTo>
                      <a:pt x="39" y="11"/>
                      <a:pt x="36" y="11"/>
                      <a:pt x="34" y="7"/>
                    </a:cubicBezTo>
                    <a:cubicBezTo>
                      <a:pt x="34" y="3"/>
                      <a:pt x="32" y="4"/>
                      <a:pt x="29" y="3"/>
                    </a:cubicBezTo>
                    <a:cubicBezTo>
                      <a:pt x="28" y="1"/>
                      <a:pt x="23" y="1"/>
                      <a:pt x="21" y="1"/>
                    </a:cubicBezTo>
                    <a:cubicBezTo>
                      <a:pt x="19" y="1"/>
                      <a:pt x="16" y="0"/>
                      <a:pt x="15" y="0"/>
                    </a:cubicBezTo>
                    <a:cubicBezTo>
                      <a:pt x="14" y="3"/>
                      <a:pt x="16" y="3"/>
                      <a:pt x="14" y="4"/>
                    </a:cubicBezTo>
                    <a:cubicBezTo>
                      <a:pt x="12" y="6"/>
                      <a:pt x="11" y="6"/>
                      <a:pt x="8" y="7"/>
                    </a:cubicBezTo>
                    <a:cubicBezTo>
                      <a:pt x="4" y="11"/>
                      <a:pt x="11" y="14"/>
                      <a:pt x="4" y="17"/>
                    </a:cubicBezTo>
                    <a:cubicBezTo>
                      <a:pt x="7" y="26"/>
                      <a:pt x="4" y="28"/>
                      <a:pt x="5" y="31"/>
                    </a:cubicBezTo>
                    <a:cubicBezTo>
                      <a:pt x="7" y="34"/>
                      <a:pt x="4" y="36"/>
                      <a:pt x="5" y="39"/>
                    </a:cubicBezTo>
                    <a:cubicBezTo>
                      <a:pt x="7" y="43"/>
                      <a:pt x="0" y="40"/>
                      <a:pt x="4" y="45"/>
                    </a:cubicBezTo>
                    <a:cubicBezTo>
                      <a:pt x="8" y="50"/>
                      <a:pt x="5" y="50"/>
                      <a:pt x="7" y="51"/>
                    </a:cubicBezTo>
                    <a:cubicBezTo>
                      <a:pt x="8" y="54"/>
                      <a:pt x="8" y="51"/>
                      <a:pt x="14" y="54"/>
                    </a:cubicBezTo>
                    <a:cubicBezTo>
                      <a:pt x="16" y="56"/>
                      <a:pt x="15" y="56"/>
                      <a:pt x="16" y="59"/>
                    </a:cubicBezTo>
                    <a:cubicBezTo>
                      <a:pt x="19" y="62"/>
                      <a:pt x="25" y="60"/>
                      <a:pt x="28" y="64"/>
                    </a:cubicBezTo>
                    <a:cubicBezTo>
                      <a:pt x="29" y="67"/>
                      <a:pt x="28" y="65"/>
                      <a:pt x="33" y="62"/>
                    </a:cubicBezTo>
                    <a:cubicBezTo>
                      <a:pt x="34" y="62"/>
                      <a:pt x="37" y="59"/>
                      <a:pt x="39" y="59"/>
                    </a:cubicBezTo>
                    <a:cubicBezTo>
                      <a:pt x="53" y="67"/>
                      <a:pt x="80" y="84"/>
                      <a:pt x="80" y="8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" name="Freeform 2244"/>
              <p:cNvSpPr>
                <a:spLocks/>
              </p:cNvSpPr>
              <p:nvPr/>
            </p:nvSpPr>
            <p:spPr bwMode="auto">
              <a:xfrm>
                <a:off x="3976406" y="3925638"/>
                <a:ext cx="301476" cy="429960"/>
              </a:xfrm>
              <a:custGeom>
                <a:avLst/>
                <a:gdLst>
                  <a:gd name="T0" fmla="*/ 32 w 88"/>
                  <a:gd name="T1" fmla="*/ 105 h 116"/>
                  <a:gd name="T2" fmla="*/ 36 w 88"/>
                  <a:gd name="T3" fmla="*/ 110 h 116"/>
                  <a:gd name="T4" fmla="*/ 40 w 88"/>
                  <a:gd name="T5" fmla="*/ 109 h 116"/>
                  <a:gd name="T6" fmla="*/ 44 w 88"/>
                  <a:gd name="T7" fmla="*/ 110 h 116"/>
                  <a:gd name="T8" fmla="*/ 48 w 88"/>
                  <a:gd name="T9" fmla="*/ 115 h 116"/>
                  <a:gd name="T10" fmla="*/ 52 w 88"/>
                  <a:gd name="T11" fmla="*/ 113 h 116"/>
                  <a:gd name="T12" fmla="*/ 54 w 88"/>
                  <a:gd name="T13" fmla="*/ 115 h 116"/>
                  <a:gd name="T14" fmla="*/ 61 w 88"/>
                  <a:gd name="T15" fmla="*/ 112 h 116"/>
                  <a:gd name="T16" fmla="*/ 62 w 88"/>
                  <a:gd name="T17" fmla="*/ 113 h 116"/>
                  <a:gd name="T18" fmla="*/ 65 w 88"/>
                  <a:gd name="T19" fmla="*/ 110 h 116"/>
                  <a:gd name="T20" fmla="*/ 68 w 88"/>
                  <a:gd name="T21" fmla="*/ 107 h 116"/>
                  <a:gd name="T22" fmla="*/ 73 w 88"/>
                  <a:gd name="T23" fmla="*/ 107 h 116"/>
                  <a:gd name="T24" fmla="*/ 75 w 88"/>
                  <a:gd name="T25" fmla="*/ 109 h 116"/>
                  <a:gd name="T26" fmla="*/ 73 w 88"/>
                  <a:gd name="T27" fmla="*/ 104 h 116"/>
                  <a:gd name="T28" fmla="*/ 69 w 88"/>
                  <a:gd name="T29" fmla="*/ 98 h 116"/>
                  <a:gd name="T30" fmla="*/ 65 w 88"/>
                  <a:gd name="T31" fmla="*/ 93 h 116"/>
                  <a:gd name="T32" fmla="*/ 61 w 88"/>
                  <a:gd name="T33" fmla="*/ 88 h 116"/>
                  <a:gd name="T34" fmla="*/ 64 w 88"/>
                  <a:gd name="T35" fmla="*/ 87 h 116"/>
                  <a:gd name="T36" fmla="*/ 66 w 88"/>
                  <a:gd name="T37" fmla="*/ 77 h 116"/>
                  <a:gd name="T38" fmla="*/ 66 w 88"/>
                  <a:gd name="T39" fmla="*/ 73 h 116"/>
                  <a:gd name="T40" fmla="*/ 69 w 88"/>
                  <a:gd name="T41" fmla="*/ 73 h 116"/>
                  <a:gd name="T42" fmla="*/ 72 w 88"/>
                  <a:gd name="T43" fmla="*/ 65 h 116"/>
                  <a:gd name="T44" fmla="*/ 77 w 88"/>
                  <a:gd name="T45" fmla="*/ 60 h 116"/>
                  <a:gd name="T46" fmla="*/ 79 w 88"/>
                  <a:gd name="T47" fmla="*/ 51 h 116"/>
                  <a:gd name="T48" fmla="*/ 77 w 88"/>
                  <a:gd name="T49" fmla="*/ 46 h 116"/>
                  <a:gd name="T50" fmla="*/ 82 w 88"/>
                  <a:gd name="T51" fmla="*/ 35 h 116"/>
                  <a:gd name="T52" fmla="*/ 83 w 88"/>
                  <a:gd name="T53" fmla="*/ 32 h 116"/>
                  <a:gd name="T54" fmla="*/ 88 w 88"/>
                  <a:gd name="T55" fmla="*/ 28 h 116"/>
                  <a:gd name="T56" fmla="*/ 87 w 88"/>
                  <a:gd name="T57" fmla="*/ 28 h 116"/>
                  <a:gd name="T58" fmla="*/ 83 w 88"/>
                  <a:gd name="T59" fmla="*/ 24 h 116"/>
                  <a:gd name="T60" fmla="*/ 82 w 88"/>
                  <a:gd name="T61" fmla="*/ 15 h 116"/>
                  <a:gd name="T62" fmla="*/ 82 w 88"/>
                  <a:gd name="T63" fmla="*/ 10 h 116"/>
                  <a:gd name="T64" fmla="*/ 82 w 88"/>
                  <a:gd name="T65" fmla="*/ 4 h 116"/>
                  <a:gd name="T66" fmla="*/ 79 w 88"/>
                  <a:gd name="T67" fmla="*/ 3 h 116"/>
                  <a:gd name="T68" fmla="*/ 76 w 88"/>
                  <a:gd name="T69" fmla="*/ 1 h 116"/>
                  <a:gd name="T70" fmla="*/ 73 w 88"/>
                  <a:gd name="T71" fmla="*/ 0 h 116"/>
                  <a:gd name="T72" fmla="*/ 69 w 88"/>
                  <a:gd name="T73" fmla="*/ 1 h 116"/>
                  <a:gd name="T74" fmla="*/ 65 w 88"/>
                  <a:gd name="T75" fmla="*/ 4 h 116"/>
                  <a:gd name="T76" fmla="*/ 61 w 88"/>
                  <a:gd name="T77" fmla="*/ 4 h 116"/>
                  <a:gd name="T78" fmla="*/ 51 w 88"/>
                  <a:gd name="T79" fmla="*/ 4 h 116"/>
                  <a:gd name="T80" fmla="*/ 51 w 88"/>
                  <a:gd name="T81" fmla="*/ 4 h 116"/>
                  <a:gd name="T82" fmla="*/ 50 w 88"/>
                  <a:gd name="T83" fmla="*/ 4 h 116"/>
                  <a:gd name="T84" fmla="*/ 18 w 88"/>
                  <a:gd name="T85" fmla="*/ 4 h 116"/>
                  <a:gd name="T86" fmla="*/ 18 w 88"/>
                  <a:gd name="T87" fmla="*/ 17 h 116"/>
                  <a:gd name="T88" fmla="*/ 12 w 88"/>
                  <a:gd name="T89" fmla="*/ 17 h 116"/>
                  <a:gd name="T90" fmla="*/ 12 w 88"/>
                  <a:gd name="T91" fmla="*/ 20 h 116"/>
                  <a:gd name="T92" fmla="*/ 12 w 88"/>
                  <a:gd name="T93" fmla="*/ 42 h 116"/>
                  <a:gd name="T94" fmla="*/ 11 w 88"/>
                  <a:gd name="T95" fmla="*/ 43 h 116"/>
                  <a:gd name="T96" fmla="*/ 7 w 88"/>
                  <a:gd name="T97" fmla="*/ 45 h 116"/>
                  <a:gd name="T98" fmla="*/ 5 w 88"/>
                  <a:gd name="T99" fmla="*/ 48 h 116"/>
                  <a:gd name="T100" fmla="*/ 4 w 88"/>
                  <a:gd name="T101" fmla="*/ 51 h 116"/>
                  <a:gd name="T102" fmla="*/ 3 w 88"/>
                  <a:gd name="T103" fmla="*/ 56 h 116"/>
                  <a:gd name="T104" fmla="*/ 0 w 88"/>
                  <a:gd name="T105" fmla="*/ 62 h 116"/>
                  <a:gd name="T106" fmla="*/ 4 w 88"/>
                  <a:gd name="T107" fmla="*/ 62 h 116"/>
                  <a:gd name="T108" fmla="*/ 4 w 88"/>
                  <a:gd name="T109" fmla="*/ 67 h 116"/>
                  <a:gd name="T110" fmla="*/ 7 w 88"/>
                  <a:gd name="T111" fmla="*/ 71 h 116"/>
                  <a:gd name="T112" fmla="*/ 9 w 88"/>
                  <a:gd name="T113" fmla="*/ 81 h 116"/>
                  <a:gd name="T114" fmla="*/ 12 w 88"/>
                  <a:gd name="T115" fmla="*/ 85 h 116"/>
                  <a:gd name="T116" fmla="*/ 18 w 88"/>
                  <a:gd name="T117" fmla="*/ 88 h 116"/>
                  <a:gd name="T118" fmla="*/ 21 w 88"/>
                  <a:gd name="T119" fmla="*/ 93 h 116"/>
                  <a:gd name="T120" fmla="*/ 25 w 88"/>
                  <a:gd name="T121" fmla="*/ 98 h 116"/>
                  <a:gd name="T122" fmla="*/ 27 w 88"/>
                  <a:gd name="T123" fmla="*/ 101 h 116"/>
                  <a:gd name="T124" fmla="*/ 32 w 88"/>
                  <a:gd name="T125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" h="116">
                    <a:moveTo>
                      <a:pt x="32" y="105"/>
                    </a:moveTo>
                    <a:cubicBezTo>
                      <a:pt x="33" y="109"/>
                      <a:pt x="34" y="112"/>
                      <a:pt x="36" y="110"/>
                    </a:cubicBezTo>
                    <a:cubicBezTo>
                      <a:pt x="39" y="109"/>
                      <a:pt x="39" y="112"/>
                      <a:pt x="40" y="109"/>
                    </a:cubicBezTo>
                    <a:cubicBezTo>
                      <a:pt x="43" y="107"/>
                      <a:pt x="43" y="109"/>
                      <a:pt x="44" y="110"/>
                    </a:cubicBezTo>
                    <a:cubicBezTo>
                      <a:pt x="47" y="113"/>
                      <a:pt x="47" y="112"/>
                      <a:pt x="48" y="115"/>
                    </a:cubicBezTo>
                    <a:cubicBezTo>
                      <a:pt x="50" y="110"/>
                      <a:pt x="51" y="115"/>
                      <a:pt x="52" y="113"/>
                    </a:cubicBezTo>
                    <a:cubicBezTo>
                      <a:pt x="54" y="112"/>
                      <a:pt x="54" y="113"/>
                      <a:pt x="54" y="115"/>
                    </a:cubicBezTo>
                    <a:cubicBezTo>
                      <a:pt x="55" y="116"/>
                      <a:pt x="58" y="112"/>
                      <a:pt x="61" y="112"/>
                    </a:cubicBezTo>
                    <a:cubicBezTo>
                      <a:pt x="62" y="113"/>
                      <a:pt x="59" y="113"/>
                      <a:pt x="62" y="113"/>
                    </a:cubicBezTo>
                    <a:cubicBezTo>
                      <a:pt x="64" y="113"/>
                      <a:pt x="64" y="112"/>
                      <a:pt x="65" y="110"/>
                    </a:cubicBezTo>
                    <a:cubicBezTo>
                      <a:pt x="65" y="110"/>
                      <a:pt x="66" y="109"/>
                      <a:pt x="68" y="107"/>
                    </a:cubicBezTo>
                    <a:cubicBezTo>
                      <a:pt x="70" y="107"/>
                      <a:pt x="73" y="105"/>
                      <a:pt x="73" y="107"/>
                    </a:cubicBezTo>
                    <a:cubicBezTo>
                      <a:pt x="72" y="109"/>
                      <a:pt x="73" y="109"/>
                      <a:pt x="75" y="109"/>
                    </a:cubicBezTo>
                    <a:cubicBezTo>
                      <a:pt x="73" y="105"/>
                      <a:pt x="76" y="104"/>
                      <a:pt x="73" y="104"/>
                    </a:cubicBezTo>
                    <a:cubicBezTo>
                      <a:pt x="70" y="102"/>
                      <a:pt x="70" y="102"/>
                      <a:pt x="69" y="98"/>
                    </a:cubicBezTo>
                    <a:cubicBezTo>
                      <a:pt x="68" y="93"/>
                      <a:pt x="68" y="95"/>
                      <a:pt x="65" y="93"/>
                    </a:cubicBezTo>
                    <a:cubicBezTo>
                      <a:pt x="64" y="90"/>
                      <a:pt x="58" y="90"/>
                      <a:pt x="61" y="88"/>
                    </a:cubicBezTo>
                    <a:cubicBezTo>
                      <a:pt x="62" y="87"/>
                      <a:pt x="58" y="85"/>
                      <a:pt x="64" y="87"/>
                    </a:cubicBezTo>
                    <a:cubicBezTo>
                      <a:pt x="68" y="87"/>
                      <a:pt x="65" y="81"/>
                      <a:pt x="66" y="77"/>
                    </a:cubicBezTo>
                    <a:cubicBezTo>
                      <a:pt x="68" y="74"/>
                      <a:pt x="65" y="74"/>
                      <a:pt x="66" y="73"/>
                    </a:cubicBezTo>
                    <a:cubicBezTo>
                      <a:pt x="68" y="70"/>
                      <a:pt x="68" y="73"/>
                      <a:pt x="69" y="73"/>
                    </a:cubicBezTo>
                    <a:cubicBezTo>
                      <a:pt x="70" y="71"/>
                      <a:pt x="69" y="67"/>
                      <a:pt x="72" y="65"/>
                    </a:cubicBezTo>
                    <a:cubicBezTo>
                      <a:pt x="73" y="63"/>
                      <a:pt x="73" y="60"/>
                      <a:pt x="77" y="60"/>
                    </a:cubicBezTo>
                    <a:cubicBezTo>
                      <a:pt x="76" y="57"/>
                      <a:pt x="77" y="56"/>
                      <a:pt x="79" y="51"/>
                    </a:cubicBezTo>
                    <a:cubicBezTo>
                      <a:pt x="79" y="49"/>
                      <a:pt x="77" y="48"/>
                      <a:pt x="77" y="46"/>
                    </a:cubicBezTo>
                    <a:cubicBezTo>
                      <a:pt x="79" y="45"/>
                      <a:pt x="82" y="42"/>
                      <a:pt x="82" y="35"/>
                    </a:cubicBezTo>
                    <a:cubicBezTo>
                      <a:pt x="80" y="32"/>
                      <a:pt x="82" y="37"/>
                      <a:pt x="83" y="32"/>
                    </a:cubicBezTo>
                    <a:cubicBezTo>
                      <a:pt x="84" y="31"/>
                      <a:pt x="87" y="34"/>
                      <a:pt x="88" y="28"/>
                    </a:cubicBezTo>
                    <a:cubicBezTo>
                      <a:pt x="88" y="28"/>
                      <a:pt x="87" y="26"/>
                      <a:pt x="87" y="28"/>
                    </a:cubicBezTo>
                    <a:cubicBezTo>
                      <a:pt x="86" y="28"/>
                      <a:pt x="86" y="24"/>
                      <a:pt x="83" y="24"/>
                    </a:cubicBezTo>
                    <a:cubicBezTo>
                      <a:pt x="83" y="26"/>
                      <a:pt x="82" y="17"/>
                      <a:pt x="82" y="15"/>
                    </a:cubicBezTo>
                    <a:cubicBezTo>
                      <a:pt x="83" y="12"/>
                      <a:pt x="80" y="10"/>
                      <a:pt x="82" y="10"/>
                    </a:cubicBezTo>
                    <a:cubicBezTo>
                      <a:pt x="83" y="12"/>
                      <a:pt x="82" y="9"/>
                      <a:pt x="82" y="4"/>
                    </a:cubicBezTo>
                    <a:cubicBezTo>
                      <a:pt x="80" y="4"/>
                      <a:pt x="80" y="3"/>
                      <a:pt x="79" y="3"/>
                    </a:cubicBezTo>
                    <a:cubicBezTo>
                      <a:pt x="77" y="3"/>
                      <a:pt x="77" y="1"/>
                      <a:pt x="76" y="1"/>
                    </a:cubicBezTo>
                    <a:cubicBezTo>
                      <a:pt x="75" y="1"/>
                      <a:pt x="73" y="0"/>
                      <a:pt x="73" y="0"/>
                    </a:cubicBezTo>
                    <a:cubicBezTo>
                      <a:pt x="72" y="1"/>
                      <a:pt x="70" y="0"/>
                      <a:pt x="69" y="1"/>
                    </a:cubicBezTo>
                    <a:cubicBezTo>
                      <a:pt x="68" y="4"/>
                      <a:pt x="66" y="3"/>
                      <a:pt x="65" y="4"/>
                    </a:cubicBezTo>
                    <a:cubicBezTo>
                      <a:pt x="65" y="7"/>
                      <a:pt x="62" y="7"/>
                      <a:pt x="6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4" y="43"/>
                      <a:pt x="11" y="43"/>
                    </a:cubicBezTo>
                    <a:cubicBezTo>
                      <a:pt x="8" y="43"/>
                      <a:pt x="7" y="43"/>
                      <a:pt x="7" y="45"/>
                    </a:cubicBezTo>
                    <a:cubicBezTo>
                      <a:pt x="7" y="48"/>
                      <a:pt x="4" y="46"/>
                      <a:pt x="5" y="48"/>
                    </a:cubicBezTo>
                    <a:cubicBezTo>
                      <a:pt x="5" y="51"/>
                      <a:pt x="3" y="48"/>
                      <a:pt x="4" y="51"/>
                    </a:cubicBezTo>
                    <a:cubicBezTo>
                      <a:pt x="5" y="54"/>
                      <a:pt x="0" y="52"/>
                      <a:pt x="3" y="56"/>
                    </a:cubicBezTo>
                    <a:cubicBezTo>
                      <a:pt x="4" y="59"/>
                      <a:pt x="0" y="59"/>
                      <a:pt x="0" y="62"/>
                    </a:cubicBezTo>
                    <a:cubicBezTo>
                      <a:pt x="1" y="62"/>
                      <a:pt x="4" y="59"/>
                      <a:pt x="4" y="62"/>
                    </a:cubicBezTo>
                    <a:cubicBezTo>
                      <a:pt x="4" y="65"/>
                      <a:pt x="4" y="63"/>
                      <a:pt x="4" y="67"/>
                    </a:cubicBezTo>
                    <a:cubicBezTo>
                      <a:pt x="4" y="70"/>
                      <a:pt x="8" y="68"/>
                      <a:pt x="7" y="71"/>
                    </a:cubicBezTo>
                    <a:cubicBezTo>
                      <a:pt x="8" y="74"/>
                      <a:pt x="12" y="77"/>
                      <a:pt x="9" y="81"/>
                    </a:cubicBezTo>
                    <a:cubicBezTo>
                      <a:pt x="8" y="87"/>
                      <a:pt x="15" y="84"/>
                      <a:pt x="12" y="85"/>
                    </a:cubicBezTo>
                    <a:cubicBezTo>
                      <a:pt x="12" y="88"/>
                      <a:pt x="15" y="87"/>
                      <a:pt x="18" y="88"/>
                    </a:cubicBezTo>
                    <a:cubicBezTo>
                      <a:pt x="19" y="91"/>
                      <a:pt x="16" y="90"/>
                      <a:pt x="21" y="93"/>
                    </a:cubicBezTo>
                    <a:cubicBezTo>
                      <a:pt x="23" y="95"/>
                      <a:pt x="25" y="95"/>
                      <a:pt x="25" y="98"/>
                    </a:cubicBezTo>
                    <a:cubicBezTo>
                      <a:pt x="23" y="99"/>
                      <a:pt x="25" y="99"/>
                      <a:pt x="27" y="101"/>
                    </a:cubicBezTo>
                    <a:cubicBezTo>
                      <a:pt x="30" y="101"/>
                      <a:pt x="29" y="104"/>
                      <a:pt x="32" y="10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6" name="Freeform 2245"/>
              <p:cNvSpPr>
                <a:spLocks/>
              </p:cNvSpPr>
              <p:nvPr/>
            </p:nvSpPr>
            <p:spPr bwMode="auto">
              <a:xfrm>
                <a:off x="4164211" y="3628979"/>
                <a:ext cx="44480" cy="22216"/>
              </a:xfrm>
              <a:custGeom>
                <a:avLst/>
                <a:gdLst>
                  <a:gd name="T0" fmla="*/ 2 w 13"/>
                  <a:gd name="T1" fmla="*/ 5 h 6"/>
                  <a:gd name="T2" fmla="*/ 0 w 13"/>
                  <a:gd name="T3" fmla="*/ 3 h 6"/>
                  <a:gd name="T4" fmla="*/ 4 w 13"/>
                  <a:gd name="T5" fmla="*/ 3 h 6"/>
                  <a:gd name="T6" fmla="*/ 6 w 13"/>
                  <a:gd name="T7" fmla="*/ 2 h 6"/>
                  <a:gd name="T8" fmla="*/ 11 w 13"/>
                  <a:gd name="T9" fmla="*/ 0 h 6"/>
                  <a:gd name="T10" fmla="*/ 11 w 13"/>
                  <a:gd name="T11" fmla="*/ 0 h 6"/>
                  <a:gd name="T12" fmla="*/ 10 w 13"/>
                  <a:gd name="T13" fmla="*/ 3 h 6"/>
                  <a:gd name="T14" fmla="*/ 9 w 13"/>
                  <a:gd name="T15" fmla="*/ 3 h 6"/>
                  <a:gd name="T16" fmla="*/ 4 w 13"/>
                  <a:gd name="T17" fmla="*/ 5 h 6"/>
                  <a:gd name="T18" fmla="*/ 4 w 13"/>
                  <a:gd name="T19" fmla="*/ 5 h 6"/>
                  <a:gd name="T20" fmla="*/ 2 w 13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6">
                    <a:moveTo>
                      <a:pt x="2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2"/>
                      <a:pt x="4" y="3"/>
                    </a:cubicBezTo>
                    <a:cubicBezTo>
                      <a:pt x="4" y="3"/>
                      <a:pt x="3" y="2"/>
                      <a:pt x="6" y="2"/>
                    </a:cubicBezTo>
                    <a:cubicBezTo>
                      <a:pt x="9" y="2"/>
                      <a:pt x="10" y="0"/>
                      <a:pt x="11" y="0"/>
                    </a:cubicBezTo>
                    <a:cubicBezTo>
                      <a:pt x="13" y="0"/>
                      <a:pt x="13" y="0"/>
                      <a:pt x="11" y="0"/>
                    </a:cubicBezTo>
                    <a:cubicBezTo>
                      <a:pt x="10" y="2"/>
                      <a:pt x="9" y="2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5"/>
                      <a:pt x="4" y="5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5"/>
                    </a:cubicBezTo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7" name="Freeform 2246"/>
              <p:cNvSpPr>
                <a:spLocks/>
              </p:cNvSpPr>
              <p:nvPr/>
            </p:nvSpPr>
            <p:spPr bwMode="auto">
              <a:xfrm>
                <a:off x="3842966" y="3617217"/>
                <a:ext cx="2471" cy="7841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0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" name="Freeform 2247"/>
              <p:cNvSpPr>
                <a:spLocks/>
              </p:cNvSpPr>
              <p:nvPr/>
            </p:nvSpPr>
            <p:spPr bwMode="auto">
              <a:xfrm>
                <a:off x="3427818" y="3587159"/>
                <a:ext cx="370667" cy="427346"/>
              </a:xfrm>
              <a:custGeom>
                <a:avLst/>
                <a:gdLst>
                  <a:gd name="T0" fmla="*/ 0 w 108"/>
                  <a:gd name="T1" fmla="*/ 61 h 115"/>
                  <a:gd name="T2" fmla="*/ 0 w 108"/>
                  <a:gd name="T3" fmla="*/ 64 h 115"/>
                  <a:gd name="T4" fmla="*/ 23 w 108"/>
                  <a:gd name="T5" fmla="*/ 78 h 115"/>
                  <a:gd name="T6" fmla="*/ 52 w 108"/>
                  <a:gd name="T7" fmla="*/ 101 h 115"/>
                  <a:gd name="T8" fmla="*/ 53 w 108"/>
                  <a:gd name="T9" fmla="*/ 105 h 115"/>
                  <a:gd name="T10" fmla="*/ 57 w 108"/>
                  <a:gd name="T11" fmla="*/ 106 h 115"/>
                  <a:gd name="T12" fmla="*/ 61 w 108"/>
                  <a:gd name="T13" fmla="*/ 109 h 115"/>
                  <a:gd name="T14" fmla="*/ 63 w 108"/>
                  <a:gd name="T15" fmla="*/ 112 h 115"/>
                  <a:gd name="T16" fmla="*/ 68 w 108"/>
                  <a:gd name="T17" fmla="*/ 112 h 115"/>
                  <a:gd name="T18" fmla="*/ 86 w 108"/>
                  <a:gd name="T19" fmla="*/ 103 h 115"/>
                  <a:gd name="T20" fmla="*/ 108 w 108"/>
                  <a:gd name="T21" fmla="*/ 87 h 115"/>
                  <a:gd name="T22" fmla="*/ 106 w 108"/>
                  <a:gd name="T23" fmla="*/ 81 h 115"/>
                  <a:gd name="T24" fmla="*/ 99 w 108"/>
                  <a:gd name="T25" fmla="*/ 80 h 115"/>
                  <a:gd name="T26" fmla="*/ 96 w 108"/>
                  <a:gd name="T27" fmla="*/ 73 h 115"/>
                  <a:gd name="T28" fmla="*/ 97 w 108"/>
                  <a:gd name="T29" fmla="*/ 66 h 115"/>
                  <a:gd name="T30" fmla="*/ 97 w 108"/>
                  <a:gd name="T31" fmla="*/ 59 h 115"/>
                  <a:gd name="T32" fmla="*/ 96 w 108"/>
                  <a:gd name="T33" fmla="*/ 45 h 115"/>
                  <a:gd name="T34" fmla="*/ 89 w 108"/>
                  <a:gd name="T35" fmla="*/ 30 h 115"/>
                  <a:gd name="T36" fmla="*/ 85 w 108"/>
                  <a:gd name="T37" fmla="*/ 22 h 115"/>
                  <a:gd name="T38" fmla="*/ 89 w 108"/>
                  <a:gd name="T39" fmla="*/ 17 h 115"/>
                  <a:gd name="T40" fmla="*/ 90 w 108"/>
                  <a:gd name="T41" fmla="*/ 11 h 115"/>
                  <a:gd name="T42" fmla="*/ 89 w 108"/>
                  <a:gd name="T43" fmla="*/ 6 h 115"/>
                  <a:gd name="T44" fmla="*/ 90 w 108"/>
                  <a:gd name="T45" fmla="*/ 2 h 115"/>
                  <a:gd name="T46" fmla="*/ 88 w 108"/>
                  <a:gd name="T47" fmla="*/ 3 h 115"/>
                  <a:gd name="T48" fmla="*/ 85 w 108"/>
                  <a:gd name="T49" fmla="*/ 2 h 115"/>
                  <a:gd name="T50" fmla="*/ 82 w 108"/>
                  <a:gd name="T51" fmla="*/ 2 h 115"/>
                  <a:gd name="T52" fmla="*/ 77 w 108"/>
                  <a:gd name="T53" fmla="*/ 3 h 115"/>
                  <a:gd name="T54" fmla="*/ 72 w 108"/>
                  <a:gd name="T55" fmla="*/ 5 h 115"/>
                  <a:gd name="T56" fmla="*/ 65 w 108"/>
                  <a:gd name="T57" fmla="*/ 3 h 115"/>
                  <a:gd name="T58" fmla="*/ 61 w 108"/>
                  <a:gd name="T59" fmla="*/ 5 h 115"/>
                  <a:gd name="T60" fmla="*/ 56 w 108"/>
                  <a:gd name="T61" fmla="*/ 5 h 115"/>
                  <a:gd name="T62" fmla="*/ 47 w 108"/>
                  <a:gd name="T63" fmla="*/ 8 h 115"/>
                  <a:gd name="T64" fmla="*/ 43 w 108"/>
                  <a:gd name="T65" fmla="*/ 10 h 115"/>
                  <a:gd name="T66" fmla="*/ 39 w 108"/>
                  <a:gd name="T67" fmla="*/ 11 h 115"/>
                  <a:gd name="T68" fmla="*/ 35 w 108"/>
                  <a:gd name="T69" fmla="*/ 14 h 115"/>
                  <a:gd name="T70" fmla="*/ 39 w 108"/>
                  <a:gd name="T71" fmla="*/ 30 h 115"/>
                  <a:gd name="T72" fmla="*/ 39 w 108"/>
                  <a:gd name="T73" fmla="*/ 33 h 115"/>
                  <a:gd name="T74" fmla="*/ 31 w 108"/>
                  <a:gd name="T75" fmla="*/ 34 h 115"/>
                  <a:gd name="T76" fmla="*/ 25 w 108"/>
                  <a:gd name="T77" fmla="*/ 38 h 115"/>
                  <a:gd name="T78" fmla="*/ 24 w 108"/>
                  <a:gd name="T79" fmla="*/ 42 h 115"/>
                  <a:gd name="T80" fmla="*/ 18 w 108"/>
                  <a:gd name="T81" fmla="*/ 47 h 115"/>
                  <a:gd name="T82" fmla="*/ 6 w 108"/>
                  <a:gd name="T83" fmla="*/ 52 h 115"/>
                  <a:gd name="T84" fmla="*/ 0 w 108"/>
                  <a:gd name="T85" fmla="*/ 55 h 115"/>
                  <a:gd name="T86" fmla="*/ 0 w 108"/>
                  <a:gd name="T87" fmla="*/ 6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8" h="115">
                    <a:moveTo>
                      <a:pt x="0" y="61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50" y="100"/>
                      <a:pt x="52" y="101"/>
                    </a:cubicBezTo>
                    <a:cubicBezTo>
                      <a:pt x="53" y="103"/>
                      <a:pt x="52" y="103"/>
                      <a:pt x="53" y="105"/>
                    </a:cubicBezTo>
                    <a:cubicBezTo>
                      <a:pt x="56" y="105"/>
                      <a:pt x="54" y="108"/>
                      <a:pt x="57" y="106"/>
                    </a:cubicBezTo>
                    <a:cubicBezTo>
                      <a:pt x="60" y="106"/>
                      <a:pt x="57" y="109"/>
                      <a:pt x="61" y="109"/>
                    </a:cubicBezTo>
                    <a:cubicBezTo>
                      <a:pt x="64" y="109"/>
                      <a:pt x="64" y="111"/>
                      <a:pt x="63" y="112"/>
                    </a:cubicBezTo>
                    <a:cubicBezTo>
                      <a:pt x="61" y="114"/>
                      <a:pt x="63" y="115"/>
                      <a:pt x="68" y="112"/>
                    </a:cubicBezTo>
                    <a:cubicBezTo>
                      <a:pt x="82" y="112"/>
                      <a:pt x="79" y="106"/>
                      <a:pt x="86" y="103"/>
                    </a:cubicBezTo>
                    <a:cubicBezTo>
                      <a:pt x="92" y="98"/>
                      <a:pt x="106" y="89"/>
                      <a:pt x="108" y="87"/>
                    </a:cubicBezTo>
                    <a:cubicBezTo>
                      <a:pt x="107" y="83"/>
                      <a:pt x="108" y="83"/>
                      <a:pt x="106" y="81"/>
                    </a:cubicBezTo>
                    <a:cubicBezTo>
                      <a:pt x="102" y="80"/>
                      <a:pt x="102" y="83"/>
                      <a:pt x="99" y="80"/>
                    </a:cubicBezTo>
                    <a:cubicBezTo>
                      <a:pt x="97" y="77"/>
                      <a:pt x="100" y="78"/>
                      <a:pt x="96" y="73"/>
                    </a:cubicBezTo>
                    <a:cubicBezTo>
                      <a:pt x="93" y="69"/>
                      <a:pt x="99" y="70"/>
                      <a:pt x="97" y="66"/>
                    </a:cubicBezTo>
                    <a:cubicBezTo>
                      <a:pt x="96" y="63"/>
                      <a:pt x="99" y="63"/>
                      <a:pt x="97" y="59"/>
                    </a:cubicBezTo>
                    <a:cubicBezTo>
                      <a:pt x="96" y="55"/>
                      <a:pt x="99" y="53"/>
                      <a:pt x="96" y="45"/>
                    </a:cubicBezTo>
                    <a:cubicBezTo>
                      <a:pt x="95" y="28"/>
                      <a:pt x="90" y="34"/>
                      <a:pt x="89" y="30"/>
                    </a:cubicBezTo>
                    <a:cubicBezTo>
                      <a:pt x="89" y="28"/>
                      <a:pt x="85" y="24"/>
                      <a:pt x="85" y="22"/>
                    </a:cubicBezTo>
                    <a:cubicBezTo>
                      <a:pt x="86" y="20"/>
                      <a:pt x="89" y="17"/>
                      <a:pt x="89" y="17"/>
                    </a:cubicBezTo>
                    <a:cubicBezTo>
                      <a:pt x="89" y="13"/>
                      <a:pt x="90" y="16"/>
                      <a:pt x="90" y="11"/>
                    </a:cubicBezTo>
                    <a:cubicBezTo>
                      <a:pt x="89" y="8"/>
                      <a:pt x="90" y="6"/>
                      <a:pt x="89" y="6"/>
                    </a:cubicBezTo>
                    <a:cubicBezTo>
                      <a:pt x="88" y="5"/>
                      <a:pt x="90" y="5"/>
                      <a:pt x="90" y="2"/>
                    </a:cubicBezTo>
                    <a:cubicBezTo>
                      <a:pt x="90" y="2"/>
                      <a:pt x="89" y="2"/>
                      <a:pt x="88" y="3"/>
                    </a:cubicBezTo>
                    <a:cubicBezTo>
                      <a:pt x="86" y="5"/>
                      <a:pt x="86" y="2"/>
                      <a:pt x="85" y="2"/>
                    </a:cubicBezTo>
                    <a:cubicBezTo>
                      <a:pt x="82" y="0"/>
                      <a:pt x="84" y="3"/>
                      <a:pt x="82" y="2"/>
                    </a:cubicBezTo>
                    <a:cubicBezTo>
                      <a:pt x="79" y="2"/>
                      <a:pt x="79" y="2"/>
                      <a:pt x="77" y="3"/>
                    </a:cubicBezTo>
                    <a:cubicBezTo>
                      <a:pt x="74" y="3"/>
                      <a:pt x="75" y="5"/>
                      <a:pt x="72" y="5"/>
                    </a:cubicBezTo>
                    <a:cubicBezTo>
                      <a:pt x="72" y="2"/>
                      <a:pt x="68" y="2"/>
                      <a:pt x="65" y="3"/>
                    </a:cubicBezTo>
                    <a:cubicBezTo>
                      <a:pt x="63" y="5"/>
                      <a:pt x="61" y="2"/>
                      <a:pt x="61" y="5"/>
                    </a:cubicBezTo>
                    <a:cubicBezTo>
                      <a:pt x="60" y="5"/>
                      <a:pt x="59" y="5"/>
                      <a:pt x="56" y="5"/>
                    </a:cubicBezTo>
                    <a:cubicBezTo>
                      <a:pt x="52" y="5"/>
                      <a:pt x="47" y="6"/>
                      <a:pt x="47" y="8"/>
                    </a:cubicBezTo>
                    <a:cubicBezTo>
                      <a:pt x="46" y="11"/>
                      <a:pt x="45" y="8"/>
                      <a:pt x="43" y="10"/>
                    </a:cubicBezTo>
                    <a:cubicBezTo>
                      <a:pt x="42" y="11"/>
                      <a:pt x="42" y="8"/>
                      <a:pt x="39" y="11"/>
                    </a:cubicBezTo>
                    <a:cubicBezTo>
                      <a:pt x="39" y="13"/>
                      <a:pt x="36" y="16"/>
                      <a:pt x="35" y="14"/>
                    </a:cubicBezTo>
                    <a:cubicBezTo>
                      <a:pt x="39" y="16"/>
                      <a:pt x="36" y="28"/>
                      <a:pt x="39" y="30"/>
                    </a:cubicBezTo>
                    <a:cubicBezTo>
                      <a:pt x="42" y="31"/>
                      <a:pt x="39" y="31"/>
                      <a:pt x="39" y="33"/>
                    </a:cubicBezTo>
                    <a:cubicBezTo>
                      <a:pt x="39" y="34"/>
                      <a:pt x="32" y="31"/>
                      <a:pt x="31" y="34"/>
                    </a:cubicBezTo>
                    <a:cubicBezTo>
                      <a:pt x="28" y="36"/>
                      <a:pt x="24" y="34"/>
                      <a:pt x="25" y="38"/>
                    </a:cubicBezTo>
                    <a:cubicBezTo>
                      <a:pt x="28" y="41"/>
                      <a:pt x="28" y="41"/>
                      <a:pt x="24" y="42"/>
                    </a:cubicBezTo>
                    <a:cubicBezTo>
                      <a:pt x="21" y="44"/>
                      <a:pt x="21" y="44"/>
                      <a:pt x="18" y="47"/>
                    </a:cubicBezTo>
                    <a:cubicBezTo>
                      <a:pt x="18" y="47"/>
                      <a:pt x="7" y="50"/>
                      <a:pt x="6" y="5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9" name="Freeform 2248"/>
              <p:cNvSpPr>
                <a:spLocks/>
              </p:cNvSpPr>
              <p:nvPr/>
            </p:nvSpPr>
            <p:spPr bwMode="auto">
              <a:xfrm>
                <a:off x="3719409" y="3584544"/>
                <a:ext cx="79076" cy="169893"/>
              </a:xfrm>
              <a:custGeom>
                <a:avLst/>
                <a:gdLst>
                  <a:gd name="T0" fmla="*/ 5 w 23"/>
                  <a:gd name="T1" fmla="*/ 3 h 46"/>
                  <a:gd name="T2" fmla="*/ 4 w 23"/>
                  <a:gd name="T3" fmla="*/ 7 h 46"/>
                  <a:gd name="T4" fmla="*/ 5 w 23"/>
                  <a:gd name="T5" fmla="*/ 12 h 46"/>
                  <a:gd name="T6" fmla="*/ 4 w 23"/>
                  <a:gd name="T7" fmla="*/ 18 h 46"/>
                  <a:gd name="T8" fmla="*/ 0 w 23"/>
                  <a:gd name="T9" fmla="*/ 23 h 46"/>
                  <a:gd name="T10" fmla="*/ 4 w 23"/>
                  <a:gd name="T11" fmla="*/ 31 h 46"/>
                  <a:gd name="T12" fmla="*/ 11 w 23"/>
                  <a:gd name="T13" fmla="*/ 46 h 46"/>
                  <a:gd name="T14" fmla="*/ 15 w 23"/>
                  <a:gd name="T15" fmla="*/ 37 h 46"/>
                  <a:gd name="T16" fmla="*/ 21 w 23"/>
                  <a:gd name="T17" fmla="*/ 32 h 46"/>
                  <a:gd name="T18" fmla="*/ 22 w 23"/>
                  <a:gd name="T19" fmla="*/ 29 h 46"/>
                  <a:gd name="T20" fmla="*/ 19 w 23"/>
                  <a:gd name="T21" fmla="*/ 26 h 46"/>
                  <a:gd name="T22" fmla="*/ 18 w 23"/>
                  <a:gd name="T23" fmla="*/ 25 h 46"/>
                  <a:gd name="T24" fmla="*/ 14 w 23"/>
                  <a:gd name="T25" fmla="*/ 21 h 46"/>
                  <a:gd name="T26" fmla="*/ 19 w 23"/>
                  <a:gd name="T27" fmla="*/ 14 h 46"/>
                  <a:gd name="T28" fmla="*/ 17 w 23"/>
                  <a:gd name="T29" fmla="*/ 11 h 46"/>
                  <a:gd name="T30" fmla="*/ 17 w 23"/>
                  <a:gd name="T31" fmla="*/ 7 h 46"/>
                  <a:gd name="T32" fmla="*/ 19 w 23"/>
                  <a:gd name="T33" fmla="*/ 3 h 46"/>
                  <a:gd name="T34" fmla="*/ 15 w 23"/>
                  <a:gd name="T35" fmla="*/ 6 h 46"/>
                  <a:gd name="T36" fmla="*/ 12 w 23"/>
                  <a:gd name="T37" fmla="*/ 1 h 46"/>
                  <a:gd name="T38" fmla="*/ 7 w 23"/>
                  <a:gd name="T39" fmla="*/ 3 h 46"/>
                  <a:gd name="T40" fmla="*/ 5 w 23"/>
                  <a:gd name="T4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46">
                    <a:moveTo>
                      <a:pt x="5" y="3"/>
                    </a:moveTo>
                    <a:cubicBezTo>
                      <a:pt x="5" y="6"/>
                      <a:pt x="3" y="6"/>
                      <a:pt x="4" y="7"/>
                    </a:cubicBezTo>
                    <a:cubicBezTo>
                      <a:pt x="5" y="7"/>
                      <a:pt x="4" y="9"/>
                      <a:pt x="5" y="12"/>
                    </a:cubicBezTo>
                    <a:cubicBezTo>
                      <a:pt x="5" y="15"/>
                      <a:pt x="4" y="14"/>
                      <a:pt x="4" y="18"/>
                    </a:cubicBezTo>
                    <a:cubicBezTo>
                      <a:pt x="4" y="18"/>
                      <a:pt x="1" y="21"/>
                      <a:pt x="0" y="23"/>
                    </a:cubicBezTo>
                    <a:cubicBezTo>
                      <a:pt x="0" y="25"/>
                      <a:pt x="4" y="29"/>
                      <a:pt x="4" y="31"/>
                    </a:cubicBezTo>
                    <a:cubicBezTo>
                      <a:pt x="5" y="35"/>
                      <a:pt x="8" y="29"/>
                      <a:pt x="11" y="46"/>
                    </a:cubicBezTo>
                    <a:cubicBezTo>
                      <a:pt x="18" y="42"/>
                      <a:pt x="11" y="40"/>
                      <a:pt x="15" y="37"/>
                    </a:cubicBezTo>
                    <a:cubicBezTo>
                      <a:pt x="18" y="34"/>
                      <a:pt x="19" y="34"/>
                      <a:pt x="21" y="32"/>
                    </a:cubicBezTo>
                    <a:cubicBezTo>
                      <a:pt x="23" y="32"/>
                      <a:pt x="21" y="31"/>
                      <a:pt x="22" y="29"/>
                    </a:cubicBezTo>
                    <a:cubicBezTo>
                      <a:pt x="21" y="28"/>
                      <a:pt x="21" y="28"/>
                      <a:pt x="19" y="26"/>
                    </a:cubicBezTo>
                    <a:cubicBezTo>
                      <a:pt x="19" y="23"/>
                      <a:pt x="18" y="26"/>
                      <a:pt x="18" y="25"/>
                    </a:cubicBezTo>
                    <a:cubicBezTo>
                      <a:pt x="17" y="25"/>
                      <a:pt x="14" y="25"/>
                      <a:pt x="14" y="21"/>
                    </a:cubicBezTo>
                    <a:cubicBezTo>
                      <a:pt x="12" y="20"/>
                      <a:pt x="21" y="15"/>
                      <a:pt x="19" y="14"/>
                    </a:cubicBezTo>
                    <a:cubicBezTo>
                      <a:pt x="18" y="12"/>
                      <a:pt x="21" y="12"/>
                      <a:pt x="17" y="11"/>
                    </a:cubicBezTo>
                    <a:cubicBezTo>
                      <a:pt x="15" y="11"/>
                      <a:pt x="15" y="7"/>
                      <a:pt x="17" y="7"/>
                    </a:cubicBezTo>
                    <a:cubicBezTo>
                      <a:pt x="18" y="6"/>
                      <a:pt x="21" y="4"/>
                      <a:pt x="19" y="3"/>
                    </a:cubicBezTo>
                    <a:cubicBezTo>
                      <a:pt x="18" y="1"/>
                      <a:pt x="17" y="6"/>
                      <a:pt x="15" y="6"/>
                    </a:cubicBezTo>
                    <a:cubicBezTo>
                      <a:pt x="14" y="4"/>
                      <a:pt x="17" y="3"/>
                      <a:pt x="12" y="1"/>
                    </a:cubicBezTo>
                    <a:cubicBezTo>
                      <a:pt x="8" y="0"/>
                      <a:pt x="7" y="3"/>
                      <a:pt x="7" y="3"/>
                    </a:cubicBezTo>
                    <a:cubicBezTo>
                      <a:pt x="7" y="3"/>
                      <a:pt x="7" y="3"/>
                      <a:pt x="5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0" name="Freeform 2249"/>
              <p:cNvSpPr>
                <a:spLocks/>
              </p:cNvSpPr>
              <p:nvPr/>
            </p:nvSpPr>
            <p:spPr bwMode="auto">
              <a:xfrm>
                <a:off x="4027063" y="3721766"/>
                <a:ext cx="208809" cy="230009"/>
              </a:xfrm>
              <a:custGeom>
                <a:avLst/>
                <a:gdLst>
                  <a:gd name="T0" fmla="*/ 54 w 61"/>
                  <a:gd name="T1" fmla="*/ 14 h 62"/>
                  <a:gd name="T2" fmla="*/ 51 w 61"/>
                  <a:gd name="T3" fmla="*/ 23 h 62"/>
                  <a:gd name="T4" fmla="*/ 47 w 61"/>
                  <a:gd name="T5" fmla="*/ 20 h 62"/>
                  <a:gd name="T6" fmla="*/ 44 w 61"/>
                  <a:gd name="T7" fmla="*/ 16 h 62"/>
                  <a:gd name="T8" fmla="*/ 43 w 61"/>
                  <a:gd name="T9" fmla="*/ 11 h 62"/>
                  <a:gd name="T10" fmla="*/ 43 w 61"/>
                  <a:gd name="T11" fmla="*/ 16 h 62"/>
                  <a:gd name="T12" fmla="*/ 47 w 61"/>
                  <a:gd name="T13" fmla="*/ 25 h 62"/>
                  <a:gd name="T14" fmla="*/ 50 w 61"/>
                  <a:gd name="T15" fmla="*/ 30 h 62"/>
                  <a:gd name="T16" fmla="*/ 55 w 61"/>
                  <a:gd name="T17" fmla="*/ 44 h 62"/>
                  <a:gd name="T18" fmla="*/ 58 w 61"/>
                  <a:gd name="T19" fmla="*/ 48 h 62"/>
                  <a:gd name="T20" fmla="*/ 58 w 61"/>
                  <a:gd name="T21" fmla="*/ 53 h 62"/>
                  <a:gd name="T22" fmla="*/ 54 w 61"/>
                  <a:gd name="T23" fmla="*/ 56 h 62"/>
                  <a:gd name="T24" fmla="*/ 50 w 61"/>
                  <a:gd name="T25" fmla="*/ 59 h 62"/>
                  <a:gd name="T26" fmla="*/ 46 w 61"/>
                  <a:gd name="T27" fmla="*/ 59 h 62"/>
                  <a:gd name="T28" fmla="*/ 36 w 61"/>
                  <a:gd name="T29" fmla="*/ 59 h 62"/>
                  <a:gd name="T30" fmla="*/ 36 w 61"/>
                  <a:gd name="T31" fmla="*/ 59 h 62"/>
                  <a:gd name="T32" fmla="*/ 35 w 61"/>
                  <a:gd name="T33" fmla="*/ 59 h 62"/>
                  <a:gd name="T34" fmla="*/ 3 w 61"/>
                  <a:gd name="T35" fmla="*/ 59 h 62"/>
                  <a:gd name="T36" fmla="*/ 3 w 61"/>
                  <a:gd name="T37" fmla="*/ 14 h 62"/>
                  <a:gd name="T38" fmla="*/ 1 w 61"/>
                  <a:gd name="T39" fmla="*/ 8 h 62"/>
                  <a:gd name="T40" fmla="*/ 3 w 61"/>
                  <a:gd name="T41" fmla="*/ 2 h 62"/>
                  <a:gd name="T42" fmla="*/ 11 w 61"/>
                  <a:gd name="T43" fmla="*/ 2 h 62"/>
                  <a:gd name="T44" fmla="*/ 17 w 61"/>
                  <a:gd name="T45" fmla="*/ 3 h 62"/>
                  <a:gd name="T46" fmla="*/ 19 w 61"/>
                  <a:gd name="T47" fmla="*/ 5 h 62"/>
                  <a:gd name="T48" fmla="*/ 26 w 61"/>
                  <a:gd name="T49" fmla="*/ 5 h 62"/>
                  <a:gd name="T50" fmla="*/ 31 w 61"/>
                  <a:gd name="T51" fmla="*/ 2 h 62"/>
                  <a:gd name="T52" fmla="*/ 33 w 61"/>
                  <a:gd name="T53" fmla="*/ 0 h 62"/>
                  <a:gd name="T54" fmla="*/ 37 w 61"/>
                  <a:gd name="T55" fmla="*/ 2 h 62"/>
                  <a:gd name="T56" fmla="*/ 39 w 61"/>
                  <a:gd name="T57" fmla="*/ 2 h 62"/>
                  <a:gd name="T58" fmla="*/ 40 w 61"/>
                  <a:gd name="T59" fmla="*/ 2 h 62"/>
                  <a:gd name="T60" fmla="*/ 37 w 61"/>
                  <a:gd name="T61" fmla="*/ 2 h 62"/>
                  <a:gd name="T62" fmla="*/ 37 w 61"/>
                  <a:gd name="T63" fmla="*/ 2 h 62"/>
                  <a:gd name="T64" fmla="*/ 39 w 61"/>
                  <a:gd name="T65" fmla="*/ 3 h 62"/>
                  <a:gd name="T66" fmla="*/ 40 w 61"/>
                  <a:gd name="T67" fmla="*/ 3 h 62"/>
                  <a:gd name="T68" fmla="*/ 42 w 61"/>
                  <a:gd name="T69" fmla="*/ 3 h 62"/>
                  <a:gd name="T70" fmla="*/ 46 w 61"/>
                  <a:gd name="T71" fmla="*/ 3 h 62"/>
                  <a:gd name="T72" fmla="*/ 50 w 61"/>
                  <a:gd name="T73" fmla="*/ 2 h 62"/>
                  <a:gd name="T74" fmla="*/ 51 w 61"/>
                  <a:gd name="T75" fmla="*/ 3 h 62"/>
                  <a:gd name="T76" fmla="*/ 54 w 61"/>
                  <a:gd name="T77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" h="62">
                    <a:moveTo>
                      <a:pt x="54" y="14"/>
                    </a:moveTo>
                    <a:cubicBezTo>
                      <a:pt x="51" y="22"/>
                      <a:pt x="53" y="22"/>
                      <a:pt x="51" y="23"/>
                    </a:cubicBezTo>
                    <a:cubicBezTo>
                      <a:pt x="50" y="25"/>
                      <a:pt x="50" y="23"/>
                      <a:pt x="47" y="20"/>
                    </a:cubicBezTo>
                    <a:cubicBezTo>
                      <a:pt x="44" y="19"/>
                      <a:pt x="47" y="17"/>
                      <a:pt x="44" y="16"/>
                    </a:cubicBezTo>
                    <a:cubicBezTo>
                      <a:pt x="42" y="12"/>
                      <a:pt x="43" y="11"/>
                      <a:pt x="43" y="11"/>
                    </a:cubicBezTo>
                    <a:cubicBezTo>
                      <a:pt x="39" y="14"/>
                      <a:pt x="43" y="12"/>
                      <a:pt x="43" y="16"/>
                    </a:cubicBezTo>
                    <a:cubicBezTo>
                      <a:pt x="43" y="19"/>
                      <a:pt x="47" y="22"/>
                      <a:pt x="47" y="25"/>
                    </a:cubicBezTo>
                    <a:cubicBezTo>
                      <a:pt x="47" y="27"/>
                      <a:pt x="50" y="28"/>
                      <a:pt x="50" y="30"/>
                    </a:cubicBezTo>
                    <a:cubicBezTo>
                      <a:pt x="49" y="33"/>
                      <a:pt x="53" y="37"/>
                      <a:pt x="55" y="44"/>
                    </a:cubicBezTo>
                    <a:cubicBezTo>
                      <a:pt x="57" y="48"/>
                      <a:pt x="61" y="48"/>
                      <a:pt x="58" y="48"/>
                    </a:cubicBezTo>
                    <a:cubicBezTo>
                      <a:pt x="57" y="48"/>
                      <a:pt x="57" y="51"/>
                      <a:pt x="58" y="53"/>
                    </a:cubicBezTo>
                    <a:cubicBezTo>
                      <a:pt x="57" y="56"/>
                      <a:pt x="55" y="53"/>
                      <a:pt x="54" y="56"/>
                    </a:cubicBezTo>
                    <a:cubicBezTo>
                      <a:pt x="53" y="59"/>
                      <a:pt x="51" y="58"/>
                      <a:pt x="50" y="59"/>
                    </a:cubicBezTo>
                    <a:cubicBezTo>
                      <a:pt x="50" y="62"/>
                      <a:pt x="47" y="62"/>
                      <a:pt x="4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0" y="11"/>
                      <a:pt x="1" y="8"/>
                    </a:cubicBezTo>
                    <a:cubicBezTo>
                      <a:pt x="4" y="5"/>
                      <a:pt x="0" y="3"/>
                      <a:pt x="3" y="2"/>
                    </a:cubicBezTo>
                    <a:cubicBezTo>
                      <a:pt x="4" y="2"/>
                      <a:pt x="4" y="0"/>
                      <a:pt x="11" y="2"/>
                    </a:cubicBezTo>
                    <a:cubicBezTo>
                      <a:pt x="18" y="2"/>
                      <a:pt x="15" y="3"/>
                      <a:pt x="17" y="3"/>
                    </a:cubicBezTo>
                    <a:cubicBezTo>
                      <a:pt x="18" y="2"/>
                      <a:pt x="18" y="5"/>
                      <a:pt x="19" y="5"/>
                    </a:cubicBezTo>
                    <a:cubicBezTo>
                      <a:pt x="21" y="3"/>
                      <a:pt x="24" y="6"/>
                      <a:pt x="26" y="5"/>
                    </a:cubicBezTo>
                    <a:cubicBezTo>
                      <a:pt x="31" y="2"/>
                      <a:pt x="29" y="3"/>
                      <a:pt x="31" y="2"/>
                    </a:cubicBezTo>
                    <a:cubicBezTo>
                      <a:pt x="32" y="0"/>
                      <a:pt x="32" y="2"/>
                      <a:pt x="33" y="0"/>
                    </a:cubicBezTo>
                    <a:cubicBezTo>
                      <a:pt x="35" y="0"/>
                      <a:pt x="36" y="2"/>
                      <a:pt x="37" y="2"/>
                    </a:cubicBezTo>
                    <a:cubicBezTo>
                      <a:pt x="37" y="0"/>
                      <a:pt x="37" y="0"/>
                      <a:pt x="39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9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3"/>
                      <a:pt x="39" y="2"/>
                      <a:pt x="39" y="3"/>
                    </a:cubicBezTo>
                    <a:cubicBezTo>
                      <a:pt x="40" y="5"/>
                      <a:pt x="42" y="3"/>
                      <a:pt x="40" y="3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3" y="5"/>
                      <a:pt x="44" y="2"/>
                      <a:pt x="46" y="3"/>
                    </a:cubicBezTo>
                    <a:cubicBezTo>
                      <a:pt x="47" y="5"/>
                      <a:pt x="46" y="5"/>
                      <a:pt x="50" y="2"/>
                    </a:cubicBezTo>
                    <a:cubicBezTo>
                      <a:pt x="50" y="2"/>
                      <a:pt x="50" y="3"/>
                      <a:pt x="51" y="3"/>
                    </a:cubicBezTo>
                    <a:cubicBezTo>
                      <a:pt x="53" y="6"/>
                      <a:pt x="53" y="9"/>
                      <a:pt x="54" y="1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" name="Freeform 2250"/>
              <p:cNvSpPr>
                <a:spLocks/>
              </p:cNvSpPr>
              <p:nvPr/>
            </p:nvSpPr>
            <p:spPr bwMode="auto">
              <a:xfrm>
                <a:off x="4225989" y="3584546"/>
                <a:ext cx="123556" cy="117617"/>
              </a:xfrm>
              <a:custGeom>
                <a:avLst/>
                <a:gdLst>
                  <a:gd name="T0" fmla="*/ 2 w 36"/>
                  <a:gd name="T1" fmla="*/ 18 h 32"/>
                  <a:gd name="T2" fmla="*/ 4 w 36"/>
                  <a:gd name="T3" fmla="*/ 18 h 32"/>
                  <a:gd name="T4" fmla="*/ 4 w 36"/>
                  <a:gd name="T5" fmla="*/ 18 h 32"/>
                  <a:gd name="T6" fmla="*/ 4 w 36"/>
                  <a:gd name="T7" fmla="*/ 18 h 32"/>
                  <a:gd name="T8" fmla="*/ 6 w 36"/>
                  <a:gd name="T9" fmla="*/ 20 h 32"/>
                  <a:gd name="T10" fmla="*/ 4 w 36"/>
                  <a:gd name="T11" fmla="*/ 23 h 32"/>
                  <a:gd name="T12" fmla="*/ 4 w 36"/>
                  <a:gd name="T13" fmla="*/ 23 h 32"/>
                  <a:gd name="T14" fmla="*/ 3 w 36"/>
                  <a:gd name="T15" fmla="*/ 23 h 32"/>
                  <a:gd name="T16" fmla="*/ 2 w 36"/>
                  <a:gd name="T17" fmla="*/ 25 h 32"/>
                  <a:gd name="T18" fmla="*/ 3 w 36"/>
                  <a:gd name="T19" fmla="*/ 25 h 32"/>
                  <a:gd name="T20" fmla="*/ 0 w 36"/>
                  <a:gd name="T21" fmla="*/ 28 h 32"/>
                  <a:gd name="T22" fmla="*/ 0 w 36"/>
                  <a:gd name="T23" fmla="*/ 28 h 32"/>
                  <a:gd name="T24" fmla="*/ 0 w 36"/>
                  <a:gd name="T25" fmla="*/ 28 h 32"/>
                  <a:gd name="T26" fmla="*/ 0 w 36"/>
                  <a:gd name="T27" fmla="*/ 29 h 32"/>
                  <a:gd name="T28" fmla="*/ 0 w 36"/>
                  <a:gd name="T29" fmla="*/ 29 h 32"/>
                  <a:gd name="T30" fmla="*/ 2 w 36"/>
                  <a:gd name="T31" fmla="*/ 29 h 32"/>
                  <a:gd name="T32" fmla="*/ 3 w 36"/>
                  <a:gd name="T33" fmla="*/ 31 h 32"/>
                  <a:gd name="T34" fmla="*/ 7 w 36"/>
                  <a:gd name="T35" fmla="*/ 32 h 32"/>
                  <a:gd name="T36" fmla="*/ 13 w 36"/>
                  <a:gd name="T37" fmla="*/ 29 h 32"/>
                  <a:gd name="T38" fmla="*/ 17 w 36"/>
                  <a:gd name="T39" fmla="*/ 26 h 32"/>
                  <a:gd name="T40" fmla="*/ 24 w 36"/>
                  <a:gd name="T41" fmla="*/ 23 h 32"/>
                  <a:gd name="T42" fmla="*/ 29 w 36"/>
                  <a:gd name="T43" fmla="*/ 20 h 32"/>
                  <a:gd name="T44" fmla="*/ 29 w 36"/>
                  <a:gd name="T45" fmla="*/ 17 h 32"/>
                  <a:gd name="T46" fmla="*/ 29 w 36"/>
                  <a:gd name="T47" fmla="*/ 17 h 32"/>
                  <a:gd name="T48" fmla="*/ 29 w 36"/>
                  <a:gd name="T49" fmla="*/ 15 h 32"/>
                  <a:gd name="T50" fmla="*/ 29 w 36"/>
                  <a:gd name="T51" fmla="*/ 14 h 32"/>
                  <a:gd name="T52" fmla="*/ 31 w 36"/>
                  <a:gd name="T53" fmla="*/ 11 h 32"/>
                  <a:gd name="T54" fmla="*/ 29 w 36"/>
                  <a:gd name="T55" fmla="*/ 7 h 32"/>
                  <a:gd name="T56" fmla="*/ 34 w 36"/>
                  <a:gd name="T57" fmla="*/ 6 h 32"/>
                  <a:gd name="T58" fmla="*/ 36 w 36"/>
                  <a:gd name="T59" fmla="*/ 3 h 32"/>
                  <a:gd name="T60" fmla="*/ 36 w 36"/>
                  <a:gd name="T61" fmla="*/ 1 h 32"/>
                  <a:gd name="T62" fmla="*/ 35 w 36"/>
                  <a:gd name="T63" fmla="*/ 1 h 32"/>
                  <a:gd name="T64" fmla="*/ 32 w 36"/>
                  <a:gd name="T65" fmla="*/ 3 h 32"/>
                  <a:gd name="T66" fmla="*/ 28 w 36"/>
                  <a:gd name="T67" fmla="*/ 3 h 32"/>
                  <a:gd name="T68" fmla="*/ 18 w 36"/>
                  <a:gd name="T69" fmla="*/ 6 h 32"/>
                  <a:gd name="T70" fmla="*/ 14 w 36"/>
                  <a:gd name="T71" fmla="*/ 3 h 32"/>
                  <a:gd name="T72" fmla="*/ 10 w 36"/>
                  <a:gd name="T73" fmla="*/ 6 h 32"/>
                  <a:gd name="T74" fmla="*/ 9 w 36"/>
                  <a:gd name="T75" fmla="*/ 6 h 32"/>
                  <a:gd name="T76" fmla="*/ 6 w 36"/>
                  <a:gd name="T77" fmla="*/ 4 h 32"/>
                  <a:gd name="T78" fmla="*/ 6 w 36"/>
                  <a:gd name="T79" fmla="*/ 7 h 32"/>
                  <a:gd name="T80" fmla="*/ 6 w 36"/>
                  <a:gd name="T81" fmla="*/ 7 h 32"/>
                  <a:gd name="T82" fmla="*/ 4 w 36"/>
                  <a:gd name="T83" fmla="*/ 7 h 32"/>
                  <a:gd name="T84" fmla="*/ 3 w 36"/>
                  <a:gd name="T85" fmla="*/ 11 h 32"/>
                  <a:gd name="T86" fmla="*/ 2 w 36"/>
                  <a:gd name="T87" fmla="*/ 9 h 32"/>
                  <a:gd name="T88" fmla="*/ 2 w 36"/>
                  <a:gd name="T89" fmla="*/ 14 h 32"/>
                  <a:gd name="T90" fmla="*/ 2 w 36"/>
                  <a:gd name="T9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" h="32">
                    <a:moveTo>
                      <a:pt x="2" y="18"/>
                    </a:moveTo>
                    <a:cubicBezTo>
                      <a:pt x="3" y="18"/>
                      <a:pt x="3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4" y="21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29"/>
                      <a:pt x="2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31"/>
                      <a:pt x="6" y="32"/>
                      <a:pt x="7" y="32"/>
                    </a:cubicBezTo>
                    <a:cubicBezTo>
                      <a:pt x="9" y="32"/>
                      <a:pt x="10" y="29"/>
                      <a:pt x="13" y="29"/>
                    </a:cubicBezTo>
                    <a:cubicBezTo>
                      <a:pt x="14" y="28"/>
                      <a:pt x="15" y="28"/>
                      <a:pt x="17" y="26"/>
                    </a:cubicBezTo>
                    <a:cubicBezTo>
                      <a:pt x="18" y="25"/>
                      <a:pt x="22" y="23"/>
                      <a:pt x="24" y="23"/>
                    </a:cubicBezTo>
                    <a:cubicBezTo>
                      <a:pt x="25" y="21"/>
                      <a:pt x="27" y="20"/>
                      <a:pt x="29" y="20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5"/>
                    </a:cubicBezTo>
                    <a:cubicBezTo>
                      <a:pt x="29" y="15"/>
                      <a:pt x="29" y="15"/>
                      <a:pt x="29" y="14"/>
                    </a:cubicBezTo>
                    <a:cubicBezTo>
                      <a:pt x="29" y="14"/>
                      <a:pt x="31" y="12"/>
                      <a:pt x="31" y="11"/>
                    </a:cubicBezTo>
                    <a:cubicBezTo>
                      <a:pt x="29" y="9"/>
                      <a:pt x="29" y="9"/>
                      <a:pt x="29" y="7"/>
                    </a:cubicBezTo>
                    <a:cubicBezTo>
                      <a:pt x="31" y="6"/>
                      <a:pt x="32" y="6"/>
                      <a:pt x="34" y="6"/>
                    </a:cubicBezTo>
                    <a:cubicBezTo>
                      <a:pt x="34" y="6"/>
                      <a:pt x="35" y="3"/>
                      <a:pt x="36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4" y="3"/>
                      <a:pt x="34" y="3"/>
                      <a:pt x="32" y="3"/>
                    </a:cubicBezTo>
                    <a:cubicBezTo>
                      <a:pt x="29" y="3"/>
                      <a:pt x="29" y="3"/>
                      <a:pt x="28" y="3"/>
                    </a:cubicBezTo>
                    <a:cubicBezTo>
                      <a:pt x="25" y="3"/>
                      <a:pt x="24" y="6"/>
                      <a:pt x="18" y="6"/>
                    </a:cubicBezTo>
                    <a:cubicBezTo>
                      <a:pt x="17" y="6"/>
                      <a:pt x="17" y="4"/>
                      <a:pt x="14" y="3"/>
                    </a:cubicBezTo>
                    <a:cubicBezTo>
                      <a:pt x="13" y="3"/>
                      <a:pt x="11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4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11"/>
                      <a:pt x="3" y="11"/>
                    </a:cubicBezTo>
                    <a:cubicBezTo>
                      <a:pt x="3" y="11"/>
                      <a:pt x="3" y="9"/>
                      <a:pt x="2" y="9"/>
                    </a:cubicBezTo>
                    <a:cubicBezTo>
                      <a:pt x="2" y="11"/>
                      <a:pt x="0" y="12"/>
                      <a:pt x="2" y="14"/>
                    </a:cubicBezTo>
                    <a:cubicBezTo>
                      <a:pt x="3" y="14"/>
                      <a:pt x="2" y="15"/>
                      <a:pt x="2" y="1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2" name="Freeform 2251"/>
              <p:cNvSpPr>
                <a:spLocks/>
              </p:cNvSpPr>
              <p:nvPr/>
            </p:nvSpPr>
            <p:spPr bwMode="auto">
              <a:xfrm>
                <a:off x="4216105" y="3651195"/>
                <a:ext cx="30890" cy="36592"/>
              </a:xfrm>
              <a:custGeom>
                <a:avLst/>
                <a:gdLst>
                  <a:gd name="T0" fmla="*/ 3 w 9"/>
                  <a:gd name="T1" fmla="*/ 8 h 10"/>
                  <a:gd name="T2" fmla="*/ 2 w 9"/>
                  <a:gd name="T3" fmla="*/ 8 h 10"/>
                  <a:gd name="T4" fmla="*/ 2 w 9"/>
                  <a:gd name="T5" fmla="*/ 10 h 10"/>
                  <a:gd name="T6" fmla="*/ 0 w 9"/>
                  <a:gd name="T7" fmla="*/ 10 h 10"/>
                  <a:gd name="T8" fmla="*/ 2 w 9"/>
                  <a:gd name="T9" fmla="*/ 7 h 10"/>
                  <a:gd name="T10" fmla="*/ 3 w 9"/>
                  <a:gd name="T11" fmla="*/ 3 h 10"/>
                  <a:gd name="T12" fmla="*/ 5 w 9"/>
                  <a:gd name="T13" fmla="*/ 0 h 10"/>
                  <a:gd name="T14" fmla="*/ 6 w 9"/>
                  <a:gd name="T15" fmla="*/ 0 h 10"/>
                  <a:gd name="T16" fmla="*/ 6 w 9"/>
                  <a:gd name="T17" fmla="*/ 0 h 10"/>
                  <a:gd name="T18" fmla="*/ 6 w 9"/>
                  <a:gd name="T19" fmla="*/ 0 h 10"/>
                  <a:gd name="T20" fmla="*/ 9 w 9"/>
                  <a:gd name="T21" fmla="*/ 2 h 10"/>
                  <a:gd name="T22" fmla="*/ 6 w 9"/>
                  <a:gd name="T23" fmla="*/ 3 h 10"/>
                  <a:gd name="T24" fmla="*/ 7 w 9"/>
                  <a:gd name="T25" fmla="*/ 5 h 10"/>
                  <a:gd name="T26" fmla="*/ 6 w 9"/>
                  <a:gd name="T27" fmla="*/ 5 h 10"/>
                  <a:gd name="T28" fmla="*/ 5 w 9"/>
                  <a:gd name="T29" fmla="*/ 7 h 10"/>
                  <a:gd name="T30" fmla="*/ 6 w 9"/>
                  <a:gd name="T31" fmla="*/ 7 h 10"/>
                  <a:gd name="T32" fmla="*/ 3 w 9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0">
                    <a:moveTo>
                      <a:pt x="3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0" y="10"/>
                    </a:cubicBezTo>
                    <a:cubicBezTo>
                      <a:pt x="2" y="7"/>
                      <a:pt x="2" y="8"/>
                      <a:pt x="2" y="7"/>
                    </a:cubicBezTo>
                    <a:cubicBezTo>
                      <a:pt x="2" y="3"/>
                      <a:pt x="3" y="5"/>
                      <a:pt x="3" y="3"/>
                    </a:cubicBezTo>
                    <a:cubicBezTo>
                      <a:pt x="2" y="0"/>
                      <a:pt x="6" y="2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7" y="0"/>
                      <a:pt x="9" y="2"/>
                      <a:pt x="9" y="2"/>
                    </a:cubicBezTo>
                    <a:cubicBezTo>
                      <a:pt x="9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3" y="8"/>
                      <a:pt x="3" y="8"/>
                      <a:pt x="3" y="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3" name="Freeform 2252"/>
              <p:cNvSpPr>
                <a:spLocks/>
              </p:cNvSpPr>
              <p:nvPr/>
            </p:nvSpPr>
            <p:spPr bwMode="auto">
              <a:xfrm>
                <a:off x="4212397" y="3679947"/>
                <a:ext cx="82782" cy="100628"/>
              </a:xfrm>
              <a:custGeom>
                <a:avLst/>
                <a:gdLst>
                  <a:gd name="T0" fmla="*/ 4 w 24"/>
                  <a:gd name="T1" fmla="*/ 3 h 27"/>
                  <a:gd name="T2" fmla="*/ 4 w 24"/>
                  <a:gd name="T3" fmla="*/ 6 h 27"/>
                  <a:gd name="T4" fmla="*/ 4 w 24"/>
                  <a:gd name="T5" fmla="*/ 6 h 27"/>
                  <a:gd name="T6" fmla="*/ 4 w 24"/>
                  <a:gd name="T7" fmla="*/ 11 h 27"/>
                  <a:gd name="T8" fmla="*/ 4 w 24"/>
                  <a:gd name="T9" fmla="*/ 14 h 27"/>
                  <a:gd name="T10" fmla="*/ 1 w 24"/>
                  <a:gd name="T11" fmla="*/ 20 h 27"/>
                  <a:gd name="T12" fmla="*/ 0 w 24"/>
                  <a:gd name="T13" fmla="*/ 23 h 27"/>
                  <a:gd name="T14" fmla="*/ 0 w 24"/>
                  <a:gd name="T15" fmla="*/ 25 h 27"/>
                  <a:gd name="T16" fmla="*/ 7 w 24"/>
                  <a:gd name="T17" fmla="*/ 27 h 27"/>
                  <a:gd name="T18" fmla="*/ 11 w 24"/>
                  <a:gd name="T19" fmla="*/ 22 h 27"/>
                  <a:gd name="T20" fmla="*/ 14 w 24"/>
                  <a:gd name="T21" fmla="*/ 22 h 27"/>
                  <a:gd name="T22" fmla="*/ 14 w 24"/>
                  <a:gd name="T23" fmla="*/ 19 h 27"/>
                  <a:gd name="T24" fmla="*/ 17 w 24"/>
                  <a:gd name="T25" fmla="*/ 17 h 27"/>
                  <a:gd name="T26" fmla="*/ 13 w 24"/>
                  <a:gd name="T27" fmla="*/ 11 h 27"/>
                  <a:gd name="T28" fmla="*/ 14 w 24"/>
                  <a:gd name="T29" fmla="*/ 11 h 27"/>
                  <a:gd name="T30" fmla="*/ 22 w 24"/>
                  <a:gd name="T31" fmla="*/ 8 h 27"/>
                  <a:gd name="T32" fmla="*/ 24 w 24"/>
                  <a:gd name="T33" fmla="*/ 8 h 27"/>
                  <a:gd name="T34" fmla="*/ 22 w 24"/>
                  <a:gd name="T35" fmla="*/ 6 h 27"/>
                  <a:gd name="T36" fmla="*/ 22 w 24"/>
                  <a:gd name="T37" fmla="*/ 6 h 27"/>
                  <a:gd name="T38" fmla="*/ 22 w 24"/>
                  <a:gd name="T39" fmla="*/ 6 h 27"/>
                  <a:gd name="T40" fmla="*/ 22 w 24"/>
                  <a:gd name="T41" fmla="*/ 5 h 27"/>
                  <a:gd name="T42" fmla="*/ 21 w 24"/>
                  <a:gd name="T43" fmla="*/ 0 h 27"/>
                  <a:gd name="T44" fmla="*/ 17 w 24"/>
                  <a:gd name="T45" fmla="*/ 3 h 27"/>
                  <a:gd name="T46" fmla="*/ 11 w 24"/>
                  <a:gd name="T47" fmla="*/ 6 h 27"/>
                  <a:gd name="T48" fmla="*/ 7 w 24"/>
                  <a:gd name="T49" fmla="*/ 6 h 27"/>
                  <a:gd name="T50" fmla="*/ 6 w 24"/>
                  <a:gd name="T51" fmla="*/ 3 h 27"/>
                  <a:gd name="T52" fmla="*/ 4 w 24"/>
                  <a:gd name="T5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27">
                    <a:moveTo>
                      <a:pt x="4" y="3"/>
                    </a:moveTo>
                    <a:cubicBezTo>
                      <a:pt x="4" y="3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9"/>
                      <a:pt x="4" y="11"/>
                    </a:cubicBezTo>
                    <a:cubicBezTo>
                      <a:pt x="4" y="11"/>
                      <a:pt x="4" y="13"/>
                      <a:pt x="4" y="14"/>
                    </a:cubicBezTo>
                    <a:cubicBezTo>
                      <a:pt x="4" y="14"/>
                      <a:pt x="1" y="17"/>
                      <a:pt x="1" y="20"/>
                    </a:cubicBezTo>
                    <a:cubicBezTo>
                      <a:pt x="1" y="22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5"/>
                    </a:cubicBezTo>
                    <a:cubicBezTo>
                      <a:pt x="1" y="25"/>
                      <a:pt x="6" y="27"/>
                      <a:pt x="7" y="27"/>
                    </a:cubicBezTo>
                    <a:cubicBezTo>
                      <a:pt x="8" y="27"/>
                      <a:pt x="8" y="23"/>
                      <a:pt x="11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0"/>
                      <a:pt x="14" y="19"/>
                      <a:pt x="14" y="19"/>
                    </a:cubicBezTo>
                    <a:cubicBezTo>
                      <a:pt x="15" y="19"/>
                      <a:pt x="17" y="19"/>
                      <a:pt x="17" y="17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9"/>
                      <a:pt x="22" y="9"/>
                      <a:pt x="22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5"/>
                    </a:cubicBezTo>
                    <a:cubicBezTo>
                      <a:pt x="22" y="3"/>
                      <a:pt x="22" y="2"/>
                      <a:pt x="21" y="0"/>
                    </a:cubicBezTo>
                    <a:cubicBezTo>
                      <a:pt x="19" y="2"/>
                      <a:pt x="18" y="2"/>
                      <a:pt x="17" y="3"/>
                    </a:cubicBezTo>
                    <a:cubicBezTo>
                      <a:pt x="14" y="3"/>
                      <a:pt x="13" y="6"/>
                      <a:pt x="11" y="6"/>
                    </a:cubicBezTo>
                    <a:cubicBezTo>
                      <a:pt x="10" y="6"/>
                      <a:pt x="8" y="6"/>
                      <a:pt x="7" y="6"/>
                    </a:cubicBezTo>
                    <a:cubicBezTo>
                      <a:pt x="7" y="5"/>
                      <a:pt x="7" y="5"/>
                      <a:pt x="6" y="3"/>
                    </a:cubicBezTo>
                    <a:cubicBezTo>
                      <a:pt x="4" y="3"/>
                      <a:pt x="4" y="5"/>
                      <a:pt x="4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" name="Freeform 2253"/>
              <p:cNvSpPr>
                <a:spLocks/>
              </p:cNvSpPr>
              <p:nvPr/>
            </p:nvSpPr>
            <p:spPr bwMode="auto">
              <a:xfrm>
                <a:off x="4324833" y="4159567"/>
                <a:ext cx="195219" cy="300580"/>
              </a:xfrm>
              <a:custGeom>
                <a:avLst/>
                <a:gdLst>
                  <a:gd name="T0" fmla="*/ 3 w 57"/>
                  <a:gd name="T1" fmla="*/ 81 h 81"/>
                  <a:gd name="T2" fmla="*/ 0 w 57"/>
                  <a:gd name="T3" fmla="*/ 75 h 81"/>
                  <a:gd name="T4" fmla="*/ 0 w 57"/>
                  <a:gd name="T5" fmla="*/ 55 h 81"/>
                  <a:gd name="T6" fmla="*/ 6 w 57"/>
                  <a:gd name="T7" fmla="*/ 49 h 81"/>
                  <a:gd name="T8" fmla="*/ 9 w 57"/>
                  <a:gd name="T9" fmla="*/ 47 h 81"/>
                  <a:gd name="T10" fmla="*/ 13 w 57"/>
                  <a:gd name="T11" fmla="*/ 44 h 81"/>
                  <a:gd name="T12" fmla="*/ 23 w 57"/>
                  <a:gd name="T13" fmla="*/ 41 h 81"/>
                  <a:gd name="T14" fmla="*/ 32 w 57"/>
                  <a:gd name="T15" fmla="*/ 28 h 81"/>
                  <a:gd name="T16" fmla="*/ 35 w 57"/>
                  <a:gd name="T17" fmla="*/ 25 h 81"/>
                  <a:gd name="T18" fmla="*/ 25 w 57"/>
                  <a:gd name="T19" fmla="*/ 22 h 81"/>
                  <a:gd name="T20" fmla="*/ 16 w 57"/>
                  <a:gd name="T21" fmla="*/ 18 h 81"/>
                  <a:gd name="T22" fmla="*/ 13 w 57"/>
                  <a:gd name="T23" fmla="*/ 14 h 81"/>
                  <a:gd name="T24" fmla="*/ 10 w 57"/>
                  <a:gd name="T25" fmla="*/ 13 h 81"/>
                  <a:gd name="T26" fmla="*/ 10 w 57"/>
                  <a:gd name="T27" fmla="*/ 8 h 81"/>
                  <a:gd name="T28" fmla="*/ 13 w 57"/>
                  <a:gd name="T29" fmla="*/ 4 h 81"/>
                  <a:gd name="T30" fmla="*/ 18 w 57"/>
                  <a:gd name="T31" fmla="*/ 10 h 81"/>
                  <a:gd name="T32" fmla="*/ 28 w 57"/>
                  <a:gd name="T33" fmla="*/ 8 h 81"/>
                  <a:gd name="T34" fmla="*/ 35 w 57"/>
                  <a:gd name="T35" fmla="*/ 7 h 81"/>
                  <a:gd name="T36" fmla="*/ 42 w 57"/>
                  <a:gd name="T37" fmla="*/ 5 h 81"/>
                  <a:gd name="T38" fmla="*/ 53 w 57"/>
                  <a:gd name="T39" fmla="*/ 2 h 81"/>
                  <a:gd name="T40" fmla="*/ 53 w 57"/>
                  <a:gd name="T41" fmla="*/ 10 h 81"/>
                  <a:gd name="T42" fmla="*/ 52 w 57"/>
                  <a:gd name="T43" fmla="*/ 14 h 81"/>
                  <a:gd name="T44" fmla="*/ 46 w 57"/>
                  <a:gd name="T45" fmla="*/ 28 h 81"/>
                  <a:gd name="T46" fmla="*/ 24 w 57"/>
                  <a:gd name="T47" fmla="*/ 60 h 81"/>
                  <a:gd name="T48" fmla="*/ 9 w 57"/>
                  <a:gd name="T49" fmla="*/ 74 h 81"/>
                  <a:gd name="T50" fmla="*/ 3 w 57"/>
                  <a:gd name="T5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1">
                    <a:moveTo>
                      <a:pt x="3" y="81"/>
                    </a:moveTo>
                    <a:cubicBezTo>
                      <a:pt x="2" y="78"/>
                      <a:pt x="0" y="80"/>
                      <a:pt x="0" y="75"/>
                    </a:cubicBezTo>
                    <a:cubicBezTo>
                      <a:pt x="0" y="72"/>
                      <a:pt x="0" y="55"/>
                      <a:pt x="0" y="55"/>
                    </a:cubicBezTo>
                    <a:cubicBezTo>
                      <a:pt x="0" y="55"/>
                      <a:pt x="3" y="50"/>
                      <a:pt x="6" y="49"/>
                    </a:cubicBezTo>
                    <a:cubicBezTo>
                      <a:pt x="6" y="47"/>
                      <a:pt x="6" y="47"/>
                      <a:pt x="9" y="47"/>
                    </a:cubicBezTo>
                    <a:cubicBezTo>
                      <a:pt x="13" y="47"/>
                      <a:pt x="7" y="46"/>
                      <a:pt x="13" y="44"/>
                    </a:cubicBezTo>
                    <a:cubicBezTo>
                      <a:pt x="18" y="41"/>
                      <a:pt x="18" y="46"/>
                      <a:pt x="23" y="41"/>
                    </a:cubicBezTo>
                    <a:cubicBezTo>
                      <a:pt x="27" y="36"/>
                      <a:pt x="28" y="33"/>
                      <a:pt x="32" y="28"/>
                    </a:cubicBezTo>
                    <a:cubicBezTo>
                      <a:pt x="38" y="25"/>
                      <a:pt x="38" y="25"/>
                      <a:pt x="35" y="25"/>
                    </a:cubicBezTo>
                    <a:cubicBezTo>
                      <a:pt x="35" y="25"/>
                      <a:pt x="32" y="25"/>
                      <a:pt x="25" y="22"/>
                    </a:cubicBezTo>
                    <a:cubicBezTo>
                      <a:pt x="18" y="21"/>
                      <a:pt x="17" y="21"/>
                      <a:pt x="16" y="18"/>
                    </a:cubicBezTo>
                    <a:cubicBezTo>
                      <a:pt x="13" y="16"/>
                      <a:pt x="13" y="18"/>
                      <a:pt x="13" y="14"/>
                    </a:cubicBezTo>
                    <a:cubicBezTo>
                      <a:pt x="11" y="13"/>
                      <a:pt x="11" y="14"/>
                      <a:pt x="10" y="13"/>
                    </a:cubicBezTo>
                    <a:cubicBezTo>
                      <a:pt x="10" y="10"/>
                      <a:pt x="9" y="10"/>
                      <a:pt x="10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7"/>
                      <a:pt x="13" y="8"/>
                      <a:pt x="18" y="10"/>
                    </a:cubicBezTo>
                    <a:cubicBezTo>
                      <a:pt x="21" y="13"/>
                      <a:pt x="23" y="7"/>
                      <a:pt x="28" y="8"/>
                    </a:cubicBezTo>
                    <a:cubicBezTo>
                      <a:pt x="31" y="10"/>
                      <a:pt x="29" y="7"/>
                      <a:pt x="35" y="7"/>
                    </a:cubicBezTo>
                    <a:cubicBezTo>
                      <a:pt x="41" y="7"/>
                      <a:pt x="35" y="5"/>
                      <a:pt x="42" y="5"/>
                    </a:cubicBezTo>
                    <a:cubicBezTo>
                      <a:pt x="49" y="7"/>
                      <a:pt x="49" y="0"/>
                      <a:pt x="53" y="2"/>
                    </a:cubicBezTo>
                    <a:cubicBezTo>
                      <a:pt x="56" y="4"/>
                      <a:pt x="50" y="5"/>
                      <a:pt x="53" y="10"/>
                    </a:cubicBezTo>
                    <a:cubicBezTo>
                      <a:pt x="57" y="13"/>
                      <a:pt x="53" y="8"/>
                      <a:pt x="52" y="14"/>
                    </a:cubicBezTo>
                    <a:cubicBezTo>
                      <a:pt x="52" y="18"/>
                      <a:pt x="49" y="21"/>
                      <a:pt x="46" y="28"/>
                    </a:cubicBezTo>
                    <a:cubicBezTo>
                      <a:pt x="39" y="44"/>
                      <a:pt x="31" y="53"/>
                      <a:pt x="24" y="60"/>
                    </a:cubicBezTo>
                    <a:cubicBezTo>
                      <a:pt x="14" y="66"/>
                      <a:pt x="14" y="67"/>
                      <a:pt x="9" y="74"/>
                    </a:cubicBezTo>
                    <a:cubicBezTo>
                      <a:pt x="3" y="78"/>
                      <a:pt x="6" y="78"/>
                      <a:pt x="3" y="8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5" name="Freeform 2254"/>
              <p:cNvSpPr>
                <a:spLocks/>
              </p:cNvSpPr>
              <p:nvPr/>
            </p:nvSpPr>
            <p:spPr bwMode="auto">
              <a:xfrm>
                <a:off x="4175331" y="4095532"/>
                <a:ext cx="273059" cy="260067"/>
              </a:xfrm>
              <a:custGeom>
                <a:avLst/>
                <a:gdLst>
                  <a:gd name="T0" fmla="*/ 17 w 80"/>
                  <a:gd name="T1" fmla="*/ 63 h 70"/>
                  <a:gd name="T2" fmla="*/ 25 w 80"/>
                  <a:gd name="T3" fmla="*/ 66 h 70"/>
                  <a:gd name="T4" fmla="*/ 32 w 80"/>
                  <a:gd name="T5" fmla="*/ 69 h 70"/>
                  <a:gd name="T6" fmla="*/ 35 w 80"/>
                  <a:gd name="T7" fmla="*/ 69 h 70"/>
                  <a:gd name="T8" fmla="*/ 40 w 80"/>
                  <a:gd name="T9" fmla="*/ 66 h 70"/>
                  <a:gd name="T10" fmla="*/ 44 w 80"/>
                  <a:gd name="T11" fmla="*/ 66 h 70"/>
                  <a:gd name="T12" fmla="*/ 49 w 80"/>
                  <a:gd name="T13" fmla="*/ 66 h 70"/>
                  <a:gd name="T14" fmla="*/ 51 w 80"/>
                  <a:gd name="T15" fmla="*/ 64 h 70"/>
                  <a:gd name="T16" fmla="*/ 55 w 80"/>
                  <a:gd name="T17" fmla="*/ 63 h 70"/>
                  <a:gd name="T18" fmla="*/ 67 w 80"/>
                  <a:gd name="T19" fmla="*/ 59 h 70"/>
                  <a:gd name="T20" fmla="*/ 76 w 80"/>
                  <a:gd name="T21" fmla="*/ 47 h 70"/>
                  <a:gd name="T22" fmla="*/ 79 w 80"/>
                  <a:gd name="T23" fmla="*/ 42 h 70"/>
                  <a:gd name="T24" fmla="*/ 69 w 80"/>
                  <a:gd name="T25" fmla="*/ 41 h 70"/>
                  <a:gd name="T26" fmla="*/ 60 w 80"/>
                  <a:gd name="T27" fmla="*/ 36 h 70"/>
                  <a:gd name="T28" fmla="*/ 55 w 80"/>
                  <a:gd name="T29" fmla="*/ 33 h 70"/>
                  <a:gd name="T30" fmla="*/ 54 w 80"/>
                  <a:gd name="T31" fmla="*/ 30 h 70"/>
                  <a:gd name="T32" fmla="*/ 54 w 80"/>
                  <a:gd name="T33" fmla="*/ 25 h 70"/>
                  <a:gd name="T34" fmla="*/ 47 w 80"/>
                  <a:gd name="T35" fmla="*/ 24 h 70"/>
                  <a:gd name="T36" fmla="*/ 51 w 80"/>
                  <a:gd name="T37" fmla="*/ 16 h 70"/>
                  <a:gd name="T38" fmla="*/ 47 w 80"/>
                  <a:gd name="T39" fmla="*/ 10 h 70"/>
                  <a:gd name="T40" fmla="*/ 42 w 80"/>
                  <a:gd name="T41" fmla="*/ 5 h 70"/>
                  <a:gd name="T42" fmla="*/ 36 w 80"/>
                  <a:gd name="T43" fmla="*/ 3 h 70"/>
                  <a:gd name="T44" fmla="*/ 33 w 80"/>
                  <a:gd name="T45" fmla="*/ 3 h 70"/>
                  <a:gd name="T46" fmla="*/ 29 w 80"/>
                  <a:gd name="T47" fmla="*/ 2 h 70"/>
                  <a:gd name="T48" fmla="*/ 25 w 80"/>
                  <a:gd name="T49" fmla="*/ 3 h 70"/>
                  <a:gd name="T50" fmla="*/ 21 w 80"/>
                  <a:gd name="T51" fmla="*/ 3 h 70"/>
                  <a:gd name="T52" fmla="*/ 19 w 80"/>
                  <a:gd name="T53" fmla="*/ 14 h 70"/>
                  <a:gd name="T54" fmla="*/ 14 w 80"/>
                  <a:gd name="T55" fmla="*/ 19 h 70"/>
                  <a:gd name="T56" fmla="*/ 11 w 80"/>
                  <a:gd name="T57" fmla="*/ 25 h 70"/>
                  <a:gd name="T58" fmla="*/ 8 w 80"/>
                  <a:gd name="T59" fmla="*/ 25 h 70"/>
                  <a:gd name="T60" fmla="*/ 8 w 80"/>
                  <a:gd name="T61" fmla="*/ 30 h 70"/>
                  <a:gd name="T62" fmla="*/ 6 w 80"/>
                  <a:gd name="T63" fmla="*/ 41 h 70"/>
                  <a:gd name="T64" fmla="*/ 3 w 80"/>
                  <a:gd name="T65" fmla="*/ 42 h 70"/>
                  <a:gd name="T66" fmla="*/ 7 w 80"/>
                  <a:gd name="T67" fmla="*/ 47 h 70"/>
                  <a:gd name="T68" fmla="*/ 11 w 80"/>
                  <a:gd name="T69" fmla="*/ 52 h 70"/>
                  <a:gd name="T70" fmla="*/ 15 w 80"/>
                  <a:gd name="T71" fmla="*/ 58 h 70"/>
                  <a:gd name="T72" fmla="*/ 17 w 80"/>
                  <a:gd name="T73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0" h="70">
                    <a:moveTo>
                      <a:pt x="17" y="63"/>
                    </a:moveTo>
                    <a:cubicBezTo>
                      <a:pt x="19" y="66"/>
                      <a:pt x="19" y="61"/>
                      <a:pt x="25" y="66"/>
                    </a:cubicBezTo>
                    <a:cubicBezTo>
                      <a:pt x="30" y="70"/>
                      <a:pt x="30" y="67"/>
                      <a:pt x="32" y="69"/>
                    </a:cubicBezTo>
                    <a:cubicBezTo>
                      <a:pt x="33" y="69"/>
                      <a:pt x="35" y="69"/>
                      <a:pt x="35" y="69"/>
                    </a:cubicBezTo>
                    <a:cubicBezTo>
                      <a:pt x="36" y="70"/>
                      <a:pt x="36" y="67"/>
                      <a:pt x="40" y="66"/>
                    </a:cubicBezTo>
                    <a:cubicBezTo>
                      <a:pt x="43" y="64"/>
                      <a:pt x="43" y="64"/>
                      <a:pt x="44" y="66"/>
                    </a:cubicBezTo>
                    <a:cubicBezTo>
                      <a:pt x="46" y="66"/>
                      <a:pt x="47" y="66"/>
                      <a:pt x="49" y="66"/>
                    </a:cubicBezTo>
                    <a:cubicBezTo>
                      <a:pt x="50" y="64"/>
                      <a:pt x="50" y="64"/>
                      <a:pt x="51" y="64"/>
                    </a:cubicBezTo>
                    <a:cubicBezTo>
                      <a:pt x="55" y="64"/>
                      <a:pt x="51" y="64"/>
                      <a:pt x="55" y="63"/>
                    </a:cubicBezTo>
                    <a:cubicBezTo>
                      <a:pt x="61" y="59"/>
                      <a:pt x="61" y="64"/>
                      <a:pt x="67" y="59"/>
                    </a:cubicBezTo>
                    <a:cubicBezTo>
                      <a:pt x="71" y="53"/>
                      <a:pt x="72" y="52"/>
                      <a:pt x="76" y="47"/>
                    </a:cubicBezTo>
                    <a:cubicBezTo>
                      <a:pt x="80" y="42"/>
                      <a:pt x="80" y="42"/>
                      <a:pt x="79" y="42"/>
                    </a:cubicBezTo>
                    <a:cubicBezTo>
                      <a:pt x="78" y="42"/>
                      <a:pt x="76" y="42"/>
                      <a:pt x="69" y="41"/>
                    </a:cubicBezTo>
                    <a:cubicBezTo>
                      <a:pt x="61" y="38"/>
                      <a:pt x="61" y="38"/>
                      <a:pt x="60" y="36"/>
                    </a:cubicBezTo>
                    <a:cubicBezTo>
                      <a:pt x="57" y="33"/>
                      <a:pt x="55" y="35"/>
                      <a:pt x="55" y="33"/>
                    </a:cubicBezTo>
                    <a:cubicBezTo>
                      <a:pt x="55" y="30"/>
                      <a:pt x="55" y="31"/>
                      <a:pt x="54" y="30"/>
                    </a:cubicBezTo>
                    <a:cubicBezTo>
                      <a:pt x="53" y="27"/>
                      <a:pt x="51" y="27"/>
                      <a:pt x="54" y="25"/>
                    </a:cubicBezTo>
                    <a:cubicBezTo>
                      <a:pt x="53" y="22"/>
                      <a:pt x="50" y="25"/>
                      <a:pt x="47" y="24"/>
                    </a:cubicBezTo>
                    <a:cubicBezTo>
                      <a:pt x="47" y="19"/>
                      <a:pt x="49" y="22"/>
                      <a:pt x="51" y="16"/>
                    </a:cubicBezTo>
                    <a:cubicBezTo>
                      <a:pt x="47" y="14"/>
                      <a:pt x="49" y="11"/>
                      <a:pt x="47" y="10"/>
                    </a:cubicBezTo>
                    <a:cubicBezTo>
                      <a:pt x="46" y="10"/>
                      <a:pt x="44" y="5"/>
                      <a:pt x="42" y="5"/>
                    </a:cubicBezTo>
                    <a:cubicBezTo>
                      <a:pt x="40" y="3"/>
                      <a:pt x="40" y="3"/>
                      <a:pt x="36" y="3"/>
                    </a:cubicBezTo>
                    <a:cubicBezTo>
                      <a:pt x="33" y="2"/>
                      <a:pt x="35" y="3"/>
                      <a:pt x="33" y="3"/>
                    </a:cubicBezTo>
                    <a:cubicBezTo>
                      <a:pt x="33" y="2"/>
                      <a:pt x="33" y="6"/>
                      <a:pt x="29" y="2"/>
                    </a:cubicBezTo>
                    <a:cubicBezTo>
                      <a:pt x="26" y="0"/>
                      <a:pt x="26" y="6"/>
                      <a:pt x="25" y="3"/>
                    </a:cubicBezTo>
                    <a:cubicBezTo>
                      <a:pt x="24" y="2"/>
                      <a:pt x="25" y="6"/>
                      <a:pt x="21" y="3"/>
                    </a:cubicBezTo>
                    <a:cubicBezTo>
                      <a:pt x="19" y="10"/>
                      <a:pt x="18" y="11"/>
                      <a:pt x="19" y="14"/>
                    </a:cubicBezTo>
                    <a:cubicBezTo>
                      <a:pt x="15" y="14"/>
                      <a:pt x="15" y="17"/>
                      <a:pt x="14" y="19"/>
                    </a:cubicBezTo>
                    <a:cubicBezTo>
                      <a:pt x="11" y="21"/>
                      <a:pt x="12" y="25"/>
                      <a:pt x="11" y="25"/>
                    </a:cubicBezTo>
                    <a:cubicBezTo>
                      <a:pt x="11" y="27"/>
                      <a:pt x="11" y="24"/>
                      <a:pt x="8" y="25"/>
                    </a:cubicBezTo>
                    <a:cubicBezTo>
                      <a:pt x="7" y="28"/>
                      <a:pt x="10" y="28"/>
                      <a:pt x="8" y="30"/>
                    </a:cubicBezTo>
                    <a:cubicBezTo>
                      <a:pt x="7" y="35"/>
                      <a:pt x="10" y="41"/>
                      <a:pt x="6" y="41"/>
                    </a:cubicBezTo>
                    <a:cubicBezTo>
                      <a:pt x="1" y="38"/>
                      <a:pt x="4" y="41"/>
                      <a:pt x="3" y="42"/>
                    </a:cubicBezTo>
                    <a:cubicBezTo>
                      <a:pt x="0" y="44"/>
                      <a:pt x="6" y="42"/>
                      <a:pt x="7" y="47"/>
                    </a:cubicBezTo>
                    <a:cubicBezTo>
                      <a:pt x="10" y="49"/>
                      <a:pt x="11" y="47"/>
                      <a:pt x="11" y="52"/>
                    </a:cubicBezTo>
                    <a:cubicBezTo>
                      <a:pt x="12" y="56"/>
                      <a:pt x="12" y="56"/>
                      <a:pt x="15" y="58"/>
                    </a:cubicBezTo>
                    <a:cubicBezTo>
                      <a:pt x="18" y="58"/>
                      <a:pt x="15" y="59"/>
                      <a:pt x="17" y="63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6" name="Freeform 2255"/>
              <p:cNvSpPr>
                <a:spLocks/>
              </p:cNvSpPr>
              <p:nvPr/>
            </p:nvSpPr>
            <p:spPr bwMode="auto">
              <a:xfrm>
                <a:off x="4235874" y="4032801"/>
                <a:ext cx="127263" cy="126767"/>
              </a:xfrm>
              <a:custGeom>
                <a:avLst/>
                <a:gdLst>
                  <a:gd name="T0" fmla="*/ 3 w 37"/>
                  <a:gd name="T1" fmla="*/ 22 h 34"/>
                  <a:gd name="T2" fmla="*/ 7 w 37"/>
                  <a:gd name="T3" fmla="*/ 22 h 34"/>
                  <a:gd name="T4" fmla="*/ 11 w 37"/>
                  <a:gd name="T5" fmla="*/ 19 h 34"/>
                  <a:gd name="T6" fmla="*/ 15 w 37"/>
                  <a:gd name="T7" fmla="*/ 20 h 34"/>
                  <a:gd name="T8" fmla="*/ 19 w 37"/>
                  <a:gd name="T9" fmla="*/ 20 h 34"/>
                  <a:gd name="T10" fmla="*/ 24 w 37"/>
                  <a:gd name="T11" fmla="*/ 22 h 34"/>
                  <a:gd name="T12" fmla="*/ 29 w 37"/>
                  <a:gd name="T13" fmla="*/ 27 h 34"/>
                  <a:gd name="T14" fmla="*/ 33 w 37"/>
                  <a:gd name="T15" fmla="*/ 33 h 34"/>
                  <a:gd name="T16" fmla="*/ 37 w 37"/>
                  <a:gd name="T17" fmla="*/ 31 h 34"/>
                  <a:gd name="T18" fmla="*/ 35 w 37"/>
                  <a:gd name="T19" fmla="*/ 28 h 34"/>
                  <a:gd name="T20" fmla="*/ 33 w 37"/>
                  <a:gd name="T21" fmla="*/ 27 h 34"/>
                  <a:gd name="T22" fmla="*/ 31 w 37"/>
                  <a:gd name="T23" fmla="*/ 25 h 34"/>
                  <a:gd name="T24" fmla="*/ 28 w 37"/>
                  <a:gd name="T25" fmla="*/ 22 h 34"/>
                  <a:gd name="T26" fmla="*/ 24 w 37"/>
                  <a:gd name="T27" fmla="*/ 19 h 34"/>
                  <a:gd name="T28" fmla="*/ 21 w 37"/>
                  <a:gd name="T29" fmla="*/ 16 h 34"/>
                  <a:gd name="T30" fmla="*/ 19 w 37"/>
                  <a:gd name="T31" fmla="*/ 17 h 34"/>
                  <a:gd name="T32" fmla="*/ 17 w 37"/>
                  <a:gd name="T33" fmla="*/ 13 h 34"/>
                  <a:gd name="T34" fmla="*/ 12 w 37"/>
                  <a:gd name="T35" fmla="*/ 0 h 34"/>
                  <a:gd name="T36" fmla="*/ 7 w 37"/>
                  <a:gd name="T37" fmla="*/ 3 h 34"/>
                  <a:gd name="T38" fmla="*/ 6 w 37"/>
                  <a:gd name="T39" fmla="*/ 6 h 34"/>
                  <a:gd name="T40" fmla="*/ 1 w 37"/>
                  <a:gd name="T41" fmla="*/ 17 h 34"/>
                  <a:gd name="T42" fmla="*/ 3 w 37"/>
                  <a:gd name="T43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34">
                    <a:moveTo>
                      <a:pt x="3" y="22"/>
                    </a:moveTo>
                    <a:cubicBezTo>
                      <a:pt x="7" y="23"/>
                      <a:pt x="6" y="19"/>
                      <a:pt x="7" y="22"/>
                    </a:cubicBezTo>
                    <a:cubicBezTo>
                      <a:pt x="8" y="23"/>
                      <a:pt x="8" y="17"/>
                      <a:pt x="11" y="19"/>
                    </a:cubicBezTo>
                    <a:cubicBezTo>
                      <a:pt x="15" y="23"/>
                      <a:pt x="15" y="19"/>
                      <a:pt x="15" y="20"/>
                    </a:cubicBezTo>
                    <a:cubicBezTo>
                      <a:pt x="17" y="22"/>
                      <a:pt x="15" y="20"/>
                      <a:pt x="19" y="20"/>
                    </a:cubicBezTo>
                    <a:cubicBezTo>
                      <a:pt x="22" y="20"/>
                      <a:pt x="22" y="22"/>
                      <a:pt x="24" y="22"/>
                    </a:cubicBezTo>
                    <a:cubicBezTo>
                      <a:pt x="26" y="22"/>
                      <a:pt x="26" y="25"/>
                      <a:pt x="29" y="27"/>
                    </a:cubicBezTo>
                    <a:cubicBezTo>
                      <a:pt x="31" y="28"/>
                      <a:pt x="31" y="31"/>
                      <a:pt x="33" y="33"/>
                    </a:cubicBezTo>
                    <a:cubicBezTo>
                      <a:pt x="35" y="31"/>
                      <a:pt x="35" y="34"/>
                      <a:pt x="37" y="31"/>
                    </a:cubicBezTo>
                    <a:cubicBezTo>
                      <a:pt x="36" y="30"/>
                      <a:pt x="35" y="31"/>
                      <a:pt x="35" y="28"/>
                    </a:cubicBezTo>
                    <a:cubicBezTo>
                      <a:pt x="35" y="28"/>
                      <a:pt x="35" y="28"/>
                      <a:pt x="33" y="27"/>
                    </a:cubicBezTo>
                    <a:cubicBezTo>
                      <a:pt x="31" y="23"/>
                      <a:pt x="32" y="27"/>
                      <a:pt x="31" y="25"/>
                    </a:cubicBezTo>
                    <a:cubicBezTo>
                      <a:pt x="31" y="22"/>
                      <a:pt x="31" y="25"/>
                      <a:pt x="28" y="22"/>
                    </a:cubicBezTo>
                    <a:cubicBezTo>
                      <a:pt x="25" y="17"/>
                      <a:pt x="26" y="22"/>
                      <a:pt x="24" y="19"/>
                    </a:cubicBezTo>
                    <a:cubicBezTo>
                      <a:pt x="22" y="16"/>
                      <a:pt x="22" y="20"/>
                      <a:pt x="21" y="16"/>
                    </a:cubicBezTo>
                    <a:cubicBezTo>
                      <a:pt x="19" y="13"/>
                      <a:pt x="19" y="17"/>
                      <a:pt x="19" y="17"/>
                    </a:cubicBezTo>
                    <a:cubicBezTo>
                      <a:pt x="19" y="17"/>
                      <a:pt x="19" y="16"/>
                      <a:pt x="17" y="13"/>
                    </a:cubicBezTo>
                    <a:cubicBezTo>
                      <a:pt x="15" y="11"/>
                      <a:pt x="15" y="3"/>
                      <a:pt x="12" y="0"/>
                    </a:cubicBezTo>
                    <a:cubicBezTo>
                      <a:pt x="11" y="5"/>
                      <a:pt x="8" y="2"/>
                      <a:pt x="7" y="3"/>
                    </a:cubicBezTo>
                    <a:cubicBezTo>
                      <a:pt x="6" y="8"/>
                      <a:pt x="4" y="3"/>
                      <a:pt x="6" y="6"/>
                    </a:cubicBezTo>
                    <a:cubicBezTo>
                      <a:pt x="6" y="13"/>
                      <a:pt x="3" y="16"/>
                      <a:pt x="1" y="17"/>
                    </a:cubicBezTo>
                    <a:cubicBezTo>
                      <a:pt x="0" y="17"/>
                      <a:pt x="3" y="20"/>
                      <a:pt x="3" y="2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" name="Freeform 2256"/>
              <p:cNvSpPr>
                <a:spLocks/>
              </p:cNvSpPr>
              <p:nvPr/>
            </p:nvSpPr>
            <p:spPr bwMode="auto">
              <a:xfrm>
                <a:off x="4335954" y="4143885"/>
                <a:ext cx="34595" cy="52275"/>
              </a:xfrm>
              <a:custGeom>
                <a:avLst/>
                <a:gdLst>
                  <a:gd name="T0" fmla="*/ 7 w 10"/>
                  <a:gd name="T1" fmla="*/ 12 h 14"/>
                  <a:gd name="T2" fmla="*/ 0 w 10"/>
                  <a:gd name="T3" fmla="*/ 11 h 14"/>
                  <a:gd name="T4" fmla="*/ 4 w 10"/>
                  <a:gd name="T5" fmla="*/ 3 h 14"/>
                  <a:gd name="T6" fmla="*/ 8 w 10"/>
                  <a:gd name="T7" fmla="*/ 0 h 14"/>
                  <a:gd name="T8" fmla="*/ 8 w 10"/>
                  <a:gd name="T9" fmla="*/ 6 h 14"/>
                  <a:gd name="T10" fmla="*/ 8 w 10"/>
                  <a:gd name="T11" fmla="*/ 8 h 14"/>
                  <a:gd name="T12" fmla="*/ 7 w 10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7" y="12"/>
                    </a:moveTo>
                    <a:cubicBezTo>
                      <a:pt x="6" y="9"/>
                      <a:pt x="3" y="14"/>
                      <a:pt x="0" y="11"/>
                    </a:cubicBezTo>
                    <a:cubicBezTo>
                      <a:pt x="0" y="6"/>
                      <a:pt x="2" y="8"/>
                      <a:pt x="4" y="3"/>
                    </a:cubicBezTo>
                    <a:cubicBezTo>
                      <a:pt x="4" y="1"/>
                      <a:pt x="4" y="4"/>
                      <a:pt x="8" y="0"/>
                    </a:cubicBezTo>
                    <a:cubicBezTo>
                      <a:pt x="8" y="3"/>
                      <a:pt x="10" y="4"/>
                      <a:pt x="8" y="6"/>
                    </a:cubicBezTo>
                    <a:cubicBezTo>
                      <a:pt x="3" y="9"/>
                      <a:pt x="7" y="8"/>
                      <a:pt x="8" y="8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8" name="Freeform 2257"/>
              <p:cNvSpPr>
                <a:spLocks/>
              </p:cNvSpPr>
              <p:nvPr/>
            </p:nvSpPr>
            <p:spPr bwMode="auto">
              <a:xfrm>
                <a:off x="3804664" y="4304631"/>
                <a:ext cx="349663" cy="429960"/>
              </a:xfrm>
              <a:custGeom>
                <a:avLst/>
                <a:gdLst>
                  <a:gd name="T0" fmla="*/ 91 w 102"/>
                  <a:gd name="T1" fmla="*/ 67 h 116"/>
                  <a:gd name="T2" fmla="*/ 98 w 102"/>
                  <a:gd name="T3" fmla="*/ 81 h 116"/>
                  <a:gd name="T4" fmla="*/ 86 w 102"/>
                  <a:gd name="T5" fmla="*/ 88 h 116"/>
                  <a:gd name="T6" fmla="*/ 86 w 102"/>
                  <a:gd name="T7" fmla="*/ 102 h 116"/>
                  <a:gd name="T8" fmla="*/ 94 w 102"/>
                  <a:gd name="T9" fmla="*/ 108 h 116"/>
                  <a:gd name="T10" fmla="*/ 87 w 102"/>
                  <a:gd name="T11" fmla="*/ 108 h 116"/>
                  <a:gd name="T12" fmla="*/ 79 w 102"/>
                  <a:gd name="T13" fmla="*/ 102 h 116"/>
                  <a:gd name="T14" fmla="*/ 71 w 102"/>
                  <a:gd name="T15" fmla="*/ 102 h 116"/>
                  <a:gd name="T16" fmla="*/ 62 w 102"/>
                  <a:gd name="T17" fmla="*/ 97 h 116"/>
                  <a:gd name="T18" fmla="*/ 55 w 102"/>
                  <a:gd name="T19" fmla="*/ 98 h 116"/>
                  <a:gd name="T20" fmla="*/ 51 w 102"/>
                  <a:gd name="T21" fmla="*/ 91 h 116"/>
                  <a:gd name="T22" fmla="*/ 51 w 102"/>
                  <a:gd name="T23" fmla="*/ 77 h 116"/>
                  <a:gd name="T24" fmla="*/ 43 w 102"/>
                  <a:gd name="T25" fmla="*/ 74 h 116"/>
                  <a:gd name="T26" fmla="*/ 37 w 102"/>
                  <a:gd name="T27" fmla="*/ 80 h 116"/>
                  <a:gd name="T28" fmla="*/ 28 w 102"/>
                  <a:gd name="T29" fmla="*/ 80 h 116"/>
                  <a:gd name="T30" fmla="*/ 23 w 102"/>
                  <a:gd name="T31" fmla="*/ 70 h 116"/>
                  <a:gd name="T32" fmla="*/ 5 w 102"/>
                  <a:gd name="T33" fmla="*/ 67 h 116"/>
                  <a:gd name="T34" fmla="*/ 0 w 102"/>
                  <a:gd name="T35" fmla="*/ 67 h 116"/>
                  <a:gd name="T36" fmla="*/ 5 w 102"/>
                  <a:gd name="T37" fmla="*/ 60 h 116"/>
                  <a:gd name="T38" fmla="*/ 12 w 102"/>
                  <a:gd name="T39" fmla="*/ 61 h 116"/>
                  <a:gd name="T40" fmla="*/ 21 w 102"/>
                  <a:gd name="T41" fmla="*/ 52 h 116"/>
                  <a:gd name="T42" fmla="*/ 30 w 102"/>
                  <a:gd name="T43" fmla="*/ 31 h 116"/>
                  <a:gd name="T44" fmla="*/ 32 w 102"/>
                  <a:gd name="T45" fmla="*/ 17 h 116"/>
                  <a:gd name="T46" fmla="*/ 35 w 102"/>
                  <a:gd name="T47" fmla="*/ 8 h 116"/>
                  <a:gd name="T48" fmla="*/ 44 w 102"/>
                  <a:gd name="T49" fmla="*/ 8 h 116"/>
                  <a:gd name="T50" fmla="*/ 62 w 102"/>
                  <a:gd name="T51" fmla="*/ 5 h 116"/>
                  <a:gd name="T52" fmla="*/ 77 w 102"/>
                  <a:gd name="T53" fmla="*/ 3 h 116"/>
                  <a:gd name="T54" fmla="*/ 86 w 102"/>
                  <a:gd name="T55" fmla="*/ 8 h 116"/>
                  <a:gd name="T56" fmla="*/ 94 w 102"/>
                  <a:gd name="T57" fmla="*/ 8 h 116"/>
                  <a:gd name="T58" fmla="*/ 100 w 102"/>
                  <a:gd name="T59" fmla="*/ 19 h 116"/>
                  <a:gd name="T60" fmla="*/ 93 w 102"/>
                  <a:gd name="T61" fmla="*/ 41 h 116"/>
                  <a:gd name="T62" fmla="*/ 89 w 102"/>
                  <a:gd name="T63" fmla="*/ 50 h 116"/>
                  <a:gd name="T64" fmla="*/ 91 w 102"/>
                  <a:gd name="T65" fmla="*/ 6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16">
                    <a:moveTo>
                      <a:pt x="91" y="60"/>
                    </a:moveTo>
                    <a:cubicBezTo>
                      <a:pt x="90" y="63"/>
                      <a:pt x="93" y="66"/>
                      <a:pt x="91" y="67"/>
                    </a:cubicBezTo>
                    <a:cubicBezTo>
                      <a:pt x="90" y="70"/>
                      <a:pt x="96" y="75"/>
                      <a:pt x="97" y="77"/>
                    </a:cubicBezTo>
                    <a:cubicBezTo>
                      <a:pt x="97" y="80"/>
                      <a:pt x="98" y="80"/>
                      <a:pt x="98" y="81"/>
                    </a:cubicBezTo>
                    <a:cubicBezTo>
                      <a:pt x="94" y="81"/>
                      <a:pt x="89" y="81"/>
                      <a:pt x="89" y="83"/>
                    </a:cubicBezTo>
                    <a:cubicBezTo>
                      <a:pt x="89" y="88"/>
                      <a:pt x="84" y="86"/>
                      <a:pt x="86" y="88"/>
                    </a:cubicBezTo>
                    <a:cubicBezTo>
                      <a:pt x="90" y="92"/>
                      <a:pt x="86" y="91"/>
                      <a:pt x="86" y="94"/>
                    </a:cubicBezTo>
                    <a:cubicBezTo>
                      <a:pt x="89" y="95"/>
                      <a:pt x="84" y="100"/>
                      <a:pt x="86" y="102"/>
                    </a:cubicBezTo>
                    <a:cubicBezTo>
                      <a:pt x="86" y="103"/>
                      <a:pt x="87" y="105"/>
                      <a:pt x="90" y="106"/>
                    </a:cubicBezTo>
                    <a:cubicBezTo>
                      <a:pt x="93" y="106"/>
                      <a:pt x="94" y="100"/>
                      <a:pt x="94" y="108"/>
                    </a:cubicBezTo>
                    <a:cubicBezTo>
                      <a:pt x="93" y="116"/>
                      <a:pt x="93" y="109"/>
                      <a:pt x="91" y="111"/>
                    </a:cubicBezTo>
                    <a:cubicBezTo>
                      <a:pt x="90" y="112"/>
                      <a:pt x="90" y="112"/>
                      <a:pt x="87" y="108"/>
                    </a:cubicBezTo>
                    <a:cubicBezTo>
                      <a:pt x="86" y="106"/>
                      <a:pt x="84" y="105"/>
                      <a:pt x="82" y="105"/>
                    </a:cubicBezTo>
                    <a:cubicBezTo>
                      <a:pt x="82" y="105"/>
                      <a:pt x="80" y="103"/>
                      <a:pt x="79" y="102"/>
                    </a:cubicBezTo>
                    <a:cubicBezTo>
                      <a:pt x="79" y="100"/>
                      <a:pt x="79" y="100"/>
                      <a:pt x="79" y="102"/>
                    </a:cubicBezTo>
                    <a:cubicBezTo>
                      <a:pt x="77" y="105"/>
                      <a:pt x="76" y="103"/>
                      <a:pt x="71" y="102"/>
                    </a:cubicBezTo>
                    <a:cubicBezTo>
                      <a:pt x="66" y="102"/>
                      <a:pt x="72" y="97"/>
                      <a:pt x="66" y="100"/>
                    </a:cubicBezTo>
                    <a:cubicBezTo>
                      <a:pt x="64" y="102"/>
                      <a:pt x="66" y="97"/>
                      <a:pt x="62" y="97"/>
                    </a:cubicBezTo>
                    <a:cubicBezTo>
                      <a:pt x="62" y="98"/>
                      <a:pt x="62" y="98"/>
                      <a:pt x="59" y="98"/>
                    </a:cubicBezTo>
                    <a:cubicBezTo>
                      <a:pt x="59" y="97"/>
                      <a:pt x="58" y="98"/>
                      <a:pt x="55" y="98"/>
                    </a:cubicBezTo>
                    <a:cubicBezTo>
                      <a:pt x="54" y="98"/>
                      <a:pt x="55" y="100"/>
                      <a:pt x="53" y="100"/>
                    </a:cubicBezTo>
                    <a:cubicBezTo>
                      <a:pt x="51" y="98"/>
                      <a:pt x="55" y="95"/>
                      <a:pt x="51" y="91"/>
                    </a:cubicBezTo>
                    <a:cubicBezTo>
                      <a:pt x="48" y="88"/>
                      <a:pt x="51" y="83"/>
                      <a:pt x="51" y="81"/>
                    </a:cubicBezTo>
                    <a:cubicBezTo>
                      <a:pt x="50" y="78"/>
                      <a:pt x="51" y="78"/>
                      <a:pt x="51" y="77"/>
                    </a:cubicBezTo>
                    <a:cubicBezTo>
                      <a:pt x="51" y="75"/>
                      <a:pt x="43" y="77"/>
                      <a:pt x="44" y="75"/>
                    </a:cubicBezTo>
                    <a:cubicBezTo>
                      <a:pt x="44" y="74"/>
                      <a:pt x="44" y="74"/>
                      <a:pt x="43" y="74"/>
                    </a:cubicBezTo>
                    <a:cubicBezTo>
                      <a:pt x="41" y="75"/>
                      <a:pt x="39" y="74"/>
                      <a:pt x="39" y="75"/>
                    </a:cubicBezTo>
                    <a:cubicBezTo>
                      <a:pt x="39" y="78"/>
                      <a:pt x="37" y="77"/>
                      <a:pt x="37" y="80"/>
                    </a:cubicBezTo>
                    <a:cubicBezTo>
                      <a:pt x="39" y="81"/>
                      <a:pt x="36" y="80"/>
                      <a:pt x="35" y="80"/>
                    </a:cubicBezTo>
                    <a:cubicBezTo>
                      <a:pt x="33" y="80"/>
                      <a:pt x="29" y="81"/>
                      <a:pt x="28" y="80"/>
                    </a:cubicBezTo>
                    <a:cubicBezTo>
                      <a:pt x="26" y="77"/>
                      <a:pt x="25" y="77"/>
                      <a:pt x="25" y="75"/>
                    </a:cubicBezTo>
                    <a:cubicBezTo>
                      <a:pt x="25" y="74"/>
                      <a:pt x="25" y="74"/>
                      <a:pt x="23" y="70"/>
                    </a:cubicBezTo>
                    <a:cubicBezTo>
                      <a:pt x="23" y="67"/>
                      <a:pt x="23" y="67"/>
                      <a:pt x="16" y="67"/>
                    </a:cubicBezTo>
                    <a:cubicBezTo>
                      <a:pt x="8" y="67"/>
                      <a:pt x="10" y="67"/>
                      <a:pt x="5" y="67"/>
                    </a:cubicBezTo>
                    <a:cubicBezTo>
                      <a:pt x="4" y="67"/>
                      <a:pt x="4" y="67"/>
                      <a:pt x="1" y="67"/>
                    </a:cubicBezTo>
                    <a:cubicBezTo>
                      <a:pt x="1" y="67"/>
                      <a:pt x="1" y="67"/>
                      <a:pt x="0" y="67"/>
                    </a:cubicBezTo>
                    <a:cubicBezTo>
                      <a:pt x="3" y="67"/>
                      <a:pt x="1" y="63"/>
                      <a:pt x="1" y="61"/>
                    </a:cubicBezTo>
                    <a:cubicBezTo>
                      <a:pt x="4" y="60"/>
                      <a:pt x="4" y="60"/>
                      <a:pt x="5" y="60"/>
                    </a:cubicBezTo>
                    <a:cubicBezTo>
                      <a:pt x="7" y="63"/>
                      <a:pt x="10" y="58"/>
                      <a:pt x="11" y="58"/>
                    </a:cubicBezTo>
                    <a:cubicBezTo>
                      <a:pt x="14" y="60"/>
                      <a:pt x="10" y="61"/>
                      <a:pt x="12" y="61"/>
                    </a:cubicBezTo>
                    <a:cubicBezTo>
                      <a:pt x="15" y="63"/>
                      <a:pt x="16" y="56"/>
                      <a:pt x="18" y="56"/>
                    </a:cubicBezTo>
                    <a:cubicBezTo>
                      <a:pt x="21" y="56"/>
                      <a:pt x="22" y="53"/>
                      <a:pt x="21" y="52"/>
                    </a:cubicBezTo>
                    <a:cubicBezTo>
                      <a:pt x="19" y="47"/>
                      <a:pt x="25" y="39"/>
                      <a:pt x="28" y="39"/>
                    </a:cubicBezTo>
                    <a:cubicBezTo>
                      <a:pt x="30" y="38"/>
                      <a:pt x="29" y="35"/>
                      <a:pt x="30" y="31"/>
                    </a:cubicBezTo>
                    <a:cubicBezTo>
                      <a:pt x="32" y="28"/>
                      <a:pt x="30" y="30"/>
                      <a:pt x="30" y="25"/>
                    </a:cubicBezTo>
                    <a:cubicBezTo>
                      <a:pt x="32" y="21"/>
                      <a:pt x="30" y="22"/>
                      <a:pt x="32" y="17"/>
                    </a:cubicBezTo>
                    <a:cubicBezTo>
                      <a:pt x="35" y="14"/>
                      <a:pt x="35" y="14"/>
                      <a:pt x="35" y="13"/>
                    </a:cubicBezTo>
                    <a:cubicBezTo>
                      <a:pt x="33" y="10"/>
                      <a:pt x="32" y="8"/>
                      <a:pt x="35" y="8"/>
                    </a:cubicBezTo>
                    <a:cubicBezTo>
                      <a:pt x="36" y="7"/>
                      <a:pt x="36" y="2"/>
                      <a:pt x="40" y="3"/>
                    </a:cubicBezTo>
                    <a:cubicBezTo>
                      <a:pt x="44" y="7"/>
                      <a:pt x="43" y="8"/>
                      <a:pt x="44" y="8"/>
                    </a:cubicBezTo>
                    <a:cubicBezTo>
                      <a:pt x="51" y="8"/>
                      <a:pt x="54" y="11"/>
                      <a:pt x="55" y="7"/>
                    </a:cubicBezTo>
                    <a:cubicBezTo>
                      <a:pt x="58" y="2"/>
                      <a:pt x="55" y="8"/>
                      <a:pt x="62" y="5"/>
                    </a:cubicBezTo>
                    <a:cubicBezTo>
                      <a:pt x="66" y="2"/>
                      <a:pt x="66" y="7"/>
                      <a:pt x="69" y="3"/>
                    </a:cubicBezTo>
                    <a:cubicBezTo>
                      <a:pt x="71" y="0"/>
                      <a:pt x="76" y="7"/>
                      <a:pt x="77" y="3"/>
                    </a:cubicBezTo>
                    <a:cubicBezTo>
                      <a:pt x="79" y="2"/>
                      <a:pt x="79" y="3"/>
                      <a:pt x="82" y="3"/>
                    </a:cubicBezTo>
                    <a:cubicBezTo>
                      <a:pt x="83" y="7"/>
                      <a:pt x="86" y="10"/>
                      <a:pt x="86" y="8"/>
                    </a:cubicBezTo>
                    <a:cubicBezTo>
                      <a:pt x="89" y="7"/>
                      <a:pt x="90" y="10"/>
                      <a:pt x="90" y="7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7" y="11"/>
                      <a:pt x="97" y="10"/>
                      <a:pt x="98" y="13"/>
                    </a:cubicBezTo>
                    <a:cubicBezTo>
                      <a:pt x="98" y="17"/>
                      <a:pt x="97" y="19"/>
                      <a:pt x="100" y="19"/>
                    </a:cubicBezTo>
                    <a:cubicBezTo>
                      <a:pt x="102" y="22"/>
                      <a:pt x="98" y="24"/>
                      <a:pt x="96" y="27"/>
                    </a:cubicBezTo>
                    <a:cubicBezTo>
                      <a:pt x="93" y="28"/>
                      <a:pt x="93" y="35"/>
                      <a:pt x="93" y="41"/>
                    </a:cubicBezTo>
                    <a:cubicBezTo>
                      <a:pt x="86" y="46"/>
                      <a:pt x="91" y="46"/>
                      <a:pt x="90" y="47"/>
                    </a:cubicBezTo>
                    <a:cubicBezTo>
                      <a:pt x="87" y="47"/>
                      <a:pt x="89" y="47"/>
                      <a:pt x="89" y="50"/>
                    </a:cubicBezTo>
                    <a:cubicBezTo>
                      <a:pt x="90" y="52"/>
                      <a:pt x="90" y="52"/>
                      <a:pt x="90" y="53"/>
                    </a:cubicBezTo>
                    <a:cubicBezTo>
                      <a:pt x="90" y="56"/>
                      <a:pt x="91" y="58"/>
                      <a:pt x="91" y="6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9" name="Freeform 2258"/>
              <p:cNvSpPr>
                <a:spLocks/>
              </p:cNvSpPr>
              <p:nvPr/>
            </p:nvSpPr>
            <p:spPr bwMode="auto">
              <a:xfrm>
                <a:off x="4195098" y="4315086"/>
                <a:ext cx="147032" cy="215633"/>
              </a:xfrm>
              <a:custGeom>
                <a:avLst/>
                <a:gdLst>
                  <a:gd name="T0" fmla="*/ 1 w 43"/>
                  <a:gd name="T1" fmla="*/ 5 h 58"/>
                  <a:gd name="T2" fmla="*/ 5 w 43"/>
                  <a:gd name="T3" fmla="*/ 13 h 58"/>
                  <a:gd name="T4" fmla="*/ 4 w 43"/>
                  <a:gd name="T5" fmla="*/ 25 h 58"/>
                  <a:gd name="T6" fmla="*/ 1 w 43"/>
                  <a:gd name="T7" fmla="*/ 36 h 58"/>
                  <a:gd name="T8" fmla="*/ 19 w 43"/>
                  <a:gd name="T9" fmla="*/ 47 h 58"/>
                  <a:gd name="T10" fmla="*/ 20 w 43"/>
                  <a:gd name="T11" fmla="*/ 52 h 58"/>
                  <a:gd name="T12" fmla="*/ 29 w 43"/>
                  <a:gd name="T13" fmla="*/ 58 h 58"/>
                  <a:gd name="T14" fmla="*/ 31 w 43"/>
                  <a:gd name="T15" fmla="*/ 52 h 58"/>
                  <a:gd name="T16" fmla="*/ 34 w 43"/>
                  <a:gd name="T17" fmla="*/ 47 h 58"/>
                  <a:gd name="T18" fmla="*/ 37 w 43"/>
                  <a:gd name="T19" fmla="*/ 43 h 58"/>
                  <a:gd name="T20" fmla="*/ 40 w 43"/>
                  <a:gd name="T21" fmla="*/ 39 h 58"/>
                  <a:gd name="T22" fmla="*/ 37 w 43"/>
                  <a:gd name="T23" fmla="*/ 33 h 58"/>
                  <a:gd name="T24" fmla="*/ 37 w 43"/>
                  <a:gd name="T25" fmla="*/ 13 h 58"/>
                  <a:gd name="T26" fmla="*/ 43 w 43"/>
                  <a:gd name="T27" fmla="*/ 7 h 58"/>
                  <a:gd name="T28" fmla="*/ 37 w 43"/>
                  <a:gd name="T29" fmla="*/ 7 h 58"/>
                  <a:gd name="T30" fmla="*/ 34 w 43"/>
                  <a:gd name="T31" fmla="*/ 7 h 58"/>
                  <a:gd name="T32" fmla="*/ 29 w 43"/>
                  <a:gd name="T33" fmla="*/ 10 h 58"/>
                  <a:gd name="T34" fmla="*/ 26 w 43"/>
                  <a:gd name="T35" fmla="*/ 8 h 58"/>
                  <a:gd name="T36" fmla="*/ 19 w 43"/>
                  <a:gd name="T37" fmla="*/ 7 h 58"/>
                  <a:gd name="T38" fmla="*/ 11 w 43"/>
                  <a:gd name="T39" fmla="*/ 4 h 58"/>
                  <a:gd name="T40" fmla="*/ 9 w 43"/>
                  <a:gd name="T41" fmla="*/ 0 h 58"/>
                  <a:gd name="T42" fmla="*/ 5 w 43"/>
                  <a:gd name="T43" fmla="*/ 0 h 58"/>
                  <a:gd name="T44" fmla="*/ 1 w 43"/>
                  <a:gd name="T45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58">
                    <a:moveTo>
                      <a:pt x="1" y="5"/>
                    </a:moveTo>
                    <a:cubicBezTo>
                      <a:pt x="5" y="10"/>
                      <a:pt x="2" y="10"/>
                      <a:pt x="5" y="13"/>
                    </a:cubicBezTo>
                    <a:cubicBezTo>
                      <a:pt x="6" y="16"/>
                      <a:pt x="6" y="21"/>
                      <a:pt x="4" y="25"/>
                    </a:cubicBezTo>
                    <a:cubicBezTo>
                      <a:pt x="0" y="28"/>
                      <a:pt x="1" y="32"/>
                      <a:pt x="1" y="36"/>
                    </a:cubicBezTo>
                    <a:cubicBezTo>
                      <a:pt x="12" y="43"/>
                      <a:pt x="15" y="46"/>
                      <a:pt x="19" y="47"/>
                    </a:cubicBezTo>
                    <a:cubicBezTo>
                      <a:pt x="23" y="49"/>
                      <a:pt x="19" y="49"/>
                      <a:pt x="20" y="52"/>
                    </a:cubicBezTo>
                    <a:cubicBezTo>
                      <a:pt x="24" y="53"/>
                      <a:pt x="27" y="58"/>
                      <a:pt x="29" y="58"/>
                    </a:cubicBezTo>
                    <a:cubicBezTo>
                      <a:pt x="30" y="55"/>
                      <a:pt x="31" y="55"/>
                      <a:pt x="31" y="52"/>
                    </a:cubicBezTo>
                    <a:cubicBezTo>
                      <a:pt x="31" y="49"/>
                      <a:pt x="34" y="52"/>
                      <a:pt x="34" y="47"/>
                    </a:cubicBezTo>
                    <a:cubicBezTo>
                      <a:pt x="33" y="44"/>
                      <a:pt x="37" y="46"/>
                      <a:pt x="37" y="43"/>
                    </a:cubicBezTo>
                    <a:cubicBezTo>
                      <a:pt x="37" y="41"/>
                      <a:pt x="37" y="44"/>
                      <a:pt x="40" y="39"/>
                    </a:cubicBezTo>
                    <a:cubicBezTo>
                      <a:pt x="40" y="36"/>
                      <a:pt x="37" y="38"/>
                      <a:pt x="37" y="33"/>
                    </a:cubicBezTo>
                    <a:cubicBezTo>
                      <a:pt x="37" y="28"/>
                      <a:pt x="37" y="13"/>
                      <a:pt x="37" y="13"/>
                    </a:cubicBezTo>
                    <a:cubicBezTo>
                      <a:pt x="37" y="13"/>
                      <a:pt x="40" y="8"/>
                      <a:pt x="43" y="7"/>
                    </a:cubicBezTo>
                    <a:cubicBezTo>
                      <a:pt x="40" y="7"/>
                      <a:pt x="38" y="7"/>
                      <a:pt x="37" y="7"/>
                    </a:cubicBezTo>
                    <a:cubicBezTo>
                      <a:pt x="37" y="5"/>
                      <a:pt x="37" y="4"/>
                      <a:pt x="34" y="7"/>
                    </a:cubicBezTo>
                    <a:cubicBezTo>
                      <a:pt x="30" y="8"/>
                      <a:pt x="30" y="10"/>
                      <a:pt x="29" y="10"/>
                    </a:cubicBezTo>
                    <a:cubicBezTo>
                      <a:pt x="29" y="8"/>
                      <a:pt x="27" y="10"/>
                      <a:pt x="26" y="8"/>
                    </a:cubicBezTo>
                    <a:cubicBezTo>
                      <a:pt x="24" y="8"/>
                      <a:pt x="24" y="10"/>
                      <a:pt x="19" y="7"/>
                    </a:cubicBezTo>
                    <a:cubicBezTo>
                      <a:pt x="13" y="0"/>
                      <a:pt x="13" y="7"/>
                      <a:pt x="11" y="4"/>
                    </a:cubicBezTo>
                    <a:cubicBezTo>
                      <a:pt x="9" y="4"/>
                      <a:pt x="8" y="4"/>
                      <a:pt x="9" y="0"/>
                    </a:cubicBezTo>
                    <a:cubicBezTo>
                      <a:pt x="9" y="0"/>
                      <a:pt x="6" y="0"/>
                      <a:pt x="5" y="0"/>
                    </a:cubicBezTo>
                    <a:cubicBezTo>
                      <a:pt x="2" y="2"/>
                      <a:pt x="1" y="4"/>
                      <a:pt x="1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0" name="Freeform 2259"/>
              <p:cNvSpPr>
                <a:spLocks/>
              </p:cNvSpPr>
              <p:nvPr/>
            </p:nvSpPr>
            <p:spPr bwMode="auto">
              <a:xfrm>
                <a:off x="4123436" y="4333382"/>
                <a:ext cx="92668" cy="126767"/>
              </a:xfrm>
              <a:custGeom>
                <a:avLst/>
                <a:gdLst>
                  <a:gd name="T0" fmla="*/ 5 w 27"/>
                  <a:gd name="T1" fmla="*/ 5 h 34"/>
                  <a:gd name="T2" fmla="*/ 7 w 27"/>
                  <a:gd name="T3" fmla="*/ 11 h 34"/>
                  <a:gd name="T4" fmla="*/ 3 w 27"/>
                  <a:gd name="T5" fmla="*/ 19 h 34"/>
                  <a:gd name="T6" fmla="*/ 0 w 27"/>
                  <a:gd name="T7" fmla="*/ 33 h 34"/>
                  <a:gd name="T8" fmla="*/ 1 w 27"/>
                  <a:gd name="T9" fmla="*/ 34 h 34"/>
                  <a:gd name="T10" fmla="*/ 4 w 27"/>
                  <a:gd name="T11" fmla="*/ 31 h 34"/>
                  <a:gd name="T12" fmla="*/ 22 w 27"/>
                  <a:gd name="T13" fmla="*/ 31 h 34"/>
                  <a:gd name="T14" fmla="*/ 25 w 27"/>
                  <a:gd name="T15" fmla="*/ 20 h 34"/>
                  <a:gd name="T16" fmla="*/ 25 w 27"/>
                  <a:gd name="T17" fmla="*/ 8 h 34"/>
                  <a:gd name="T18" fmla="*/ 22 w 27"/>
                  <a:gd name="T19" fmla="*/ 0 h 34"/>
                  <a:gd name="T20" fmla="*/ 19 w 27"/>
                  <a:gd name="T21" fmla="*/ 3 h 34"/>
                  <a:gd name="T22" fmla="*/ 18 w 27"/>
                  <a:gd name="T23" fmla="*/ 2 h 34"/>
                  <a:gd name="T24" fmla="*/ 11 w 27"/>
                  <a:gd name="T25" fmla="*/ 3 h 34"/>
                  <a:gd name="T26" fmla="*/ 9 w 27"/>
                  <a:gd name="T27" fmla="*/ 3 h 34"/>
                  <a:gd name="T28" fmla="*/ 5 w 27"/>
                  <a:gd name="T2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5" y="5"/>
                    </a:moveTo>
                    <a:cubicBezTo>
                      <a:pt x="5" y="9"/>
                      <a:pt x="4" y="11"/>
                      <a:pt x="7" y="11"/>
                    </a:cubicBezTo>
                    <a:cubicBezTo>
                      <a:pt x="9" y="14"/>
                      <a:pt x="5" y="16"/>
                      <a:pt x="3" y="19"/>
                    </a:cubicBezTo>
                    <a:cubicBezTo>
                      <a:pt x="0" y="20"/>
                      <a:pt x="0" y="27"/>
                      <a:pt x="0" y="33"/>
                    </a:cubicBezTo>
                    <a:cubicBezTo>
                      <a:pt x="1" y="33"/>
                      <a:pt x="0" y="34"/>
                      <a:pt x="1" y="34"/>
                    </a:cubicBezTo>
                    <a:cubicBezTo>
                      <a:pt x="3" y="33"/>
                      <a:pt x="3" y="33"/>
                      <a:pt x="4" y="31"/>
                    </a:cubicBezTo>
                    <a:cubicBezTo>
                      <a:pt x="5" y="31"/>
                      <a:pt x="19" y="31"/>
                      <a:pt x="22" y="31"/>
                    </a:cubicBezTo>
                    <a:cubicBezTo>
                      <a:pt x="22" y="27"/>
                      <a:pt x="21" y="23"/>
                      <a:pt x="25" y="20"/>
                    </a:cubicBezTo>
                    <a:cubicBezTo>
                      <a:pt x="27" y="16"/>
                      <a:pt x="27" y="11"/>
                      <a:pt x="25" y="8"/>
                    </a:cubicBezTo>
                    <a:cubicBezTo>
                      <a:pt x="23" y="6"/>
                      <a:pt x="25" y="5"/>
                      <a:pt x="22" y="0"/>
                    </a:cubicBezTo>
                    <a:cubicBezTo>
                      <a:pt x="21" y="2"/>
                      <a:pt x="21" y="3"/>
                      <a:pt x="19" y="3"/>
                    </a:cubicBezTo>
                    <a:cubicBezTo>
                      <a:pt x="16" y="3"/>
                      <a:pt x="19" y="3"/>
                      <a:pt x="18" y="2"/>
                    </a:cubicBezTo>
                    <a:cubicBezTo>
                      <a:pt x="15" y="2"/>
                      <a:pt x="12" y="6"/>
                      <a:pt x="11" y="3"/>
                    </a:cubicBezTo>
                    <a:cubicBezTo>
                      <a:pt x="11" y="3"/>
                      <a:pt x="11" y="2"/>
                      <a:pt x="9" y="3"/>
                    </a:cubicBezTo>
                    <a:cubicBezTo>
                      <a:pt x="8" y="5"/>
                      <a:pt x="7" y="0"/>
                      <a:pt x="5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1" name="Freeform 2260"/>
              <p:cNvSpPr>
                <a:spLocks/>
              </p:cNvSpPr>
              <p:nvPr/>
            </p:nvSpPr>
            <p:spPr bwMode="auto">
              <a:xfrm>
                <a:off x="3791072" y="4552936"/>
                <a:ext cx="233521" cy="274442"/>
              </a:xfrm>
              <a:custGeom>
                <a:avLst/>
                <a:gdLst>
                  <a:gd name="T0" fmla="*/ 63 w 68"/>
                  <a:gd name="T1" fmla="*/ 70 h 74"/>
                  <a:gd name="T2" fmla="*/ 55 w 68"/>
                  <a:gd name="T3" fmla="*/ 59 h 74"/>
                  <a:gd name="T4" fmla="*/ 55 w 68"/>
                  <a:gd name="T5" fmla="*/ 44 h 74"/>
                  <a:gd name="T6" fmla="*/ 65 w 68"/>
                  <a:gd name="T7" fmla="*/ 42 h 74"/>
                  <a:gd name="T8" fmla="*/ 66 w 68"/>
                  <a:gd name="T9" fmla="*/ 39 h 74"/>
                  <a:gd name="T10" fmla="*/ 66 w 68"/>
                  <a:gd name="T11" fmla="*/ 35 h 74"/>
                  <a:gd name="T12" fmla="*/ 66 w 68"/>
                  <a:gd name="T13" fmla="*/ 30 h 74"/>
                  <a:gd name="T14" fmla="*/ 63 w 68"/>
                  <a:gd name="T15" fmla="*/ 30 h 74"/>
                  <a:gd name="T16" fmla="*/ 59 w 68"/>
                  <a:gd name="T17" fmla="*/ 30 h 74"/>
                  <a:gd name="T18" fmla="*/ 57 w 68"/>
                  <a:gd name="T19" fmla="*/ 33 h 74"/>
                  <a:gd name="T20" fmla="*/ 55 w 68"/>
                  <a:gd name="T21" fmla="*/ 24 h 74"/>
                  <a:gd name="T22" fmla="*/ 54 w 68"/>
                  <a:gd name="T23" fmla="*/ 14 h 74"/>
                  <a:gd name="T24" fmla="*/ 54 w 68"/>
                  <a:gd name="T25" fmla="*/ 10 h 74"/>
                  <a:gd name="T26" fmla="*/ 48 w 68"/>
                  <a:gd name="T27" fmla="*/ 8 h 74"/>
                  <a:gd name="T28" fmla="*/ 47 w 68"/>
                  <a:gd name="T29" fmla="*/ 7 h 74"/>
                  <a:gd name="T30" fmla="*/ 43 w 68"/>
                  <a:gd name="T31" fmla="*/ 8 h 74"/>
                  <a:gd name="T32" fmla="*/ 41 w 68"/>
                  <a:gd name="T33" fmla="*/ 11 h 74"/>
                  <a:gd name="T34" fmla="*/ 39 w 68"/>
                  <a:gd name="T35" fmla="*/ 13 h 74"/>
                  <a:gd name="T36" fmla="*/ 32 w 68"/>
                  <a:gd name="T37" fmla="*/ 11 h 74"/>
                  <a:gd name="T38" fmla="*/ 29 w 68"/>
                  <a:gd name="T39" fmla="*/ 8 h 74"/>
                  <a:gd name="T40" fmla="*/ 27 w 68"/>
                  <a:gd name="T41" fmla="*/ 2 h 74"/>
                  <a:gd name="T42" fmla="*/ 20 w 68"/>
                  <a:gd name="T43" fmla="*/ 0 h 74"/>
                  <a:gd name="T44" fmla="*/ 9 w 68"/>
                  <a:gd name="T45" fmla="*/ 0 h 74"/>
                  <a:gd name="T46" fmla="*/ 5 w 68"/>
                  <a:gd name="T47" fmla="*/ 2 h 74"/>
                  <a:gd name="T48" fmla="*/ 9 w 68"/>
                  <a:gd name="T49" fmla="*/ 16 h 74"/>
                  <a:gd name="T50" fmla="*/ 12 w 68"/>
                  <a:gd name="T51" fmla="*/ 28 h 74"/>
                  <a:gd name="T52" fmla="*/ 9 w 68"/>
                  <a:gd name="T53" fmla="*/ 39 h 74"/>
                  <a:gd name="T54" fmla="*/ 2 w 68"/>
                  <a:gd name="T55" fmla="*/ 58 h 74"/>
                  <a:gd name="T56" fmla="*/ 1 w 68"/>
                  <a:gd name="T57" fmla="*/ 69 h 74"/>
                  <a:gd name="T58" fmla="*/ 8 w 68"/>
                  <a:gd name="T59" fmla="*/ 66 h 74"/>
                  <a:gd name="T60" fmla="*/ 15 w 68"/>
                  <a:gd name="T61" fmla="*/ 69 h 74"/>
                  <a:gd name="T62" fmla="*/ 33 w 68"/>
                  <a:gd name="T63" fmla="*/ 69 h 74"/>
                  <a:gd name="T64" fmla="*/ 39 w 68"/>
                  <a:gd name="T65" fmla="*/ 70 h 74"/>
                  <a:gd name="T66" fmla="*/ 48 w 68"/>
                  <a:gd name="T67" fmla="*/ 72 h 74"/>
                  <a:gd name="T68" fmla="*/ 51 w 68"/>
                  <a:gd name="T69" fmla="*/ 72 h 74"/>
                  <a:gd name="T70" fmla="*/ 52 w 68"/>
                  <a:gd name="T71" fmla="*/ 72 h 74"/>
                  <a:gd name="T72" fmla="*/ 63 w 68"/>
                  <a:gd name="T73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74">
                    <a:moveTo>
                      <a:pt x="63" y="70"/>
                    </a:moveTo>
                    <a:cubicBezTo>
                      <a:pt x="59" y="67"/>
                      <a:pt x="55" y="63"/>
                      <a:pt x="55" y="59"/>
                    </a:cubicBezTo>
                    <a:cubicBezTo>
                      <a:pt x="55" y="58"/>
                      <a:pt x="55" y="47"/>
                      <a:pt x="55" y="44"/>
                    </a:cubicBezTo>
                    <a:cubicBezTo>
                      <a:pt x="55" y="42"/>
                      <a:pt x="58" y="42"/>
                      <a:pt x="65" y="42"/>
                    </a:cubicBezTo>
                    <a:cubicBezTo>
                      <a:pt x="68" y="42"/>
                      <a:pt x="65" y="41"/>
                      <a:pt x="66" y="39"/>
                    </a:cubicBezTo>
                    <a:cubicBezTo>
                      <a:pt x="68" y="38"/>
                      <a:pt x="65" y="38"/>
                      <a:pt x="66" y="35"/>
                    </a:cubicBezTo>
                    <a:cubicBezTo>
                      <a:pt x="68" y="31"/>
                      <a:pt x="66" y="30"/>
                      <a:pt x="66" y="30"/>
                    </a:cubicBezTo>
                    <a:cubicBezTo>
                      <a:pt x="66" y="30"/>
                      <a:pt x="66" y="30"/>
                      <a:pt x="63" y="30"/>
                    </a:cubicBezTo>
                    <a:cubicBezTo>
                      <a:pt x="63" y="30"/>
                      <a:pt x="62" y="31"/>
                      <a:pt x="59" y="30"/>
                    </a:cubicBezTo>
                    <a:cubicBezTo>
                      <a:pt x="58" y="30"/>
                      <a:pt x="58" y="33"/>
                      <a:pt x="57" y="33"/>
                    </a:cubicBezTo>
                    <a:cubicBezTo>
                      <a:pt x="54" y="31"/>
                      <a:pt x="58" y="28"/>
                      <a:pt x="55" y="24"/>
                    </a:cubicBezTo>
                    <a:cubicBezTo>
                      <a:pt x="52" y="21"/>
                      <a:pt x="55" y="16"/>
                      <a:pt x="54" y="14"/>
                    </a:cubicBezTo>
                    <a:cubicBezTo>
                      <a:pt x="54" y="11"/>
                      <a:pt x="54" y="11"/>
                      <a:pt x="54" y="10"/>
                    </a:cubicBezTo>
                    <a:cubicBezTo>
                      <a:pt x="54" y="8"/>
                      <a:pt x="47" y="10"/>
                      <a:pt x="48" y="8"/>
                    </a:cubicBezTo>
                    <a:cubicBezTo>
                      <a:pt x="48" y="7"/>
                      <a:pt x="48" y="5"/>
                      <a:pt x="47" y="7"/>
                    </a:cubicBezTo>
                    <a:cubicBezTo>
                      <a:pt x="45" y="8"/>
                      <a:pt x="43" y="5"/>
                      <a:pt x="43" y="8"/>
                    </a:cubicBezTo>
                    <a:cubicBezTo>
                      <a:pt x="43" y="11"/>
                      <a:pt x="41" y="10"/>
                      <a:pt x="41" y="11"/>
                    </a:cubicBezTo>
                    <a:cubicBezTo>
                      <a:pt x="43" y="14"/>
                      <a:pt x="40" y="13"/>
                      <a:pt x="39" y="13"/>
                    </a:cubicBezTo>
                    <a:cubicBezTo>
                      <a:pt x="37" y="11"/>
                      <a:pt x="33" y="14"/>
                      <a:pt x="32" y="11"/>
                    </a:cubicBezTo>
                    <a:cubicBezTo>
                      <a:pt x="30" y="10"/>
                      <a:pt x="29" y="10"/>
                      <a:pt x="29" y="8"/>
                    </a:cubicBezTo>
                    <a:cubicBezTo>
                      <a:pt x="29" y="5"/>
                      <a:pt x="29" y="5"/>
                      <a:pt x="27" y="2"/>
                    </a:cubicBezTo>
                    <a:cubicBezTo>
                      <a:pt x="27" y="0"/>
                      <a:pt x="27" y="0"/>
                      <a:pt x="20" y="0"/>
                    </a:cubicBezTo>
                    <a:cubicBezTo>
                      <a:pt x="12" y="0"/>
                      <a:pt x="14" y="0"/>
                      <a:pt x="9" y="0"/>
                    </a:cubicBezTo>
                    <a:cubicBezTo>
                      <a:pt x="5" y="2"/>
                      <a:pt x="4" y="0"/>
                      <a:pt x="5" y="2"/>
                    </a:cubicBezTo>
                    <a:cubicBezTo>
                      <a:pt x="5" y="3"/>
                      <a:pt x="11" y="14"/>
                      <a:pt x="9" y="16"/>
                    </a:cubicBezTo>
                    <a:cubicBezTo>
                      <a:pt x="7" y="19"/>
                      <a:pt x="9" y="24"/>
                      <a:pt x="12" y="28"/>
                    </a:cubicBezTo>
                    <a:cubicBezTo>
                      <a:pt x="14" y="31"/>
                      <a:pt x="14" y="36"/>
                      <a:pt x="9" y="39"/>
                    </a:cubicBezTo>
                    <a:cubicBezTo>
                      <a:pt x="2" y="44"/>
                      <a:pt x="5" y="53"/>
                      <a:pt x="2" y="58"/>
                    </a:cubicBezTo>
                    <a:cubicBezTo>
                      <a:pt x="0" y="61"/>
                      <a:pt x="2" y="63"/>
                      <a:pt x="1" y="69"/>
                    </a:cubicBezTo>
                    <a:cubicBezTo>
                      <a:pt x="5" y="69"/>
                      <a:pt x="5" y="69"/>
                      <a:pt x="8" y="66"/>
                    </a:cubicBezTo>
                    <a:cubicBezTo>
                      <a:pt x="12" y="64"/>
                      <a:pt x="11" y="69"/>
                      <a:pt x="15" y="69"/>
                    </a:cubicBezTo>
                    <a:cubicBezTo>
                      <a:pt x="18" y="69"/>
                      <a:pt x="30" y="69"/>
                      <a:pt x="33" y="69"/>
                    </a:cubicBezTo>
                    <a:cubicBezTo>
                      <a:pt x="36" y="69"/>
                      <a:pt x="37" y="69"/>
                      <a:pt x="39" y="70"/>
                    </a:cubicBezTo>
                    <a:cubicBezTo>
                      <a:pt x="40" y="74"/>
                      <a:pt x="45" y="70"/>
                      <a:pt x="48" y="72"/>
                    </a:cubicBezTo>
                    <a:cubicBezTo>
                      <a:pt x="50" y="72"/>
                      <a:pt x="50" y="72"/>
                      <a:pt x="51" y="72"/>
                    </a:cubicBezTo>
                    <a:cubicBezTo>
                      <a:pt x="51" y="70"/>
                      <a:pt x="52" y="72"/>
                      <a:pt x="52" y="72"/>
                    </a:cubicBezTo>
                    <a:cubicBezTo>
                      <a:pt x="54" y="72"/>
                      <a:pt x="63" y="70"/>
                      <a:pt x="63" y="7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2" name="Freeform 2261"/>
              <p:cNvSpPr>
                <a:spLocks/>
              </p:cNvSpPr>
              <p:nvPr/>
            </p:nvSpPr>
            <p:spPr bwMode="auto">
              <a:xfrm>
                <a:off x="3980113" y="4605211"/>
                <a:ext cx="214987" cy="222168"/>
              </a:xfrm>
              <a:custGeom>
                <a:avLst/>
                <a:gdLst>
                  <a:gd name="T0" fmla="*/ 18 w 63"/>
                  <a:gd name="T1" fmla="*/ 56 h 60"/>
                  <a:gd name="T2" fmla="*/ 8 w 63"/>
                  <a:gd name="T3" fmla="*/ 55 h 60"/>
                  <a:gd name="T4" fmla="*/ 0 w 63"/>
                  <a:gd name="T5" fmla="*/ 45 h 60"/>
                  <a:gd name="T6" fmla="*/ 0 w 63"/>
                  <a:gd name="T7" fmla="*/ 30 h 60"/>
                  <a:gd name="T8" fmla="*/ 10 w 63"/>
                  <a:gd name="T9" fmla="*/ 28 h 60"/>
                  <a:gd name="T10" fmla="*/ 11 w 63"/>
                  <a:gd name="T11" fmla="*/ 25 h 60"/>
                  <a:gd name="T12" fmla="*/ 11 w 63"/>
                  <a:gd name="T13" fmla="*/ 21 h 60"/>
                  <a:gd name="T14" fmla="*/ 11 w 63"/>
                  <a:gd name="T15" fmla="*/ 16 h 60"/>
                  <a:gd name="T16" fmla="*/ 15 w 63"/>
                  <a:gd name="T17" fmla="*/ 17 h 60"/>
                  <a:gd name="T18" fmla="*/ 20 w 63"/>
                  <a:gd name="T19" fmla="*/ 21 h 60"/>
                  <a:gd name="T20" fmla="*/ 28 w 63"/>
                  <a:gd name="T21" fmla="*/ 21 h 60"/>
                  <a:gd name="T22" fmla="*/ 28 w 63"/>
                  <a:gd name="T23" fmla="*/ 21 h 60"/>
                  <a:gd name="T24" fmla="*/ 31 w 63"/>
                  <a:gd name="T25" fmla="*/ 24 h 60"/>
                  <a:gd name="T26" fmla="*/ 36 w 63"/>
                  <a:gd name="T27" fmla="*/ 27 h 60"/>
                  <a:gd name="T28" fmla="*/ 40 w 63"/>
                  <a:gd name="T29" fmla="*/ 30 h 60"/>
                  <a:gd name="T30" fmla="*/ 43 w 63"/>
                  <a:gd name="T31" fmla="*/ 27 h 60"/>
                  <a:gd name="T32" fmla="*/ 38 w 63"/>
                  <a:gd name="T33" fmla="*/ 25 h 60"/>
                  <a:gd name="T34" fmla="*/ 33 w 63"/>
                  <a:gd name="T35" fmla="*/ 21 h 60"/>
                  <a:gd name="T36" fmla="*/ 35 w 63"/>
                  <a:gd name="T37" fmla="*/ 13 h 60"/>
                  <a:gd name="T38" fmla="*/ 35 w 63"/>
                  <a:gd name="T39" fmla="*/ 8 h 60"/>
                  <a:gd name="T40" fmla="*/ 38 w 63"/>
                  <a:gd name="T41" fmla="*/ 3 h 60"/>
                  <a:gd name="T42" fmla="*/ 47 w 63"/>
                  <a:gd name="T43" fmla="*/ 0 h 60"/>
                  <a:gd name="T44" fmla="*/ 51 w 63"/>
                  <a:gd name="T45" fmla="*/ 3 h 60"/>
                  <a:gd name="T46" fmla="*/ 53 w 63"/>
                  <a:gd name="T47" fmla="*/ 5 h 60"/>
                  <a:gd name="T48" fmla="*/ 58 w 63"/>
                  <a:gd name="T49" fmla="*/ 8 h 60"/>
                  <a:gd name="T50" fmla="*/ 61 w 63"/>
                  <a:gd name="T51" fmla="*/ 10 h 60"/>
                  <a:gd name="T52" fmla="*/ 61 w 63"/>
                  <a:gd name="T53" fmla="*/ 11 h 60"/>
                  <a:gd name="T54" fmla="*/ 61 w 63"/>
                  <a:gd name="T55" fmla="*/ 16 h 60"/>
                  <a:gd name="T56" fmla="*/ 61 w 63"/>
                  <a:gd name="T57" fmla="*/ 17 h 60"/>
                  <a:gd name="T58" fmla="*/ 61 w 63"/>
                  <a:gd name="T59" fmla="*/ 22 h 60"/>
                  <a:gd name="T60" fmla="*/ 61 w 63"/>
                  <a:gd name="T61" fmla="*/ 25 h 60"/>
                  <a:gd name="T62" fmla="*/ 57 w 63"/>
                  <a:gd name="T63" fmla="*/ 31 h 60"/>
                  <a:gd name="T64" fmla="*/ 60 w 63"/>
                  <a:gd name="T65" fmla="*/ 35 h 60"/>
                  <a:gd name="T66" fmla="*/ 45 w 63"/>
                  <a:gd name="T67" fmla="*/ 39 h 60"/>
                  <a:gd name="T68" fmla="*/ 46 w 63"/>
                  <a:gd name="T69" fmla="*/ 42 h 60"/>
                  <a:gd name="T70" fmla="*/ 38 w 63"/>
                  <a:gd name="T71" fmla="*/ 45 h 60"/>
                  <a:gd name="T72" fmla="*/ 35 w 63"/>
                  <a:gd name="T73" fmla="*/ 50 h 60"/>
                  <a:gd name="T74" fmla="*/ 28 w 63"/>
                  <a:gd name="T75" fmla="*/ 58 h 60"/>
                  <a:gd name="T76" fmla="*/ 22 w 63"/>
                  <a:gd name="T77" fmla="*/ 58 h 60"/>
                  <a:gd name="T78" fmla="*/ 18 w 63"/>
                  <a:gd name="T79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" h="60">
                    <a:moveTo>
                      <a:pt x="18" y="56"/>
                    </a:moveTo>
                    <a:cubicBezTo>
                      <a:pt x="15" y="53"/>
                      <a:pt x="13" y="55"/>
                      <a:pt x="8" y="55"/>
                    </a:cubicBezTo>
                    <a:cubicBezTo>
                      <a:pt x="4" y="52"/>
                      <a:pt x="0" y="49"/>
                      <a:pt x="0" y="45"/>
                    </a:cubicBezTo>
                    <a:cubicBezTo>
                      <a:pt x="0" y="42"/>
                      <a:pt x="0" y="33"/>
                      <a:pt x="0" y="30"/>
                    </a:cubicBezTo>
                    <a:cubicBezTo>
                      <a:pt x="0" y="27"/>
                      <a:pt x="4" y="28"/>
                      <a:pt x="10" y="28"/>
                    </a:cubicBezTo>
                    <a:cubicBezTo>
                      <a:pt x="13" y="28"/>
                      <a:pt x="10" y="27"/>
                      <a:pt x="11" y="25"/>
                    </a:cubicBezTo>
                    <a:cubicBezTo>
                      <a:pt x="13" y="24"/>
                      <a:pt x="10" y="24"/>
                      <a:pt x="11" y="21"/>
                    </a:cubicBezTo>
                    <a:cubicBezTo>
                      <a:pt x="13" y="17"/>
                      <a:pt x="11" y="16"/>
                      <a:pt x="11" y="16"/>
                    </a:cubicBezTo>
                    <a:cubicBezTo>
                      <a:pt x="15" y="16"/>
                      <a:pt x="13" y="21"/>
                      <a:pt x="15" y="17"/>
                    </a:cubicBezTo>
                    <a:cubicBezTo>
                      <a:pt x="21" y="16"/>
                      <a:pt x="15" y="21"/>
                      <a:pt x="20" y="21"/>
                    </a:cubicBezTo>
                    <a:cubicBezTo>
                      <a:pt x="25" y="22"/>
                      <a:pt x="26" y="22"/>
                      <a:pt x="28" y="21"/>
                    </a:cubicBezTo>
                    <a:cubicBezTo>
                      <a:pt x="28" y="17"/>
                      <a:pt x="28" y="19"/>
                      <a:pt x="28" y="21"/>
                    </a:cubicBezTo>
                    <a:cubicBezTo>
                      <a:pt x="29" y="22"/>
                      <a:pt x="31" y="24"/>
                      <a:pt x="31" y="24"/>
                    </a:cubicBezTo>
                    <a:cubicBezTo>
                      <a:pt x="33" y="24"/>
                      <a:pt x="33" y="25"/>
                      <a:pt x="36" y="27"/>
                    </a:cubicBezTo>
                    <a:cubicBezTo>
                      <a:pt x="38" y="31"/>
                      <a:pt x="38" y="31"/>
                      <a:pt x="40" y="30"/>
                    </a:cubicBezTo>
                    <a:cubicBezTo>
                      <a:pt x="42" y="28"/>
                      <a:pt x="42" y="35"/>
                      <a:pt x="43" y="27"/>
                    </a:cubicBezTo>
                    <a:cubicBezTo>
                      <a:pt x="43" y="19"/>
                      <a:pt x="42" y="25"/>
                      <a:pt x="38" y="25"/>
                    </a:cubicBezTo>
                    <a:cubicBezTo>
                      <a:pt x="36" y="24"/>
                      <a:pt x="35" y="22"/>
                      <a:pt x="33" y="21"/>
                    </a:cubicBezTo>
                    <a:cubicBezTo>
                      <a:pt x="33" y="17"/>
                      <a:pt x="38" y="14"/>
                      <a:pt x="35" y="13"/>
                    </a:cubicBezTo>
                    <a:cubicBezTo>
                      <a:pt x="33" y="10"/>
                      <a:pt x="38" y="11"/>
                      <a:pt x="35" y="8"/>
                    </a:cubicBezTo>
                    <a:cubicBezTo>
                      <a:pt x="33" y="5"/>
                      <a:pt x="38" y="7"/>
                      <a:pt x="38" y="3"/>
                    </a:cubicBezTo>
                    <a:cubicBezTo>
                      <a:pt x="38" y="0"/>
                      <a:pt x="43" y="0"/>
                      <a:pt x="47" y="0"/>
                    </a:cubicBezTo>
                    <a:cubicBezTo>
                      <a:pt x="49" y="3"/>
                      <a:pt x="50" y="2"/>
                      <a:pt x="51" y="3"/>
                    </a:cubicBezTo>
                    <a:cubicBezTo>
                      <a:pt x="53" y="5"/>
                      <a:pt x="53" y="3"/>
                      <a:pt x="53" y="5"/>
                    </a:cubicBezTo>
                    <a:cubicBezTo>
                      <a:pt x="54" y="7"/>
                      <a:pt x="53" y="5"/>
                      <a:pt x="58" y="8"/>
                    </a:cubicBezTo>
                    <a:cubicBezTo>
                      <a:pt x="58" y="10"/>
                      <a:pt x="58" y="8"/>
                      <a:pt x="61" y="10"/>
                    </a:cubicBezTo>
                    <a:cubicBezTo>
                      <a:pt x="61" y="10"/>
                      <a:pt x="60" y="10"/>
                      <a:pt x="61" y="11"/>
                    </a:cubicBezTo>
                    <a:cubicBezTo>
                      <a:pt x="63" y="13"/>
                      <a:pt x="63" y="14"/>
                      <a:pt x="61" y="16"/>
                    </a:cubicBezTo>
                    <a:cubicBezTo>
                      <a:pt x="60" y="16"/>
                      <a:pt x="61" y="17"/>
                      <a:pt x="61" y="17"/>
                    </a:cubicBezTo>
                    <a:cubicBezTo>
                      <a:pt x="60" y="19"/>
                      <a:pt x="61" y="21"/>
                      <a:pt x="61" y="22"/>
                    </a:cubicBezTo>
                    <a:cubicBezTo>
                      <a:pt x="60" y="25"/>
                      <a:pt x="63" y="25"/>
                      <a:pt x="61" y="25"/>
                    </a:cubicBezTo>
                    <a:cubicBezTo>
                      <a:pt x="57" y="25"/>
                      <a:pt x="60" y="30"/>
                      <a:pt x="57" y="31"/>
                    </a:cubicBezTo>
                    <a:cubicBezTo>
                      <a:pt x="57" y="33"/>
                      <a:pt x="58" y="33"/>
                      <a:pt x="60" y="35"/>
                    </a:cubicBezTo>
                    <a:cubicBezTo>
                      <a:pt x="58" y="35"/>
                      <a:pt x="46" y="39"/>
                      <a:pt x="45" y="39"/>
                    </a:cubicBezTo>
                    <a:cubicBezTo>
                      <a:pt x="43" y="39"/>
                      <a:pt x="45" y="42"/>
                      <a:pt x="46" y="42"/>
                    </a:cubicBezTo>
                    <a:cubicBezTo>
                      <a:pt x="43" y="44"/>
                      <a:pt x="42" y="42"/>
                      <a:pt x="38" y="45"/>
                    </a:cubicBezTo>
                    <a:cubicBezTo>
                      <a:pt x="35" y="47"/>
                      <a:pt x="38" y="49"/>
                      <a:pt x="35" y="50"/>
                    </a:cubicBezTo>
                    <a:cubicBezTo>
                      <a:pt x="31" y="52"/>
                      <a:pt x="29" y="55"/>
                      <a:pt x="28" y="58"/>
                    </a:cubicBezTo>
                    <a:cubicBezTo>
                      <a:pt x="25" y="60"/>
                      <a:pt x="24" y="56"/>
                      <a:pt x="22" y="58"/>
                    </a:cubicBezTo>
                    <a:cubicBezTo>
                      <a:pt x="21" y="58"/>
                      <a:pt x="21" y="56"/>
                      <a:pt x="18" y="56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3" name="Freeform 2262"/>
              <p:cNvSpPr>
                <a:spLocks/>
              </p:cNvSpPr>
              <p:nvPr/>
            </p:nvSpPr>
            <p:spPr bwMode="auto">
              <a:xfrm>
                <a:off x="4127143" y="4656177"/>
                <a:ext cx="197690" cy="360695"/>
              </a:xfrm>
              <a:custGeom>
                <a:avLst/>
                <a:gdLst>
                  <a:gd name="T0" fmla="*/ 11 w 58"/>
                  <a:gd name="T1" fmla="*/ 97 h 97"/>
                  <a:gd name="T2" fmla="*/ 15 w 58"/>
                  <a:gd name="T3" fmla="*/ 97 h 97"/>
                  <a:gd name="T4" fmla="*/ 14 w 58"/>
                  <a:gd name="T5" fmla="*/ 92 h 97"/>
                  <a:gd name="T6" fmla="*/ 22 w 58"/>
                  <a:gd name="T7" fmla="*/ 86 h 97"/>
                  <a:gd name="T8" fmla="*/ 29 w 58"/>
                  <a:gd name="T9" fmla="*/ 78 h 97"/>
                  <a:gd name="T10" fmla="*/ 29 w 58"/>
                  <a:gd name="T11" fmla="*/ 72 h 97"/>
                  <a:gd name="T12" fmla="*/ 28 w 58"/>
                  <a:gd name="T13" fmla="*/ 67 h 97"/>
                  <a:gd name="T14" fmla="*/ 25 w 58"/>
                  <a:gd name="T15" fmla="*/ 60 h 97"/>
                  <a:gd name="T16" fmla="*/ 25 w 58"/>
                  <a:gd name="T17" fmla="*/ 55 h 97"/>
                  <a:gd name="T18" fmla="*/ 29 w 58"/>
                  <a:gd name="T19" fmla="*/ 52 h 97"/>
                  <a:gd name="T20" fmla="*/ 36 w 58"/>
                  <a:gd name="T21" fmla="*/ 47 h 97"/>
                  <a:gd name="T22" fmla="*/ 46 w 58"/>
                  <a:gd name="T23" fmla="*/ 39 h 97"/>
                  <a:gd name="T24" fmla="*/ 54 w 58"/>
                  <a:gd name="T25" fmla="*/ 28 h 97"/>
                  <a:gd name="T26" fmla="*/ 57 w 58"/>
                  <a:gd name="T27" fmla="*/ 25 h 97"/>
                  <a:gd name="T28" fmla="*/ 54 w 58"/>
                  <a:gd name="T29" fmla="*/ 19 h 97"/>
                  <a:gd name="T30" fmla="*/ 54 w 58"/>
                  <a:gd name="T31" fmla="*/ 7 h 97"/>
                  <a:gd name="T32" fmla="*/ 54 w 58"/>
                  <a:gd name="T33" fmla="*/ 0 h 97"/>
                  <a:gd name="T34" fmla="*/ 47 w 58"/>
                  <a:gd name="T35" fmla="*/ 5 h 97"/>
                  <a:gd name="T36" fmla="*/ 42 w 58"/>
                  <a:gd name="T37" fmla="*/ 5 h 97"/>
                  <a:gd name="T38" fmla="*/ 38 w 58"/>
                  <a:gd name="T39" fmla="*/ 7 h 97"/>
                  <a:gd name="T40" fmla="*/ 32 w 58"/>
                  <a:gd name="T41" fmla="*/ 7 h 97"/>
                  <a:gd name="T42" fmla="*/ 25 w 58"/>
                  <a:gd name="T43" fmla="*/ 5 h 97"/>
                  <a:gd name="T44" fmla="*/ 24 w 58"/>
                  <a:gd name="T45" fmla="*/ 8 h 97"/>
                  <a:gd name="T46" fmla="*/ 24 w 58"/>
                  <a:gd name="T47" fmla="*/ 16 h 97"/>
                  <a:gd name="T48" fmla="*/ 29 w 58"/>
                  <a:gd name="T49" fmla="*/ 22 h 97"/>
                  <a:gd name="T50" fmla="*/ 31 w 58"/>
                  <a:gd name="T51" fmla="*/ 28 h 97"/>
                  <a:gd name="T52" fmla="*/ 29 w 58"/>
                  <a:gd name="T53" fmla="*/ 33 h 97"/>
                  <a:gd name="T54" fmla="*/ 28 w 58"/>
                  <a:gd name="T55" fmla="*/ 36 h 97"/>
                  <a:gd name="T56" fmla="*/ 26 w 58"/>
                  <a:gd name="T57" fmla="*/ 39 h 97"/>
                  <a:gd name="T58" fmla="*/ 24 w 58"/>
                  <a:gd name="T59" fmla="*/ 33 h 97"/>
                  <a:gd name="T60" fmla="*/ 24 w 58"/>
                  <a:gd name="T61" fmla="*/ 28 h 97"/>
                  <a:gd name="T62" fmla="*/ 20 w 58"/>
                  <a:gd name="T63" fmla="*/ 24 h 97"/>
                  <a:gd name="T64" fmla="*/ 17 w 58"/>
                  <a:gd name="T65" fmla="*/ 21 h 97"/>
                  <a:gd name="T66" fmla="*/ 2 w 58"/>
                  <a:gd name="T67" fmla="*/ 25 h 97"/>
                  <a:gd name="T68" fmla="*/ 3 w 58"/>
                  <a:gd name="T69" fmla="*/ 30 h 97"/>
                  <a:gd name="T70" fmla="*/ 8 w 58"/>
                  <a:gd name="T71" fmla="*/ 33 h 97"/>
                  <a:gd name="T72" fmla="*/ 14 w 58"/>
                  <a:gd name="T73" fmla="*/ 36 h 97"/>
                  <a:gd name="T74" fmla="*/ 15 w 58"/>
                  <a:gd name="T75" fmla="*/ 39 h 97"/>
                  <a:gd name="T76" fmla="*/ 14 w 58"/>
                  <a:gd name="T77" fmla="*/ 49 h 97"/>
                  <a:gd name="T78" fmla="*/ 14 w 58"/>
                  <a:gd name="T79" fmla="*/ 52 h 97"/>
                  <a:gd name="T80" fmla="*/ 15 w 58"/>
                  <a:gd name="T81" fmla="*/ 56 h 97"/>
                  <a:gd name="T82" fmla="*/ 11 w 58"/>
                  <a:gd name="T83" fmla="*/ 64 h 97"/>
                  <a:gd name="T84" fmla="*/ 6 w 58"/>
                  <a:gd name="T85" fmla="*/ 70 h 97"/>
                  <a:gd name="T86" fmla="*/ 10 w 58"/>
                  <a:gd name="T87" fmla="*/ 92 h 97"/>
                  <a:gd name="T88" fmla="*/ 11 w 58"/>
                  <a:gd name="T8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" h="97">
                    <a:moveTo>
                      <a:pt x="11" y="97"/>
                    </a:moveTo>
                    <a:cubicBezTo>
                      <a:pt x="15" y="97"/>
                      <a:pt x="15" y="97"/>
                      <a:pt x="15" y="97"/>
                    </a:cubicBezTo>
                    <a:cubicBezTo>
                      <a:pt x="17" y="91"/>
                      <a:pt x="14" y="95"/>
                      <a:pt x="14" y="92"/>
                    </a:cubicBezTo>
                    <a:cubicBezTo>
                      <a:pt x="14" y="91"/>
                      <a:pt x="18" y="88"/>
                      <a:pt x="22" y="86"/>
                    </a:cubicBezTo>
                    <a:cubicBezTo>
                      <a:pt x="28" y="84"/>
                      <a:pt x="29" y="81"/>
                      <a:pt x="29" y="78"/>
                    </a:cubicBezTo>
                    <a:cubicBezTo>
                      <a:pt x="28" y="77"/>
                      <a:pt x="29" y="77"/>
                      <a:pt x="29" y="72"/>
                    </a:cubicBezTo>
                    <a:cubicBezTo>
                      <a:pt x="29" y="66"/>
                      <a:pt x="29" y="72"/>
                      <a:pt x="28" y="67"/>
                    </a:cubicBezTo>
                    <a:cubicBezTo>
                      <a:pt x="26" y="63"/>
                      <a:pt x="28" y="63"/>
                      <a:pt x="25" y="60"/>
                    </a:cubicBezTo>
                    <a:cubicBezTo>
                      <a:pt x="24" y="58"/>
                      <a:pt x="25" y="56"/>
                      <a:pt x="25" y="55"/>
                    </a:cubicBezTo>
                    <a:cubicBezTo>
                      <a:pt x="25" y="53"/>
                      <a:pt x="25" y="56"/>
                      <a:pt x="29" y="52"/>
                    </a:cubicBezTo>
                    <a:cubicBezTo>
                      <a:pt x="33" y="49"/>
                      <a:pt x="32" y="52"/>
                      <a:pt x="36" y="47"/>
                    </a:cubicBezTo>
                    <a:cubicBezTo>
                      <a:pt x="39" y="39"/>
                      <a:pt x="43" y="39"/>
                      <a:pt x="46" y="39"/>
                    </a:cubicBezTo>
                    <a:cubicBezTo>
                      <a:pt x="50" y="38"/>
                      <a:pt x="53" y="35"/>
                      <a:pt x="54" y="28"/>
                    </a:cubicBezTo>
                    <a:cubicBezTo>
                      <a:pt x="57" y="25"/>
                      <a:pt x="54" y="28"/>
                      <a:pt x="57" y="25"/>
                    </a:cubicBezTo>
                    <a:cubicBezTo>
                      <a:pt x="58" y="22"/>
                      <a:pt x="54" y="24"/>
                      <a:pt x="54" y="19"/>
                    </a:cubicBezTo>
                    <a:cubicBezTo>
                      <a:pt x="56" y="14"/>
                      <a:pt x="56" y="11"/>
                      <a:pt x="54" y="7"/>
                    </a:cubicBezTo>
                    <a:cubicBezTo>
                      <a:pt x="54" y="2"/>
                      <a:pt x="58" y="5"/>
                      <a:pt x="54" y="0"/>
                    </a:cubicBezTo>
                    <a:cubicBezTo>
                      <a:pt x="53" y="2"/>
                      <a:pt x="51" y="2"/>
                      <a:pt x="47" y="5"/>
                    </a:cubicBezTo>
                    <a:cubicBezTo>
                      <a:pt x="43" y="7"/>
                      <a:pt x="42" y="2"/>
                      <a:pt x="42" y="5"/>
                    </a:cubicBezTo>
                    <a:cubicBezTo>
                      <a:pt x="40" y="7"/>
                      <a:pt x="38" y="7"/>
                      <a:pt x="38" y="7"/>
                    </a:cubicBezTo>
                    <a:cubicBezTo>
                      <a:pt x="36" y="5"/>
                      <a:pt x="33" y="8"/>
                      <a:pt x="32" y="7"/>
                    </a:cubicBezTo>
                    <a:cubicBezTo>
                      <a:pt x="29" y="3"/>
                      <a:pt x="29" y="7"/>
                      <a:pt x="25" y="5"/>
                    </a:cubicBezTo>
                    <a:cubicBezTo>
                      <a:pt x="24" y="7"/>
                      <a:pt x="25" y="7"/>
                      <a:pt x="24" y="8"/>
                    </a:cubicBezTo>
                    <a:cubicBezTo>
                      <a:pt x="22" y="10"/>
                      <a:pt x="24" y="13"/>
                      <a:pt x="24" y="16"/>
                    </a:cubicBezTo>
                    <a:cubicBezTo>
                      <a:pt x="25" y="17"/>
                      <a:pt x="25" y="17"/>
                      <a:pt x="29" y="22"/>
                    </a:cubicBezTo>
                    <a:cubicBezTo>
                      <a:pt x="33" y="25"/>
                      <a:pt x="31" y="25"/>
                      <a:pt x="31" y="28"/>
                    </a:cubicBezTo>
                    <a:cubicBezTo>
                      <a:pt x="31" y="31"/>
                      <a:pt x="31" y="31"/>
                      <a:pt x="29" y="33"/>
                    </a:cubicBezTo>
                    <a:cubicBezTo>
                      <a:pt x="28" y="33"/>
                      <a:pt x="26" y="35"/>
                      <a:pt x="28" y="36"/>
                    </a:cubicBezTo>
                    <a:cubicBezTo>
                      <a:pt x="28" y="38"/>
                      <a:pt x="28" y="39"/>
                      <a:pt x="26" y="39"/>
                    </a:cubicBezTo>
                    <a:cubicBezTo>
                      <a:pt x="25" y="39"/>
                      <a:pt x="26" y="36"/>
                      <a:pt x="24" y="33"/>
                    </a:cubicBezTo>
                    <a:cubicBezTo>
                      <a:pt x="21" y="30"/>
                      <a:pt x="24" y="31"/>
                      <a:pt x="24" y="28"/>
                    </a:cubicBezTo>
                    <a:cubicBezTo>
                      <a:pt x="25" y="24"/>
                      <a:pt x="24" y="22"/>
                      <a:pt x="20" y="24"/>
                    </a:cubicBezTo>
                    <a:cubicBezTo>
                      <a:pt x="18" y="24"/>
                      <a:pt x="18" y="22"/>
                      <a:pt x="17" y="21"/>
                    </a:cubicBezTo>
                    <a:cubicBezTo>
                      <a:pt x="15" y="22"/>
                      <a:pt x="3" y="25"/>
                      <a:pt x="2" y="25"/>
                    </a:cubicBezTo>
                    <a:cubicBezTo>
                      <a:pt x="0" y="25"/>
                      <a:pt x="2" y="28"/>
                      <a:pt x="3" y="30"/>
                    </a:cubicBezTo>
                    <a:cubicBezTo>
                      <a:pt x="2" y="35"/>
                      <a:pt x="6" y="30"/>
                      <a:pt x="8" y="33"/>
                    </a:cubicBezTo>
                    <a:cubicBezTo>
                      <a:pt x="11" y="35"/>
                      <a:pt x="13" y="35"/>
                      <a:pt x="14" y="36"/>
                    </a:cubicBezTo>
                    <a:cubicBezTo>
                      <a:pt x="17" y="36"/>
                      <a:pt x="14" y="36"/>
                      <a:pt x="15" y="39"/>
                    </a:cubicBezTo>
                    <a:cubicBezTo>
                      <a:pt x="17" y="42"/>
                      <a:pt x="15" y="49"/>
                      <a:pt x="14" y="49"/>
                    </a:cubicBezTo>
                    <a:cubicBezTo>
                      <a:pt x="14" y="49"/>
                      <a:pt x="15" y="50"/>
                      <a:pt x="14" y="52"/>
                    </a:cubicBezTo>
                    <a:cubicBezTo>
                      <a:pt x="14" y="55"/>
                      <a:pt x="18" y="53"/>
                      <a:pt x="15" y="56"/>
                    </a:cubicBezTo>
                    <a:cubicBezTo>
                      <a:pt x="11" y="63"/>
                      <a:pt x="14" y="63"/>
                      <a:pt x="11" y="64"/>
                    </a:cubicBezTo>
                    <a:cubicBezTo>
                      <a:pt x="10" y="67"/>
                      <a:pt x="6" y="70"/>
                      <a:pt x="6" y="70"/>
                    </a:cubicBezTo>
                    <a:cubicBezTo>
                      <a:pt x="8" y="75"/>
                      <a:pt x="11" y="88"/>
                      <a:pt x="10" y="92"/>
                    </a:cubicBezTo>
                    <a:cubicBezTo>
                      <a:pt x="11" y="97"/>
                      <a:pt x="11" y="97"/>
                      <a:pt x="11" y="97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4" name="Freeform 2263"/>
              <p:cNvSpPr>
                <a:spLocks/>
              </p:cNvSpPr>
              <p:nvPr/>
            </p:nvSpPr>
            <p:spPr bwMode="auto">
              <a:xfrm>
                <a:off x="3791073" y="4790786"/>
                <a:ext cx="249584" cy="278363"/>
              </a:xfrm>
              <a:custGeom>
                <a:avLst/>
                <a:gdLst>
                  <a:gd name="T0" fmla="*/ 1 w 73"/>
                  <a:gd name="T1" fmla="*/ 5 h 75"/>
                  <a:gd name="T2" fmla="*/ 9 w 73"/>
                  <a:gd name="T3" fmla="*/ 25 h 75"/>
                  <a:gd name="T4" fmla="*/ 15 w 73"/>
                  <a:gd name="T5" fmla="*/ 41 h 75"/>
                  <a:gd name="T6" fmla="*/ 19 w 73"/>
                  <a:gd name="T7" fmla="*/ 61 h 75"/>
                  <a:gd name="T8" fmla="*/ 26 w 73"/>
                  <a:gd name="T9" fmla="*/ 73 h 75"/>
                  <a:gd name="T10" fmla="*/ 30 w 73"/>
                  <a:gd name="T11" fmla="*/ 70 h 75"/>
                  <a:gd name="T12" fmla="*/ 34 w 73"/>
                  <a:gd name="T13" fmla="*/ 75 h 75"/>
                  <a:gd name="T14" fmla="*/ 40 w 73"/>
                  <a:gd name="T15" fmla="*/ 75 h 75"/>
                  <a:gd name="T16" fmla="*/ 45 w 73"/>
                  <a:gd name="T17" fmla="*/ 72 h 75"/>
                  <a:gd name="T18" fmla="*/ 45 w 73"/>
                  <a:gd name="T19" fmla="*/ 50 h 75"/>
                  <a:gd name="T20" fmla="*/ 45 w 73"/>
                  <a:gd name="T21" fmla="*/ 33 h 75"/>
                  <a:gd name="T22" fmla="*/ 51 w 73"/>
                  <a:gd name="T23" fmla="*/ 33 h 75"/>
                  <a:gd name="T24" fmla="*/ 51 w 73"/>
                  <a:gd name="T25" fmla="*/ 11 h 75"/>
                  <a:gd name="T26" fmla="*/ 58 w 73"/>
                  <a:gd name="T27" fmla="*/ 10 h 75"/>
                  <a:gd name="T28" fmla="*/ 63 w 73"/>
                  <a:gd name="T29" fmla="*/ 10 h 75"/>
                  <a:gd name="T30" fmla="*/ 68 w 73"/>
                  <a:gd name="T31" fmla="*/ 10 h 75"/>
                  <a:gd name="T32" fmla="*/ 73 w 73"/>
                  <a:gd name="T33" fmla="*/ 6 h 75"/>
                  <a:gd name="T34" fmla="*/ 63 w 73"/>
                  <a:gd name="T35" fmla="*/ 6 h 75"/>
                  <a:gd name="T36" fmla="*/ 52 w 73"/>
                  <a:gd name="T37" fmla="*/ 10 h 75"/>
                  <a:gd name="T38" fmla="*/ 51 w 73"/>
                  <a:gd name="T39" fmla="*/ 8 h 75"/>
                  <a:gd name="T40" fmla="*/ 48 w 73"/>
                  <a:gd name="T41" fmla="*/ 8 h 75"/>
                  <a:gd name="T42" fmla="*/ 39 w 73"/>
                  <a:gd name="T43" fmla="*/ 6 h 75"/>
                  <a:gd name="T44" fmla="*/ 34 w 73"/>
                  <a:gd name="T45" fmla="*/ 5 h 75"/>
                  <a:gd name="T46" fmla="*/ 15 w 73"/>
                  <a:gd name="T47" fmla="*/ 5 h 75"/>
                  <a:gd name="T48" fmla="*/ 8 w 73"/>
                  <a:gd name="T49" fmla="*/ 2 h 75"/>
                  <a:gd name="T50" fmla="*/ 1 w 73"/>
                  <a:gd name="T51" fmla="*/ 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75">
                    <a:moveTo>
                      <a:pt x="1" y="5"/>
                    </a:moveTo>
                    <a:cubicBezTo>
                      <a:pt x="0" y="10"/>
                      <a:pt x="7" y="16"/>
                      <a:pt x="9" y="25"/>
                    </a:cubicBezTo>
                    <a:cubicBezTo>
                      <a:pt x="12" y="34"/>
                      <a:pt x="18" y="30"/>
                      <a:pt x="15" y="41"/>
                    </a:cubicBezTo>
                    <a:cubicBezTo>
                      <a:pt x="15" y="45"/>
                      <a:pt x="19" y="55"/>
                      <a:pt x="19" y="61"/>
                    </a:cubicBezTo>
                    <a:cubicBezTo>
                      <a:pt x="19" y="69"/>
                      <a:pt x="25" y="72"/>
                      <a:pt x="26" y="73"/>
                    </a:cubicBezTo>
                    <a:cubicBezTo>
                      <a:pt x="29" y="72"/>
                      <a:pt x="29" y="69"/>
                      <a:pt x="30" y="70"/>
                    </a:cubicBezTo>
                    <a:cubicBezTo>
                      <a:pt x="33" y="72"/>
                      <a:pt x="29" y="73"/>
                      <a:pt x="34" y="75"/>
                    </a:cubicBezTo>
                    <a:cubicBezTo>
                      <a:pt x="36" y="75"/>
                      <a:pt x="39" y="73"/>
                      <a:pt x="40" y="75"/>
                    </a:cubicBezTo>
                    <a:cubicBezTo>
                      <a:pt x="40" y="75"/>
                      <a:pt x="43" y="73"/>
                      <a:pt x="45" y="72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4" y="10"/>
                      <a:pt x="58" y="10"/>
                    </a:cubicBezTo>
                    <a:cubicBezTo>
                      <a:pt x="62" y="10"/>
                      <a:pt x="63" y="8"/>
                      <a:pt x="63" y="10"/>
                    </a:cubicBezTo>
                    <a:cubicBezTo>
                      <a:pt x="65" y="13"/>
                      <a:pt x="66" y="10"/>
                      <a:pt x="68" y="10"/>
                    </a:cubicBezTo>
                    <a:cubicBezTo>
                      <a:pt x="69" y="10"/>
                      <a:pt x="69" y="8"/>
                      <a:pt x="73" y="6"/>
                    </a:cubicBezTo>
                    <a:cubicBezTo>
                      <a:pt x="70" y="5"/>
                      <a:pt x="68" y="5"/>
                      <a:pt x="63" y="6"/>
                    </a:cubicBezTo>
                    <a:cubicBezTo>
                      <a:pt x="63" y="6"/>
                      <a:pt x="55" y="8"/>
                      <a:pt x="52" y="10"/>
                    </a:cubicBezTo>
                    <a:cubicBezTo>
                      <a:pt x="52" y="10"/>
                      <a:pt x="51" y="6"/>
                      <a:pt x="51" y="8"/>
                    </a:cubicBezTo>
                    <a:cubicBezTo>
                      <a:pt x="50" y="10"/>
                      <a:pt x="50" y="10"/>
                      <a:pt x="48" y="8"/>
                    </a:cubicBezTo>
                    <a:cubicBezTo>
                      <a:pt x="45" y="6"/>
                      <a:pt x="40" y="10"/>
                      <a:pt x="39" y="6"/>
                    </a:cubicBezTo>
                    <a:cubicBezTo>
                      <a:pt x="37" y="5"/>
                      <a:pt x="36" y="5"/>
                      <a:pt x="34" y="5"/>
                    </a:cubicBezTo>
                    <a:cubicBezTo>
                      <a:pt x="30" y="5"/>
                      <a:pt x="18" y="5"/>
                      <a:pt x="15" y="5"/>
                    </a:cubicBezTo>
                    <a:cubicBezTo>
                      <a:pt x="11" y="5"/>
                      <a:pt x="12" y="0"/>
                      <a:pt x="8" y="2"/>
                    </a:cubicBezTo>
                    <a:cubicBezTo>
                      <a:pt x="5" y="5"/>
                      <a:pt x="5" y="5"/>
                      <a:pt x="1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5" name="Freeform 2264"/>
              <p:cNvSpPr>
                <a:spLocks/>
              </p:cNvSpPr>
              <p:nvPr/>
            </p:nvSpPr>
            <p:spPr bwMode="auto">
              <a:xfrm>
                <a:off x="3945517" y="4813003"/>
                <a:ext cx="168036" cy="214326"/>
              </a:xfrm>
              <a:custGeom>
                <a:avLst/>
                <a:gdLst>
                  <a:gd name="T0" fmla="*/ 28 w 49"/>
                  <a:gd name="T1" fmla="*/ 0 h 58"/>
                  <a:gd name="T2" fmla="*/ 24 w 49"/>
                  <a:gd name="T3" fmla="*/ 2 h 58"/>
                  <a:gd name="T4" fmla="*/ 18 w 49"/>
                  <a:gd name="T5" fmla="*/ 4 h 58"/>
                  <a:gd name="T6" fmla="*/ 13 w 49"/>
                  <a:gd name="T7" fmla="*/ 2 h 58"/>
                  <a:gd name="T8" fmla="*/ 6 w 49"/>
                  <a:gd name="T9" fmla="*/ 5 h 58"/>
                  <a:gd name="T10" fmla="*/ 6 w 49"/>
                  <a:gd name="T11" fmla="*/ 27 h 58"/>
                  <a:gd name="T12" fmla="*/ 0 w 49"/>
                  <a:gd name="T13" fmla="*/ 27 h 58"/>
                  <a:gd name="T14" fmla="*/ 0 w 49"/>
                  <a:gd name="T15" fmla="*/ 44 h 58"/>
                  <a:gd name="T16" fmla="*/ 5 w 49"/>
                  <a:gd name="T17" fmla="*/ 53 h 58"/>
                  <a:gd name="T18" fmla="*/ 5 w 49"/>
                  <a:gd name="T19" fmla="*/ 56 h 58"/>
                  <a:gd name="T20" fmla="*/ 12 w 49"/>
                  <a:gd name="T21" fmla="*/ 53 h 58"/>
                  <a:gd name="T22" fmla="*/ 21 w 49"/>
                  <a:gd name="T23" fmla="*/ 49 h 58"/>
                  <a:gd name="T24" fmla="*/ 31 w 49"/>
                  <a:gd name="T25" fmla="*/ 46 h 58"/>
                  <a:gd name="T26" fmla="*/ 38 w 49"/>
                  <a:gd name="T27" fmla="*/ 38 h 58"/>
                  <a:gd name="T28" fmla="*/ 42 w 49"/>
                  <a:gd name="T29" fmla="*/ 32 h 58"/>
                  <a:gd name="T30" fmla="*/ 49 w 49"/>
                  <a:gd name="T31" fmla="*/ 28 h 58"/>
                  <a:gd name="T32" fmla="*/ 43 w 49"/>
                  <a:gd name="T33" fmla="*/ 24 h 58"/>
                  <a:gd name="T34" fmla="*/ 41 w 49"/>
                  <a:gd name="T35" fmla="*/ 19 h 58"/>
                  <a:gd name="T36" fmla="*/ 39 w 49"/>
                  <a:gd name="T37" fmla="*/ 16 h 58"/>
                  <a:gd name="T38" fmla="*/ 32 w 49"/>
                  <a:gd name="T39" fmla="*/ 10 h 58"/>
                  <a:gd name="T40" fmla="*/ 28 w 49"/>
                  <a:gd name="T4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8">
                    <a:moveTo>
                      <a:pt x="28" y="0"/>
                    </a:moveTo>
                    <a:cubicBezTo>
                      <a:pt x="25" y="2"/>
                      <a:pt x="25" y="2"/>
                      <a:pt x="24" y="2"/>
                    </a:cubicBezTo>
                    <a:cubicBezTo>
                      <a:pt x="21" y="2"/>
                      <a:pt x="20" y="7"/>
                      <a:pt x="18" y="4"/>
                    </a:cubicBezTo>
                    <a:cubicBezTo>
                      <a:pt x="18" y="2"/>
                      <a:pt x="17" y="2"/>
                      <a:pt x="13" y="2"/>
                    </a:cubicBezTo>
                    <a:cubicBezTo>
                      <a:pt x="9" y="4"/>
                      <a:pt x="6" y="5"/>
                      <a:pt x="6" y="5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" y="46"/>
                      <a:pt x="5" y="50"/>
                      <a:pt x="5" y="53"/>
                    </a:cubicBezTo>
                    <a:cubicBezTo>
                      <a:pt x="3" y="53"/>
                      <a:pt x="3" y="56"/>
                      <a:pt x="5" y="56"/>
                    </a:cubicBezTo>
                    <a:cubicBezTo>
                      <a:pt x="7" y="55"/>
                      <a:pt x="7" y="58"/>
                      <a:pt x="12" y="53"/>
                    </a:cubicBezTo>
                    <a:cubicBezTo>
                      <a:pt x="14" y="50"/>
                      <a:pt x="14" y="44"/>
                      <a:pt x="21" y="49"/>
                    </a:cubicBezTo>
                    <a:cubicBezTo>
                      <a:pt x="28" y="52"/>
                      <a:pt x="30" y="49"/>
                      <a:pt x="31" y="46"/>
                    </a:cubicBezTo>
                    <a:cubicBezTo>
                      <a:pt x="32" y="42"/>
                      <a:pt x="36" y="42"/>
                      <a:pt x="38" y="38"/>
                    </a:cubicBezTo>
                    <a:cubicBezTo>
                      <a:pt x="38" y="35"/>
                      <a:pt x="41" y="35"/>
                      <a:pt x="42" y="32"/>
                    </a:cubicBezTo>
                    <a:cubicBezTo>
                      <a:pt x="43" y="30"/>
                      <a:pt x="46" y="30"/>
                      <a:pt x="49" y="28"/>
                    </a:cubicBezTo>
                    <a:cubicBezTo>
                      <a:pt x="49" y="25"/>
                      <a:pt x="48" y="25"/>
                      <a:pt x="43" y="24"/>
                    </a:cubicBezTo>
                    <a:cubicBezTo>
                      <a:pt x="42" y="24"/>
                      <a:pt x="41" y="22"/>
                      <a:pt x="41" y="19"/>
                    </a:cubicBezTo>
                    <a:cubicBezTo>
                      <a:pt x="41" y="16"/>
                      <a:pt x="39" y="19"/>
                      <a:pt x="39" y="16"/>
                    </a:cubicBezTo>
                    <a:cubicBezTo>
                      <a:pt x="39" y="14"/>
                      <a:pt x="34" y="14"/>
                      <a:pt x="32" y="10"/>
                    </a:cubicBezTo>
                    <a:cubicBezTo>
                      <a:pt x="31" y="7"/>
                      <a:pt x="30" y="5"/>
                      <a:pt x="28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6" name="Freeform 2265"/>
              <p:cNvSpPr>
                <a:spLocks/>
              </p:cNvSpPr>
              <p:nvPr/>
            </p:nvSpPr>
            <p:spPr bwMode="auto">
              <a:xfrm>
                <a:off x="4040656" y="4760727"/>
                <a:ext cx="148267" cy="155517"/>
              </a:xfrm>
              <a:custGeom>
                <a:avLst/>
                <a:gdLst>
                  <a:gd name="T0" fmla="*/ 0 w 43"/>
                  <a:gd name="T1" fmla="*/ 14 h 42"/>
                  <a:gd name="T2" fmla="*/ 4 w 43"/>
                  <a:gd name="T3" fmla="*/ 24 h 42"/>
                  <a:gd name="T4" fmla="*/ 11 w 43"/>
                  <a:gd name="T5" fmla="*/ 28 h 42"/>
                  <a:gd name="T6" fmla="*/ 13 w 43"/>
                  <a:gd name="T7" fmla="*/ 32 h 42"/>
                  <a:gd name="T8" fmla="*/ 15 w 43"/>
                  <a:gd name="T9" fmla="*/ 38 h 42"/>
                  <a:gd name="T10" fmla="*/ 21 w 43"/>
                  <a:gd name="T11" fmla="*/ 41 h 42"/>
                  <a:gd name="T12" fmla="*/ 29 w 43"/>
                  <a:gd name="T13" fmla="*/ 42 h 42"/>
                  <a:gd name="T14" fmla="*/ 31 w 43"/>
                  <a:gd name="T15" fmla="*/ 42 h 42"/>
                  <a:gd name="T16" fmla="*/ 36 w 43"/>
                  <a:gd name="T17" fmla="*/ 36 h 42"/>
                  <a:gd name="T18" fmla="*/ 40 w 43"/>
                  <a:gd name="T19" fmla="*/ 28 h 42"/>
                  <a:gd name="T20" fmla="*/ 39 w 43"/>
                  <a:gd name="T21" fmla="*/ 24 h 42"/>
                  <a:gd name="T22" fmla="*/ 39 w 43"/>
                  <a:gd name="T23" fmla="*/ 21 h 42"/>
                  <a:gd name="T24" fmla="*/ 40 w 43"/>
                  <a:gd name="T25" fmla="*/ 11 h 42"/>
                  <a:gd name="T26" fmla="*/ 39 w 43"/>
                  <a:gd name="T27" fmla="*/ 8 h 42"/>
                  <a:gd name="T28" fmla="*/ 33 w 43"/>
                  <a:gd name="T29" fmla="*/ 5 h 42"/>
                  <a:gd name="T30" fmla="*/ 28 w 43"/>
                  <a:gd name="T31" fmla="*/ 0 h 42"/>
                  <a:gd name="T32" fmla="*/ 21 w 43"/>
                  <a:gd name="T33" fmla="*/ 3 h 42"/>
                  <a:gd name="T34" fmla="*/ 17 w 43"/>
                  <a:gd name="T35" fmla="*/ 8 h 42"/>
                  <a:gd name="T36" fmla="*/ 10 w 43"/>
                  <a:gd name="T37" fmla="*/ 16 h 42"/>
                  <a:gd name="T38" fmla="*/ 4 w 43"/>
                  <a:gd name="T39" fmla="*/ 16 h 42"/>
                  <a:gd name="T40" fmla="*/ 0 w 43"/>
                  <a:gd name="T41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2">
                    <a:moveTo>
                      <a:pt x="0" y="14"/>
                    </a:moveTo>
                    <a:cubicBezTo>
                      <a:pt x="2" y="19"/>
                      <a:pt x="3" y="21"/>
                      <a:pt x="4" y="24"/>
                    </a:cubicBezTo>
                    <a:cubicBezTo>
                      <a:pt x="6" y="27"/>
                      <a:pt x="11" y="27"/>
                      <a:pt x="11" y="28"/>
                    </a:cubicBezTo>
                    <a:cubicBezTo>
                      <a:pt x="11" y="32"/>
                      <a:pt x="13" y="28"/>
                      <a:pt x="13" y="32"/>
                    </a:cubicBezTo>
                    <a:cubicBezTo>
                      <a:pt x="13" y="35"/>
                      <a:pt x="14" y="36"/>
                      <a:pt x="15" y="38"/>
                    </a:cubicBezTo>
                    <a:cubicBezTo>
                      <a:pt x="20" y="39"/>
                      <a:pt x="21" y="39"/>
                      <a:pt x="21" y="41"/>
                    </a:cubicBezTo>
                    <a:cubicBezTo>
                      <a:pt x="25" y="41"/>
                      <a:pt x="27" y="42"/>
                      <a:pt x="29" y="42"/>
                    </a:cubicBezTo>
                    <a:cubicBezTo>
                      <a:pt x="29" y="41"/>
                      <a:pt x="31" y="42"/>
                      <a:pt x="31" y="42"/>
                    </a:cubicBezTo>
                    <a:cubicBezTo>
                      <a:pt x="31" y="42"/>
                      <a:pt x="35" y="39"/>
                      <a:pt x="36" y="36"/>
                    </a:cubicBezTo>
                    <a:cubicBezTo>
                      <a:pt x="39" y="35"/>
                      <a:pt x="36" y="35"/>
                      <a:pt x="40" y="28"/>
                    </a:cubicBezTo>
                    <a:cubicBezTo>
                      <a:pt x="43" y="25"/>
                      <a:pt x="39" y="27"/>
                      <a:pt x="39" y="24"/>
                    </a:cubicBezTo>
                    <a:cubicBezTo>
                      <a:pt x="40" y="22"/>
                      <a:pt x="39" y="21"/>
                      <a:pt x="39" y="21"/>
                    </a:cubicBezTo>
                    <a:cubicBezTo>
                      <a:pt x="40" y="21"/>
                      <a:pt x="42" y="13"/>
                      <a:pt x="40" y="11"/>
                    </a:cubicBezTo>
                    <a:cubicBezTo>
                      <a:pt x="39" y="8"/>
                      <a:pt x="42" y="8"/>
                      <a:pt x="39" y="8"/>
                    </a:cubicBezTo>
                    <a:cubicBezTo>
                      <a:pt x="38" y="7"/>
                      <a:pt x="36" y="7"/>
                      <a:pt x="33" y="5"/>
                    </a:cubicBezTo>
                    <a:cubicBezTo>
                      <a:pt x="31" y="2"/>
                      <a:pt x="27" y="7"/>
                      <a:pt x="28" y="0"/>
                    </a:cubicBezTo>
                    <a:cubicBezTo>
                      <a:pt x="25" y="2"/>
                      <a:pt x="24" y="0"/>
                      <a:pt x="21" y="3"/>
                    </a:cubicBezTo>
                    <a:cubicBezTo>
                      <a:pt x="17" y="5"/>
                      <a:pt x="21" y="7"/>
                      <a:pt x="17" y="8"/>
                    </a:cubicBezTo>
                    <a:cubicBezTo>
                      <a:pt x="13" y="10"/>
                      <a:pt x="11" y="13"/>
                      <a:pt x="10" y="16"/>
                    </a:cubicBezTo>
                    <a:cubicBezTo>
                      <a:pt x="7" y="18"/>
                      <a:pt x="6" y="14"/>
                      <a:pt x="4" y="16"/>
                    </a:cubicBezTo>
                    <a:cubicBezTo>
                      <a:pt x="3" y="16"/>
                      <a:pt x="3" y="14"/>
                      <a:pt x="0" y="1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7" name="Freeform 2266"/>
              <p:cNvSpPr>
                <a:spLocks/>
              </p:cNvSpPr>
              <p:nvPr/>
            </p:nvSpPr>
            <p:spPr bwMode="auto">
              <a:xfrm>
                <a:off x="3880032" y="4903388"/>
                <a:ext cx="297770" cy="294045"/>
              </a:xfrm>
              <a:custGeom>
                <a:avLst/>
                <a:gdLst>
                  <a:gd name="T0" fmla="*/ 68 w 87"/>
                  <a:gd name="T1" fmla="*/ 0 h 79"/>
                  <a:gd name="T2" fmla="*/ 76 w 87"/>
                  <a:gd name="T3" fmla="*/ 1 h 79"/>
                  <a:gd name="T4" fmla="*/ 78 w 87"/>
                  <a:gd name="T5" fmla="*/ 1 h 79"/>
                  <a:gd name="T6" fmla="*/ 82 w 87"/>
                  <a:gd name="T7" fmla="*/ 23 h 79"/>
                  <a:gd name="T8" fmla="*/ 76 w 87"/>
                  <a:gd name="T9" fmla="*/ 25 h 79"/>
                  <a:gd name="T10" fmla="*/ 82 w 87"/>
                  <a:gd name="T11" fmla="*/ 33 h 79"/>
                  <a:gd name="T12" fmla="*/ 83 w 87"/>
                  <a:gd name="T13" fmla="*/ 28 h 79"/>
                  <a:gd name="T14" fmla="*/ 87 w 87"/>
                  <a:gd name="T15" fmla="*/ 28 h 79"/>
                  <a:gd name="T16" fmla="*/ 78 w 87"/>
                  <a:gd name="T17" fmla="*/ 48 h 79"/>
                  <a:gd name="T18" fmla="*/ 68 w 87"/>
                  <a:gd name="T19" fmla="*/ 61 h 79"/>
                  <a:gd name="T20" fmla="*/ 57 w 87"/>
                  <a:gd name="T21" fmla="*/ 70 h 79"/>
                  <a:gd name="T22" fmla="*/ 49 w 87"/>
                  <a:gd name="T23" fmla="*/ 73 h 79"/>
                  <a:gd name="T24" fmla="*/ 44 w 87"/>
                  <a:gd name="T25" fmla="*/ 73 h 79"/>
                  <a:gd name="T26" fmla="*/ 37 w 87"/>
                  <a:gd name="T27" fmla="*/ 73 h 79"/>
                  <a:gd name="T28" fmla="*/ 32 w 87"/>
                  <a:gd name="T29" fmla="*/ 73 h 79"/>
                  <a:gd name="T30" fmla="*/ 28 w 87"/>
                  <a:gd name="T31" fmla="*/ 75 h 79"/>
                  <a:gd name="T32" fmla="*/ 24 w 87"/>
                  <a:gd name="T33" fmla="*/ 76 h 79"/>
                  <a:gd name="T34" fmla="*/ 19 w 87"/>
                  <a:gd name="T35" fmla="*/ 78 h 79"/>
                  <a:gd name="T36" fmla="*/ 17 w 87"/>
                  <a:gd name="T37" fmla="*/ 78 h 79"/>
                  <a:gd name="T38" fmla="*/ 15 w 87"/>
                  <a:gd name="T39" fmla="*/ 76 h 79"/>
                  <a:gd name="T40" fmla="*/ 14 w 87"/>
                  <a:gd name="T41" fmla="*/ 75 h 79"/>
                  <a:gd name="T42" fmla="*/ 11 w 87"/>
                  <a:gd name="T43" fmla="*/ 75 h 79"/>
                  <a:gd name="T44" fmla="*/ 10 w 87"/>
                  <a:gd name="T45" fmla="*/ 73 h 79"/>
                  <a:gd name="T46" fmla="*/ 8 w 87"/>
                  <a:gd name="T47" fmla="*/ 68 h 79"/>
                  <a:gd name="T48" fmla="*/ 8 w 87"/>
                  <a:gd name="T49" fmla="*/ 65 h 79"/>
                  <a:gd name="T50" fmla="*/ 8 w 87"/>
                  <a:gd name="T51" fmla="*/ 56 h 79"/>
                  <a:gd name="T52" fmla="*/ 0 w 87"/>
                  <a:gd name="T53" fmla="*/ 40 h 79"/>
                  <a:gd name="T54" fmla="*/ 4 w 87"/>
                  <a:gd name="T55" fmla="*/ 37 h 79"/>
                  <a:gd name="T56" fmla="*/ 8 w 87"/>
                  <a:gd name="T57" fmla="*/ 42 h 79"/>
                  <a:gd name="T58" fmla="*/ 14 w 87"/>
                  <a:gd name="T59" fmla="*/ 42 h 79"/>
                  <a:gd name="T60" fmla="*/ 19 w 87"/>
                  <a:gd name="T61" fmla="*/ 39 h 79"/>
                  <a:gd name="T62" fmla="*/ 19 w 87"/>
                  <a:gd name="T63" fmla="*/ 17 h 79"/>
                  <a:gd name="T64" fmla="*/ 24 w 87"/>
                  <a:gd name="T65" fmla="*/ 25 h 79"/>
                  <a:gd name="T66" fmla="*/ 24 w 87"/>
                  <a:gd name="T67" fmla="*/ 29 h 79"/>
                  <a:gd name="T68" fmla="*/ 31 w 87"/>
                  <a:gd name="T69" fmla="*/ 26 h 79"/>
                  <a:gd name="T70" fmla="*/ 40 w 87"/>
                  <a:gd name="T71" fmla="*/ 22 h 79"/>
                  <a:gd name="T72" fmla="*/ 50 w 87"/>
                  <a:gd name="T73" fmla="*/ 19 h 79"/>
                  <a:gd name="T74" fmla="*/ 57 w 87"/>
                  <a:gd name="T75" fmla="*/ 11 h 79"/>
                  <a:gd name="T76" fmla="*/ 61 w 87"/>
                  <a:gd name="T77" fmla="*/ 5 h 79"/>
                  <a:gd name="T78" fmla="*/ 68 w 87"/>
                  <a:gd name="T7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7" h="79">
                    <a:moveTo>
                      <a:pt x="68" y="0"/>
                    </a:moveTo>
                    <a:cubicBezTo>
                      <a:pt x="72" y="0"/>
                      <a:pt x="74" y="1"/>
                      <a:pt x="76" y="1"/>
                    </a:cubicBezTo>
                    <a:cubicBezTo>
                      <a:pt x="76" y="0"/>
                      <a:pt x="78" y="1"/>
                      <a:pt x="78" y="1"/>
                    </a:cubicBezTo>
                    <a:cubicBezTo>
                      <a:pt x="80" y="6"/>
                      <a:pt x="83" y="19"/>
                      <a:pt x="82" y="23"/>
                    </a:cubicBezTo>
                    <a:cubicBezTo>
                      <a:pt x="78" y="22"/>
                      <a:pt x="78" y="23"/>
                      <a:pt x="76" y="25"/>
                    </a:cubicBezTo>
                    <a:cubicBezTo>
                      <a:pt x="76" y="29"/>
                      <a:pt x="79" y="33"/>
                      <a:pt x="82" y="33"/>
                    </a:cubicBezTo>
                    <a:cubicBezTo>
                      <a:pt x="83" y="33"/>
                      <a:pt x="82" y="28"/>
                      <a:pt x="83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6" y="43"/>
                      <a:pt x="82" y="37"/>
                      <a:pt x="78" y="48"/>
                    </a:cubicBezTo>
                    <a:cubicBezTo>
                      <a:pt x="72" y="57"/>
                      <a:pt x="71" y="56"/>
                      <a:pt x="68" y="61"/>
                    </a:cubicBezTo>
                    <a:cubicBezTo>
                      <a:pt x="62" y="67"/>
                      <a:pt x="58" y="68"/>
                      <a:pt x="57" y="70"/>
                    </a:cubicBezTo>
                    <a:cubicBezTo>
                      <a:pt x="53" y="73"/>
                      <a:pt x="49" y="70"/>
                      <a:pt x="49" y="73"/>
                    </a:cubicBezTo>
                    <a:cubicBezTo>
                      <a:pt x="50" y="75"/>
                      <a:pt x="46" y="72"/>
                      <a:pt x="44" y="73"/>
                    </a:cubicBezTo>
                    <a:cubicBezTo>
                      <a:pt x="43" y="76"/>
                      <a:pt x="39" y="73"/>
                      <a:pt x="37" y="73"/>
                    </a:cubicBezTo>
                    <a:cubicBezTo>
                      <a:pt x="36" y="75"/>
                      <a:pt x="33" y="73"/>
                      <a:pt x="32" y="73"/>
                    </a:cubicBezTo>
                    <a:cubicBezTo>
                      <a:pt x="29" y="73"/>
                      <a:pt x="31" y="75"/>
                      <a:pt x="28" y="75"/>
                    </a:cubicBezTo>
                    <a:cubicBezTo>
                      <a:pt x="25" y="76"/>
                      <a:pt x="26" y="75"/>
                      <a:pt x="24" y="76"/>
                    </a:cubicBezTo>
                    <a:cubicBezTo>
                      <a:pt x="19" y="76"/>
                      <a:pt x="21" y="79"/>
                      <a:pt x="19" y="78"/>
                    </a:cubicBezTo>
                    <a:cubicBezTo>
                      <a:pt x="19" y="78"/>
                      <a:pt x="18" y="79"/>
                      <a:pt x="17" y="78"/>
                    </a:cubicBezTo>
                    <a:cubicBezTo>
                      <a:pt x="17" y="78"/>
                      <a:pt x="15" y="78"/>
                      <a:pt x="15" y="76"/>
                    </a:cubicBezTo>
                    <a:cubicBezTo>
                      <a:pt x="15" y="75"/>
                      <a:pt x="14" y="78"/>
                      <a:pt x="14" y="75"/>
                    </a:cubicBezTo>
                    <a:cubicBezTo>
                      <a:pt x="14" y="73"/>
                      <a:pt x="11" y="73"/>
                      <a:pt x="11" y="75"/>
                    </a:cubicBezTo>
                    <a:cubicBezTo>
                      <a:pt x="10" y="76"/>
                      <a:pt x="10" y="73"/>
                      <a:pt x="10" y="73"/>
                    </a:cubicBezTo>
                    <a:cubicBezTo>
                      <a:pt x="11" y="72"/>
                      <a:pt x="10" y="70"/>
                      <a:pt x="8" y="68"/>
                    </a:cubicBezTo>
                    <a:cubicBezTo>
                      <a:pt x="7" y="67"/>
                      <a:pt x="8" y="65"/>
                      <a:pt x="8" y="65"/>
                    </a:cubicBezTo>
                    <a:cubicBezTo>
                      <a:pt x="10" y="67"/>
                      <a:pt x="13" y="62"/>
                      <a:pt x="8" y="56"/>
                    </a:cubicBezTo>
                    <a:cubicBezTo>
                      <a:pt x="3" y="48"/>
                      <a:pt x="4" y="43"/>
                      <a:pt x="0" y="40"/>
                    </a:cubicBezTo>
                    <a:cubicBezTo>
                      <a:pt x="4" y="39"/>
                      <a:pt x="3" y="34"/>
                      <a:pt x="4" y="37"/>
                    </a:cubicBezTo>
                    <a:cubicBezTo>
                      <a:pt x="7" y="39"/>
                      <a:pt x="4" y="40"/>
                      <a:pt x="8" y="42"/>
                    </a:cubicBezTo>
                    <a:cubicBezTo>
                      <a:pt x="10" y="42"/>
                      <a:pt x="13" y="40"/>
                      <a:pt x="14" y="42"/>
                    </a:cubicBezTo>
                    <a:cubicBezTo>
                      <a:pt x="14" y="42"/>
                      <a:pt x="17" y="40"/>
                      <a:pt x="19" y="39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2" y="19"/>
                      <a:pt x="24" y="23"/>
                      <a:pt x="24" y="25"/>
                    </a:cubicBezTo>
                    <a:cubicBezTo>
                      <a:pt x="22" y="26"/>
                      <a:pt x="22" y="29"/>
                      <a:pt x="24" y="29"/>
                    </a:cubicBezTo>
                    <a:cubicBezTo>
                      <a:pt x="26" y="28"/>
                      <a:pt x="26" y="29"/>
                      <a:pt x="31" y="26"/>
                    </a:cubicBezTo>
                    <a:cubicBezTo>
                      <a:pt x="33" y="23"/>
                      <a:pt x="33" y="17"/>
                      <a:pt x="40" y="22"/>
                    </a:cubicBezTo>
                    <a:cubicBezTo>
                      <a:pt x="47" y="25"/>
                      <a:pt x="49" y="22"/>
                      <a:pt x="50" y="19"/>
                    </a:cubicBezTo>
                    <a:cubicBezTo>
                      <a:pt x="51" y="14"/>
                      <a:pt x="55" y="15"/>
                      <a:pt x="57" y="11"/>
                    </a:cubicBezTo>
                    <a:cubicBezTo>
                      <a:pt x="57" y="6"/>
                      <a:pt x="60" y="8"/>
                      <a:pt x="61" y="5"/>
                    </a:cubicBezTo>
                    <a:cubicBezTo>
                      <a:pt x="62" y="3"/>
                      <a:pt x="65" y="3"/>
                      <a:pt x="68" y="0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8" name="Freeform 2267"/>
              <p:cNvSpPr>
                <a:spLocks/>
              </p:cNvSpPr>
              <p:nvPr/>
            </p:nvSpPr>
            <p:spPr bwMode="auto">
              <a:xfrm>
                <a:off x="4069073" y="5049545"/>
                <a:ext cx="54365" cy="60116"/>
              </a:xfrm>
              <a:custGeom>
                <a:avLst/>
                <a:gdLst>
                  <a:gd name="T0" fmla="*/ 5 w 16"/>
                  <a:gd name="T1" fmla="*/ 16 h 16"/>
                  <a:gd name="T2" fmla="*/ 2 w 16"/>
                  <a:gd name="T3" fmla="*/ 8 h 16"/>
                  <a:gd name="T4" fmla="*/ 10 w 16"/>
                  <a:gd name="T5" fmla="*/ 2 h 16"/>
                  <a:gd name="T6" fmla="*/ 13 w 16"/>
                  <a:gd name="T7" fmla="*/ 8 h 16"/>
                  <a:gd name="T8" fmla="*/ 7 w 16"/>
                  <a:gd name="T9" fmla="*/ 14 h 16"/>
                  <a:gd name="T10" fmla="*/ 5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5" y="16"/>
                    </a:moveTo>
                    <a:cubicBezTo>
                      <a:pt x="3" y="13"/>
                      <a:pt x="0" y="11"/>
                      <a:pt x="2" y="8"/>
                    </a:cubicBezTo>
                    <a:cubicBezTo>
                      <a:pt x="5" y="5"/>
                      <a:pt x="9" y="0"/>
                      <a:pt x="10" y="2"/>
                    </a:cubicBezTo>
                    <a:cubicBezTo>
                      <a:pt x="12" y="5"/>
                      <a:pt x="16" y="5"/>
                      <a:pt x="13" y="8"/>
                    </a:cubicBezTo>
                    <a:cubicBezTo>
                      <a:pt x="12" y="11"/>
                      <a:pt x="7" y="11"/>
                      <a:pt x="7" y="14"/>
                    </a:cubicBezTo>
                    <a:cubicBezTo>
                      <a:pt x="6" y="16"/>
                      <a:pt x="6" y="16"/>
                      <a:pt x="5" y="16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9" name="Freeform 2268"/>
              <p:cNvSpPr>
                <a:spLocks/>
              </p:cNvSpPr>
              <p:nvPr/>
            </p:nvSpPr>
            <p:spPr bwMode="auto">
              <a:xfrm>
                <a:off x="4140735" y="4986815"/>
                <a:ext cx="23476" cy="48353"/>
              </a:xfrm>
              <a:custGeom>
                <a:avLst/>
                <a:gdLst>
                  <a:gd name="T0" fmla="*/ 6 w 7"/>
                  <a:gd name="T1" fmla="*/ 3 h 13"/>
                  <a:gd name="T2" fmla="*/ 7 w 7"/>
                  <a:gd name="T3" fmla="*/ 8 h 13"/>
                  <a:gd name="T4" fmla="*/ 6 w 7"/>
                  <a:gd name="T5" fmla="*/ 13 h 13"/>
                  <a:gd name="T6" fmla="*/ 0 w 7"/>
                  <a:gd name="T7" fmla="*/ 5 h 13"/>
                  <a:gd name="T8" fmla="*/ 6 w 7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6" y="3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7" y="13"/>
                      <a:pt x="6" y="13"/>
                    </a:cubicBezTo>
                    <a:cubicBezTo>
                      <a:pt x="3" y="13"/>
                      <a:pt x="0" y="9"/>
                      <a:pt x="0" y="5"/>
                    </a:cubicBezTo>
                    <a:cubicBezTo>
                      <a:pt x="2" y="3"/>
                      <a:pt x="2" y="0"/>
                      <a:pt x="6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0" name="Freeform 2269"/>
              <p:cNvSpPr>
                <a:spLocks/>
              </p:cNvSpPr>
              <p:nvPr/>
            </p:nvSpPr>
            <p:spPr bwMode="auto">
              <a:xfrm>
                <a:off x="4175331" y="4630039"/>
                <a:ext cx="60543" cy="171200"/>
              </a:xfrm>
              <a:custGeom>
                <a:avLst/>
                <a:gdLst>
                  <a:gd name="T0" fmla="*/ 3 w 18"/>
                  <a:gd name="T1" fmla="*/ 28 h 46"/>
                  <a:gd name="T2" fmla="*/ 6 w 18"/>
                  <a:gd name="T3" fmla="*/ 29 h 46"/>
                  <a:gd name="T4" fmla="*/ 10 w 18"/>
                  <a:gd name="T5" fmla="*/ 35 h 46"/>
                  <a:gd name="T6" fmla="*/ 10 w 18"/>
                  <a:gd name="T7" fmla="*/ 40 h 46"/>
                  <a:gd name="T8" fmla="*/ 12 w 18"/>
                  <a:gd name="T9" fmla="*/ 45 h 46"/>
                  <a:gd name="T10" fmla="*/ 14 w 18"/>
                  <a:gd name="T11" fmla="*/ 43 h 46"/>
                  <a:gd name="T12" fmla="*/ 15 w 18"/>
                  <a:gd name="T13" fmla="*/ 40 h 46"/>
                  <a:gd name="T14" fmla="*/ 17 w 18"/>
                  <a:gd name="T15" fmla="*/ 35 h 46"/>
                  <a:gd name="T16" fmla="*/ 14 w 18"/>
                  <a:gd name="T17" fmla="*/ 28 h 46"/>
                  <a:gd name="T18" fmla="*/ 10 w 18"/>
                  <a:gd name="T19" fmla="*/ 23 h 46"/>
                  <a:gd name="T20" fmla="*/ 10 w 18"/>
                  <a:gd name="T21" fmla="*/ 15 h 46"/>
                  <a:gd name="T22" fmla="*/ 10 w 18"/>
                  <a:gd name="T23" fmla="*/ 12 h 46"/>
                  <a:gd name="T24" fmla="*/ 10 w 18"/>
                  <a:gd name="T25" fmla="*/ 7 h 46"/>
                  <a:gd name="T26" fmla="*/ 7 w 18"/>
                  <a:gd name="T27" fmla="*/ 1 h 46"/>
                  <a:gd name="T28" fmla="*/ 1 w 18"/>
                  <a:gd name="T29" fmla="*/ 0 h 46"/>
                  <a:gd name="T30" fmla="*/ 4 w 18"/>
                  <a:gd name="T31" fmla="*/ 3 h 46"/>
                  <a:gd name="T32" fmla="*/ 4 w 18"/>
                  <a:gd name="T33" fmla="*/ 4 h 46"/>
                  <a:gd name="T34" fmla="*/ 4 w 18"/>
                  <a:gd name="T35" fmla="*/ 9 h 46"/>
                  <a:gd name="T36" fmla="*/ 4 w 18"/>
                  <a:gd name="T37" fmla="*/ 12 h 46"/>
                  <a:gd name="T38" fmla="*/ 4 w 18"/>
                  <a:gd name="T39" fmla="*/ 15 h 46"/>
                  <a:gd name="T40" fmla="*/ 4 w 18"/>
                  <a:gd name="T41" fmla="*/ 18 h 46"/>
                  <a:gd name="T42" fmla="*/ 0 w 18"/>
                  <a:gd name="T43" fmla="*/ 24 h 46"/>
                  <a:gd name="T44" fmla="*/ 3 w 18"/>
                  <a:gd name="T45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46">
                    <a:moveTo>
                      <a:pt x="3" y="28"/>
                    </a:moveTo>
                    <a:cubicBezTo>
                      <a:pt x="4" y="29"/>
                      <a:pt x="4" y="31"/>
                      <a:pt x="6" y="29"/>
                    </a:cubicBezTo>
                    <a:cubicBezTo>
                      <a:pt x="10" y="29"/>
                      <a:pt x="10" y="31"/>
                      <a:pt x="10" y="35"/>
                    </a:cubicBezTo>
                    <a:cubicBezTo>
                      <a:pt x="10" y="38"/>
                      <a:pt x="7" y="37"/>
                      <a:pt x="10" y="40"/>
                    </a:cubicBezTo>
                    <a:cubicBezTo>
                      <a:pt x="12" y="43"/>
                      <a:pt x="11" y="45"/>
                      <a:pt x="12" y="45"/>
                    </a:cubicBezTo>
                    <a:cubicBezTo>
                      <a:pt x="14" y="46"/>
                      <a:pt x="14" y="45"/>
                      <a:pt x="14" y="43"/>
                    </a:cubicBezTo>
                    <a:cubicBezTo>
                      <a:pt x="12" y="42"/>
                      <a:pt x="14" y="40"/>
                      <a:pt x="15" y="40"/>
                    </a:cubicBezTo>
                    <a:cubicBezTo>
                      <a:pt x="17" y="38"/>
                      <a:pt x="17" y="38"/>
                      <a:pt x="17" y="35"/>
                    </a:cubicBezTo>
                    <a:cubicBezTo>
                      <a:pt x="17" y="32"/>
                      <a:pt x="18" y="32"/>
                      <a:pt x="14" y="28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10" y="20"/>
                      <a:pt x="8" y="17"/>
                      <a:pt x="10" y="15"/>
                    </a:cubicBezTo>
                    <a:cubicBezTo>
                      <a:pt x="10" y="15"/>
                      <a:pt x="10" y="14"/>
                      <a:pt x="10" y="12"/>
                    </a:cubicBezTo>
                    <a:cubicBezTo>
                      <a:pt x="8" y="10"/>
                      <a:pt x="10" y="10"/>
                      <a:pt x="10" y="7"/>
                    </a:cubicBezTo>
                    <a:cubicBezTo>
                      <a:pt x="8" y="4"/>
                      <a:pt x="7" y="3"/>
                      <a:pt x="7" y="1"/>
                    </a:cubicBezTo>
                    <a:cubicBezTo>
                      <a:pt x="4" y="1"/>
                      <a:pt x="3" y="1"/>
                      <a:pt x="1" y="0"/>
                    </a:cubicBezTo>
                    <a:cubicBezTo>
                      <a:pt x="1" y="3"/>
                      <a:pt x="1" y="0"/>
                      <a:pt x="4" y="3"/>
                    </a:cubicBezTo>
                    <a:cubicBezTo>
                      <a:pt x="4" y="3"/>
                      <a:pt x="3" y="3"/>
                      <a:pt x="4" y="4"/>
                    </a:cubicBezTo>
                    <a:cubicBezTo>
                      <a:pt x="6" y="6"/>
                      <a:pt x="6" y="7"/>
                      <a:pt x="4" y="9"/>
                    </a:cubicBezTo>
                    <a:cubicBezTo>
                      <a:pt x="3" y="10"/>
                      <a:pt x="4" y="10"/>
                      <a:pt x="4" y="12"/>
                    </a:cubicBezTo>
                    <a:cubicBezTo>
                      <a:pt x="3" y="12"/>
                      <a:pt x="4" y="14"/>
                      <a:pt x="4" y="15"/>
                    </a:cubicBezTo>
                    <a:cubicBezTo>
                      <a:pt x="3" y="18"/>
                      <a:pt x="6" y="18"/>
                      <a:pt x="4" y="18"/>
                    </a:cubicBezTo>
                    <a:cubicBezTo>
                      <a:pt x="0" y="18"/>
                      <a:pt x="3" y="23"/>
                      <a:pt x="0" y="24"/>
                    </a:cubicBezTo>
                    <a:cubicBezTo>
                      <a:pt x="0" y="24"/>
                      <a:pt x="1" y="26"/>
                      <a:pt x="3" y="2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1" name="Freeform 2270"/>
              <p:cNvSpPr>
                <a:spLocks/>
              </p:cNvSpPr>
              <p:nvPr/>
            </p:nvSpPr>
            <p:spPr bwMode="auto">
              <a:xfrm>
                <a:off x="3821962" y="3909956"/>
                <a:ext cx="202631" cy="352854"/>
              </a:xfrm>
              <a:custGeom>
                <a:avLst/>
                <a:gdLst>
                  <a:gd name="T0" fmla="*/ 11 w 59"/>
                  <a:gd name="T1" fmla="*/ 95 h 95"/>
                  <a:gd name="T2" fmla="*/ 17 w 59"/>
                  <a:gd name="T3" fmla="*/ 94 h 95"/>
                  <a:gd name="T4" fmla="*/ 21 w 59"/>
                  <a:gd name="T5" fmla="*/ 94 h 95"/>
                  <a:gd name="T6" fmla="*/ 31 w 59"/>
                  <a:gd name="T7" fmla="*/ 91 h 95"/>
                  <a:gd name="T8" fmla="*/ 31 w 59"/>
                  <a:gd name="T9" fmla="*/ 86 h 95"/>
                  <a:gd name="T10" fmla="*/ 42 w 59"/>
                  <a:gd name="T11" fmla="*/ 83 h 95"/>
                  <a:gd name="T12" fmla="*/ 45 w 59"/>
                  <a:gd name="T13" fmla="*/ 77 h 95"/>
                  <a:gd name="T14" fmla="*/ 52 w 59"/>
                  <a:gd name="T15" fmla="*/ 75 h 95"/>
                  <a:gd name="T16" fmla="*/ 49 w 59"/>
                  <a:gd name="T17" fmla="*/ 71 h 95"/>
                  <a:gd name="T18" fmla="*/ 49 w 59"/>
                  <a:gd name="T19" fmla="*/ 66 h 95"/>
                  <a:gd name="T20" fmla="*/ 45 w 59"/>
                  <a:gd name="T21" fmla="*/ 64 h 95"/>
                  <a:gd name="T22" fmla="*/ 48 w 59"/>
                  <a:gd name="T23" fmla="*/ 60 h 95"/>
                  <a:gd name="T24" fmla="*/ 49 w 59"/>
                  <a:gd name="T25" fmla="*/ 55 h 95"/>
                  <a:gd name="T26" fmla="*/ 50 w 59"/>
                  <a:gd name="T27" fmla="*/ 52 h 95"/>
                  <a:gd name="T28" fmla="*/ 52 w 59"/>
                  <a:gd name="T29" fmla="*/ 49 h 95"/>
                  <a:gd name="T30" fmla="*/ 56 w 59"/>
                  <a:gd name="T31" fmla="*/ 47 h 95"/>
                  <a:gd name="T32" fmla="*/ 57 w 59"/>
                  <a:gd name="T33" fmla="*/ 46 h 95"/>
                  <a:gd name="T34" fmla="*/ 57 w 59"/>
                  <a:gd name="T35" fmla="*/ 24 h 95"/>
                  <a:gd name="T36" fmla="*/ 16 w 59"/>
                  <a:gd name="T37" fmla="*/ 0 h 95"/>
                  <a:gd name="T38" fmla="*/ 10 w 59"/>
                  <a:gd name="T39" fmla="*/ 4 h 95"/>
                  <a:gd name="T40" fmla="*/ 11 w 59"/>
                  <a:gd name="T41" fmla="*/ 16 h 95"/>
                  <a:gd name="T42" fmla="*/ 13 w 59"/>
                  <a:gd name="T43" fmla="*/ 27 h 95"/>
                  <a:gd name="T44" fmla="*/ 11 w 59"/>
                  <a:gd name="T45" fmla="*/ 41 h 95"/>
                  <a:gd name="T46" fmla="*/ 2 w 59"/>
                  <a:gd name="T47" fmla="*/ 58 h 95"/>
                  <a:gd name="T48" fmla="*/ 6 w 59"/>
                  <a:gd name="T49" fmla="*/ 63 h 95"/>
                  <a:gd name="T50" fmla="*/ 9 w 59"/>
                  <a:gd name="T51" fmla="*/ 64 h 95"/>
                  <a:gd name="T52" fmla="*/ 10 w 59"/>
                  <a:gd name="T53" fmla="*/ 67 h 95"/>
                  <a:gd name="T54" fmla="*/ 13 w 59"/>
                  <a:gd name="T55" fmla="*/ 80 h 95"/>
                  <a:gd name="T56" fmla="*/ 7 w 59"/>
                  <a:gd name="T57" fmla="*/ 80 h 95"/>
                  <a:gd name="T58" fmla="*/ 6 w 59"/>
                  <a:gd name="T59" fmla="*/ 83 h 95"/>
                  <a:gd name="T60" fmla="*/ 11 w 59"/>
                  <a:gd name="T61" fmla="*/ 91 h 95"/>
                  <a:gd name="T62" fmla="*/ 11 w 59"/>
                  <a:gd name="T6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" h="95">
                    <a:moveTo>
                      <a:pt x="11" y="95"/>
                    </a:moveTo>
                    <a:cubicBezTo>
                      <a:pt x="14" y="95"/>
                      <a:pt x="16" y="95"/>
                      <a:pt x="17" y="94"/>
                    </a:cubicBezTo>
                    <a:cubicBezTo>
                      <a:pt x="18" y="92"/>
                      <a:pt x="18" y="95"/>
                      <a:pt x="21" y="94"/>
                    </a:cubicBezTo>
                    <a:cubicBezTo>
                      <a:pt x="25" y="91"/>
                      <a:pt x="27" y="94"/>
                      <a:pt x="31" y="91"/>
                    </a:cubicBezTo>
                    <a:cubicBezTo>
                      <a:pt x="32" y="88"/>
                      <a:pt x="30" y="88"/>
                      <a:pt x="31" y="86"/>
                    </a:cubicBezTo>
                    <a:cubicBezTo>
                      <a:pt x="31" y="86"/>
                      <a:pt x="38" y="88"/>
                      <a:pt x="42" y="83"/>
                    </a:cubicBezTo>
                    <a:cubicBezTo>
                      <a:pt x="45" y="78"/>
                      <a:pt x="45" y="80"/>
                      <a:pt x="45" y="77"/>
                    </a:cubicBezTo>
                    <a:cubicBezTo>
                      <a:pt x="45" y="77"/>
                      <a:pt x="49" y="74"/>
                      <a:pt x="52" y="75"/>
                    </a:cubicBezTo>
                    <a:cubicBezTo>
                      <a:pt x="53" y="72"/>
                      <a:pt x="49" y="74"/>
                      <a:pt x="49" y="71"/>
                    </a:cubicBezTo>
                    <a:cubicBezTo>
                      <a:pt x="49" y="67"/>
                      <a:pt x="49" y="69"/>
                      <a:pt x="49" y="66"/>
                    </a:cubicBezTo>
                    <a:cubicBezTo>
                      <a:pt x="49" y="63"/>
                      <a:pt x="46" y="66"/>
                      <a:pt x="45" y="64"/>
                    </a:cubicBezTo>
                    <a:cubicBezTo>
                      <a:pt x="45" y="63"/>
                      <a:pt x="49" y="63"/>
                      <a:pt x="48" y="60"/>
                    </a:cubicBezTo>
                    <a:cubicBezTo>
                      <a:pt x="45" y="56"/>
                      <a:pt x="50" y="56"/>
                      <a:pt x="49" y="55"/>
                    </a:cubicBezTo>
                    <a:cubicBezTo>
                      <a:pt x="48" y="52"/>
                      <a:pt x="50" y="55"/>
                      <a:pt x="50" y="52"/>
                    </a:cubicBezTo>
                    <a:cubicBezTo>
                      <a:pt x="49" y="50"/>
                      <a:pt x="52" y="52"/>
                      <a:pt x="52" y="49"/>
                    </a:cubicBezTo>
                    <a:cubicBezTo>
                      <a:pt x="52" y="47"/>
                      <a:pt x="54" y="47"/>
                      <a:pt x="56" y="47"/>
                    </a:cubicBezTo>
                    <a:cubicBezTo>
                      <a:pt x="59" y="47"/>
                      <a:pt x="57" y="46"/>
                      <a:pt x="57" y="4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7" y="24"/>
                      <a:pt x="30" y="8"/>
                      <a:pt x="16" y="0"/>
                    </a:cubicBezTo>
                    <a:cubicBezTo>
                      <a:pt x="14" y="0"/>
                      <a:pt x="11" y="2"/>
                      <a:pt x="10" y="4"/>
                    </a:cubicBezTo>
                    <a:cubicBezTo>
                      <a:pt x="11" y="8"/>
                      <a:pt x="10" y="10"/>
                      <a:pt x="11" y="16"/>
                    </a:cubicBezTo>
                    <a:cubicBezTo>
                      <a:pt x="16" y="22"/>
                      <a:pt x="13" y="19"/>
                      <a:pt x="13" y="27"/>
                    </a:cubicBezTo>
                    <a:cubicBezTo>
                      <a:pt x="13" y="32"/>
                      <a:pt x="11" y="39"/>
                      <a:pt x="11" y="41"/>
                    </a:cubicBezTo>
                    <a:cubicBezTo>
                      <a:pt x="10" y="42"/>
                      <a:pt x="0" y="53"/>
                      <a:pt x="2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11" y="63"/>
                      <a:pt x="6" y="63"/>
                      <a:pt x="9" y="64"/>
                    </a:cubicBezTo>
                    <a:cubicBezTo>
                      <a:pt x="10" y="64"/>
                      <a:pt x="9" y="67"/>
                      <a:pt x="10" y="67"/>
                    </a:cubicBezTo>
                    <a:cubicBezTo>
                      <a:pt x="11" y="69"/>
                      <a:pt x="9" y="77"/>
                      <a:pt x="13" y="80"/>
                    </a:cubicBezTo>
                    <a:cubicBezTo>
                      <a:pt x="10" y="81"/>
                      <a:pt x="9" y="80"/>
                      <a:pt x="7" y="80"/>
                    </a:cubicBezTo>
                    <a:cubicBezTo>
                      <a:pt x="6" y="80"/>
                      <a:pt x="5" y="83"/>
                      <a:pt x="6" y="83"/>
                    </a:cubicBezTo>
                    <a:cubicBezTo>
                      <a:pt x="10" y="89"/>
                      <a:pt x="11" y="88"/>
                      <a:pt x="11" y="91"/>
                    </a:cubicBezTo>
                    <a:cubicBezTo>
                      <a:pt x="11" y="95"/>
                      <a:pt x="13" y="94"/>
                      <a:pt x="11" y="9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2" name="Freeform 2271"/>
              <p:cNvSpPr>
                <a:spLocks/>
              </p:cNvSpPr>
              <p:nvPr/>
            </p:nvSpPr>
            <p:spPr bwMode="auto">
              <a:xfrm>
                <a:off x="3585970" y="3909955"/>
                <a:ext cx="294063" cy="263987"/>
              </a:xfrm>
              <a:custGeom>
                <a:avLst/>
                <a:gdLst>
                  <a:gd name="T0" fmla="*/ 21 w 86"/>
                  <a:gd name="T1" fmla="*/ 25 h 71"/>
                  <a:gd name="T2" fmla="*/ 21 w 86"/>
                  <a:gd name="T3" fmla="*/ 42 h 71"/>
                  <a:gd name="T4" fmla="*/ 19 w 86"/>
                  <a:gd name="T5" fmla="*/ 47 h 71"/>
                  <a:gd name="T6" fmla="*/ 17 w 86"/>
                  <a:gd name="T7" fmla="*/ 49 h 71"/>
                  <a:gd name="T8" fmla="*/ 10 w 86"/>
                  <a:gd name="T9" fmla="*/ 49 h 71"/>
                  <a:gd name="T10" fmla="*/ 1 w 86"/>
                  <a:gd name="T11" fmla="*/ 52 h 71"/>
                  <a:gd name="T12" fmla="*/ 1 w 86"/>
                  <a:gd name="T13" fmla="*/ 56 h 71"/>
                  <a:gd name="T14" fmla="*/ 4 w 86"/>
                  <a:gd name="T15" fmla="*/ 60 h 71"/>
                  <a:gd name="T16" fmla="*/ 6 w 86"/>
                  <a:gd name="T17" fmla="*/ 60 h 71"/>
                  <a:gd name="T18" fmla="*/ 6 w 86"/>
                  <a:gd name="T19" fmla="*/ 61 h 71"/>
                  <a:gd name="T20" fmla="*/ 10 w 86"/>
                  <a:gd name="T21" fmla="*/ 64 h 71"/>
                  <a:gd name="T22" fmla="*/ 11 w 86"/>
                  <a:gd name="T23" fmla="*/ 66 h 71"/>
                  <a:gd name="T24" fmla="*/ 13 w 86"/>
                  <a:gd name="T25" fmla="*/ 69 h 71"/>
                  <a:gd name="T26" fmla="*/ 13 w 86"/>
                  <a:gd name="T27" fmla="*/ 66 h 71"/>
                  <a:gd name="T28" fmla="*/ 15 w 86"/>
                  <a:gd name="T29" fmla="*/ 66 h 71"/>
                  <a:gd name="T30" fmla="*/ 18 w 86"/>
                  <a:gd name="T31" fmla="*/ 71 h 71"/>
                  <a:gd name="T32" fmla="*/ 21 w 86"/>
                  <a:gd name="T33" fmla="*/ 64 h 71"/>
                  <a:gd name="T34" fmla="*/ 21 w 86"/>
                  <a:gd name="T35" fmla="*/ 60 h 71"/>
                  <a:gd name="T36" fmla="*/ 26 w 86"/>
                  <a:gd name="T37" fmla="*/ 58 h 71"/>
                  <a:gd name="T38" fmla="*/ 29 w 86"/>
                  <a:gd name="T39" fmla="*/ 56 h 71"/>
                  <a:gd name="T40" fmla="*/ 35 w 86"/>
                  <a:gd name="T41" fmla="*/ 61 h 71"/>
                  <a:gd name="T42" fmla="*/ 42 w 86"/>
                  <a:gd name="T43" fmla="*/ 60 h 71"/>
                  <a:gd name="T44" fmla="*/ 47 w 86"/>
                  <a:gd name="T45" fmla="*/ 64 h 71"/>
                  <a:gd name="T46" fmla="*/ 56 w 86"/>
                  <a:gd name="T47" fmla="*/ 60 h 71"/>
                  <a:gd name="T48" fmla="*/ 67 w 86"/>
                  <a:gd name="T49" fmla="*/ 61 h 71"/>
                  <a:gd name="T50" fmla="*/ 71 w 86"/>
                  <a:gd name="T51" fmla="*/ 58 h 71"/>
                  <a:gd name="T52" fmla="*/ 80 w 86"/>
                  <a:gd name="T53" fmla="*/ 41 h 71"/>
                  <a:gd name="T54" fmla="*/ 82 w 86"/>
                  <a:gd name="T55" fmla="*/ 25 h 71"/>
                  <a:gd name="T56" fmla="*/ 82 w 86"/>
                  <a:gd name="T57" fmla="*/ 16 h 71"/>
                  <a:gd name="T58" fmla="*/ 79 w 86"/>
                  <a:gd name="T59" fmla="*/ 4 h 71"/>
                  <a:gd name="T60" fmla="*/ 74 w 86"/>
                  <a:gd name="T61" fmla="*/ 4 h 71"/>
                  <a:gd name="T62" fmla="*/ 62 w 86"/>
                  <a:gd name="T63" fmla="*/ 0 h 71"/>
                  <a:gd name="T64" fmla="*/ 40 w 86"/>
                  <a:gd name="T65" fmla="*/ 16 h 71"/>
                  <a:gd name="T66" fmla="*/ 21 w 86"/>
                  <a:gd name="T67" fmla="*/ 2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71">
                    <a:moveTo>
                      <a:pt x="21" y="25"/>
                    </a:moveTo>
                    <a:cubicBezTo>
                      <a:pt x="21" y="25"/>
                      <a:pt x="22" y="41"/>
                      <a:pt x="21" y="42"/>
                    </a:cubicBezTo>
                    <a:cubicBezTo>
                      <a:pt x="21" y="44"/>
                      <a:pt x="21" y="47"/>
                      <a:pt x="19" y="47"/>
                    </a:cubicBezTo>
                    <a:cubicBezTo>
                      <a:pt x="17" y="47"/>
                      <a:pt x="18" y="49"/>
                      <a:pt x="17" y="49"/>
                    </a:cubicBezTo>
                    <a:cubicBezTo>
                      <a:pt x="17" y="49"/>
                      <a:pt x="15" y="49"/>
                      <a:pt x="10" y="49"/>
                    </a:cubicBezTo>
                    <a:cubicBezTo>
                      <a:pt x="4" y="49"/>
                      <a:pt x="7" y="52"/>
                      <a:pt x="1" y="52"/>
                    </a:cubicBezTo>
                    <a:cubicBezTo>
                      <a:pt x="0" y="55"/>
                      <a:pt x="1" y="53"/>
                      <a:pt x="1" y="56"/>
                    </a:cubicBezTo>
                    <a:cubicBezTo>
                      <a:pt x="1" y="60"/>
                      <a:pt x="3" y="56"/>
                      <a:pt x="4" y="60"/>
                    </a:cubicBezTo>
                    <a:cubicBezTo>
                      <a:pt x="6" y="60"/>
                      <a:pt x="6" y="61"/>
                      <a:pt x="6" y="60"/>
                    </a:cubicBezTo>
                    <a:cubicBezTo>
                      <a:pt x="4" y="60"/>
                      <a:pt x="4" y="61"/>
                      <a:pt x="6" y="61"/>
                    </a:cubicBezTo>
                    <a:cubicBezTo>
                      <a:pt x="6" y="63"/>
                      <a:pt x="8" y="66"/>
                      <a:pt x="10" y="64"/>
                    </a:cubicBezTo>
                    <a:cubicBezTo>
                      <a:pt x="11" y="63"/>
                      <a:pt x="13" y="66"/>
                      <a:pt x="11" y="66"/>
                    </a:cubicBezTo>
                    <a:cubicBezTo>
                      <a:pt x="11" y="66"/>
                      <a:pt x="11" y="67"/>
                      <a:pt x="13" y="69"/>
                    </a:cubicBezTo>
                    <a:cubicBezTo>
                      <a:pt x="13" y="67"/>
                      <a:pt x="11" y="66"/>
                      <a:pt x="13" y="66"/>
                    </a:cubicBezTo>
                    <a:cubicBezTo>
                      <a:pt x="14" y="66"/>
                      <a:pt x="13" y="64"/>
                      <a:pt x="15" y="66"/>
                    </a:cubicBezTo>
                    <a:cubicBezTo>
                      <a:pt x="17" y="69"/>
                      <a:pt x="17" y="69"/>
                      <a:pt x="18" y="71"/>
                    </a:cubicBezTo>
                    <a:cubicBezTo>
                      <a:pt x="19" y="69"/>
                      <a:pt x="17" y="66"/>
                      <a:pt x="21" y="64"/>
                    </a:cubicBezTo>
                    <a:cubicBezTo>
                      <a:pt x="22" y="63"/>
                      <a:pt x="21" y="61"/>
                      <a:pt x="21" y="60"/>
                    </a:cubicBezTo>
                    <a:cubicBezTo>
                      <a:pt x="24" y="58"/>
                      <a:pt x="24" y="58"/>
                      <a:pt x="26" y="58"/>
                    </a:cubicBezTo>
                    <a:cubicBezTo>
                      <a:pt x="29" y="58"/>
                      <a:pt x="28" y="56"/>
                      <a:pt x="29" y="56"/>
                    </a:cubicBezTo>
                    <a:cubicBezTo>
                      <a:pt x="32" y="58"/>
                      <a:pt x="33" y="56"/>
                      <a:pt x="35" y="61"/>
                    </a:cubicBezTo>
                    <a:cubicBezTo>
                      <a:pt x="36" y="64"/>
                      <a:pt x="40" y="60"/>
                      <a:pt x="42" y="60"/>
                    </a:cubicBezTo>
                    <a:cubicBezTo>
                      <a:pt x="43" y="60"/>
                      <a:pt x="46" y="63"/>
                      <a:pt x="47" y="64"/>
                    </a:cubicBezTo>
                    <a:cubicBezTo>
                      <a:pt x="51" y="64"/>
                      <a:pt x="51" y="61"/>
                      <a:pt x="56" y="60"/>
                    </a:cubicBezTo>
                    <a:cubicBezTo>
                      <a:pt x="62" y="60"/>
                      <a:pt x="65" y="64"/>
                      <a:pt x="67" y="61"/>
                    </a:cubicBezTo>
                    <a:cubicBezTo>
                      <a:pt x="67" y="58"/>
                      <a:pt x="68" y="60"/>
                      <a:pt x="71" y="58"/>
                    </a:cubicBezTo>
                    <a:cubicBezTo>
                      <a:pt x="69" y="53"/>
                      <a:pt x="79" y="41"/>
                      <a:pt x="80" y="41"/>
                    </a:cubicBezTo>
                    <a:cubicBezTo>
                      <a:pt x="82" y="39"/>
                      <a:pt x="82" y="32"/>
                      <a:pt x="82" y="25"/>
                    </a:cubicBezTo>
                    <a:cubicBezTo>
                      <a:pt x="82" y="19"/>
                      <a:pt x="86" y="22"/>
                      <a:pt x="82" y="16"/>
                    </a:cubicBezTo>
                    <a:cubicBezTo>
                      <a:pt x="79" y="10"/>
                      <a:pt x="82" y="8"/>
                      <a:pt x="79" y="4"/>
                    </a:cubicBezTo>
                    <a:cubicBezTo>
                      <a:pt x="75" y="5"/>
                      <a:pt x="75" y="7"/>
                      <a:pt x="74" y="4"/>
                    </a:cubicBezTo>
                    <a:cubicBezTo>
                      <a:pt x="71" y="0"/>
                      <a:pt x="65" y="2"/>
                      <a:pt x="62" y="0"/>
                    </a:cubicBezTo>
                    <a:cubicBezTo>
                      <a:pt x="60" y="2"/>
                      <a:pt x="46" y="11"/>
                      <a:pt x="40" y="16"/>
                    </a:cubicBezTo>
                    <a:cubicBezTo>
                      <a:pt x="33" y="19"/>
                      <a:pt x="36" y="25"/>
                      <a:pt x="21" y="2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3" name="Freeform 2272"/>
              <p:cNvSpPr>
                <a:spLocks/>
              </p:cNvSpPr>
              <p:nvPr/>
            </p:nvSpPr>
            <p:spPr bwMode="auto">
              <a:xfrm>
                <a:off x="3359862" y="3873362"/>
                <a:ext cx="301476" cy="338478"/>
              </a:xfrm>
              <a:custGeom>
                <a:avLst/>
                <a:gdLst>
                  <a:gd name="T0" fmla="*/ 67 w 88"/>
                  <a:gd name="T1" fmla="*/ 60 h 91"/>
                  <a:gd name="T2" fmla="*/ 76 w 88"/>
                  <a:gd name="T3" fmla="*/ 59 h 91"/>
                  <a:gd name="T4" fmla="*/ 84 w 88"/>
                  <a:gd name="T5" fmla="*/ 59 h 91"/>
                  <a:gd name="T6" fmla="*/ 85 w 88"/>
                  <a:gd name="T7" fmla="*/ 57 h 91"/>
                  <a:gd name="T8" fmla="*/ 88 w 88"/>
                  <a:gd name="T9" fmla="*/ 52 h 91"/>
                  <a:gd name="T10" fmla="*/ 88 w 88"/>
                  <a:gd name="T11" fmla="*/ 35 h 91"/>
                  <a:gd name="T12" fmla="*/ 83 w 88"/>
                  <a:gd name="T13" fmla="*/ 35 h 91"/>
                  <a:gd name="T14" fmla="*/ 80 w 88"/>
                  <a:gd name="T15" fmla="*/ 31 h 91"/>
                  <a:gd name="T16" fmla="*/ 77 w 88"/>
                  <a:gd name="T17" fmla="*/ 29 h 91"/>
                  <a:gd name="T18" fmla="*/ 73 w 88"/>
                  <a:gd name="T19" fmla="*/ 26 h 91"/>
                  <a:gd name="T20" fmla="*/ 72 w 88"/>
                  <a:gd name="T21" fmla="*/ 23 h 91"/>
                  <a:gd name="T22" fmla="*/ 41 w 88"/>
                  <a:gd name="T23" fmla="*/ 0 h 91"/>
                  <a:gd name="T24" fmla="*/ 30 w 88"/>
                  <a:gd name="T25" fmla="*/ 0 h 91"/>
                  <a:gd name="T26" fmla="*/ 36 w 88"/>
                  <a:gd name="T27" fmla="*/ 51 h 91"/>
                  <a:gd name="T28" fmla="*/ 37 w 88"/>
                  <a:gd name="T29" fmla="*/ 59 h 91"/>
                  <a:gd name="T30" fmla="*/ 18 w 88"/>
                  <a:gd name="T31" fmla="*/ 59 h 91"/>
                  <a:gd name="T32" fmla="*/ 15 w 88"/>
                  <a:gd name="T33" fmla="*/ 59 h 91"/>
                  <a:gd name="T34" fmla="*/ 11 w 88"/>
                  <a:gd name="T35" fmla="*/ 59 h 91"/>
                  <a:gd name="T36" fmla="*/ 8 w 88"/>
                  <a:gd name="T37" fmla="*/ 60 h 91"/>
                  <a:gd name="T38" fmla="*/ 4 w 88"/>
                  <a:gd name="T39" fmla="*/ 59 h 91"/>
                  <a:gd name="T40" fmla="*/ 1 w 88"/>
                  <a:gd name="T41" fmla="*/ 62 h 91"/>
                  <a:gd name="T42" fmla="*/ 2 w 88"/>
                  <a:gd name="T43" fmla="*/ 66 h 91"/>
                  <a:gd name="T44" fmla="*/ 2 w 88"/>
                  <a:gd name="T45" fmla="*/ 68 h 91"/>
                  <a:gd name="T46" fmla="*/ 5 w 88"/>
                  <a:gd name="T47" fmla="*/ 71 h 91"/>
                  <a:gd name="T48" fmla="*/ 5 w 88"/>
                  <a:gd name="T49" fmla="*/ 76 h 91"/>
                  <a:gd name="T50" fmla="*/ 8 w 88"/>
                  <a:gd name="T51" fmla="*/ 77 h 91"/>
                  <a:gd name="T52" fmla="*/ 9 w 88"/>
                  <a:gd name="T53" fmla="*/ 79 h 91"/>
                  <a:gd name="T54" fmla="*/ 13 w 88"/>
                  <a:gd name="T55" fmla="*/ 77 h 91"/>
                  <a:gd name="T56" fmla="*/ 15 w 88"/>
                  <a:gd name="T57" fmla="*/ 76 h 91"/>
                  <a:gd name="T58" fmla="*/ 18 w 88"/>
                  <a:gd name="T59" fmla="*/ 76 h 91"/>
                  <a:gd name="T60" fmla="*/ 19 w 88"/>
                  <a:gd name="T61" fmla="*/ 79 h 91"/>
                  <a:gd name="T62" fmla="*/ 19 w 88"/>
                  <a:gd name="T63" fmla="*/ 81 h 91"/>
                  <a:gd name="T64" fmla="*/ 20 w 88"/>
                  <a:gd name="T65" fmla="*/ 82 h 91"/>
                  <a:gd name="T66" fmla="*/ 20 w 88"/>
                  <a:gd name="T67" fmla="*/ 84 h 91"/>
                  <a:gd name="T68" fmla="*/ 22 w 88"/>
                  <a:gd name="T69" fmla="*/ 87 h 91"/>
                  <a:gd name="T70" fmla="*/ 23 w 88"/>
                  <a:gd name="T71" fmla="*/ 90 h 91"/>
                  <a:gd name="T72" fmla="*/ 30 w 88"/>
                  <a:gd name="T73" fmla="*/ 88 h 91"/>
                  <a:gd name="T74" fmla="*/ 33 w 88"/>
                  <a:gd name="T75" fmla="*/ 87 h 91"/>
                  <a:gd name="T76" fmla="*/ 37 w 88"/>
                  <a:gd name="T77" fmla="*/ 87 h 91"/>
                  <a:gd name="T78" fmla="*/ 37 w 88"/>
                  <a:gd name="T79" fmla="*/ 84 h 91"/>
                  <a:gd name="T80" fmla="*/ 38 w 88"/>
                  <a:gd name="T81" fmla="*/ 79 h 91"/>
                  <a:gd name="T82" fmla="*/ 43 w 88"/>
                  <a:gd name="T83" fmla="*/ 77 h 91"/>
                  <a:gd name="T84" fmla="*/ 43 w 88"/>
                  <a:gd name="T85" fmla="*/ 74 h 91"/>
                  <a:gd name="T86" fmla="*/ 44 w 88"/>
                  <a:gd name="T87" fmla="*/ 73 h 91"/>
                  <a:gd name="T88" fmla="*/ 44 w 88"/>
                  <a:gd name="T89" fmla="*/ 70 h 91"/>
                  <a:gd name="T90" fmla="*/ 45 w 88"/>
                  <a:gd name="T91" fmla="*/ 71 h 91"/>
                  <a:gd name="T92" fmla="*/ 48 w 88"/>
                  <a:gd name="T93" fmla="*/ 68 h 91"/>
                  <a:gd name="T94" fmla="*/ 51 w 88"/>
                  <a:gd name="T95" fmla="*/ 68 h 91"/>
                  <a:gd name="T96" fmla="*/ 54 w 88"/>
                  <a:gd name="T97" fmla="*/ 65 h 91"/>
                  <a:gd name="T98" fmla="*/ 58 w 88"/>
                  <a:gd name="T99" fmla="*/ 62 h 91"/>
                  <a:gd name="T100" fmla="*/ 63 w 88"/>
                  <a:gd name="T101" fmla="*/ 60 h 91"/>
                  <a:gd name="T102" fmla="*/ 65 w 88"/>
                  <a:gd name="T103" fmla="*/ 60 h 91"/>
                  <a:gd name="T104" fmla="*/ 67 w 88"/>
                  <a:gd name="T105" fmla="*/ 6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" h="91">
                    <a:moveTo>
                      <a:pt x="67" y="60"/>
                    </a:moveTo>
                    <a:cubicBezTo>
                      <a:pt x="73" y="62"/>
                      <a:pt x="70" y="59"/>
                      <a:pt x="76" y="59"/>
                    </a:cubicBezTo>
                    <a:cubicBezTo>
                      <a:pt x="81" y="59"/>
                      <a:pt x="83" y="59"/>
                      <a:pt x="84" y="59"/>
                    </a:cubicBezTo>
                    <a:cubicBezTo>
                      <a:pt x="84" y="59"/>
                      <a:pt x="84" y="57"/>
                      <a:pt x="85" y="57"/>
                    </a:cubicBezTo>
                    <a:cubicBezTo>
                      <a:pt x="88" y="57"/>
                      <a:pt x="87" y="54"/>
                      <a:pt x="88" y="52"/>
                    </a:cubicBezTo>
                    <a:cubicBezTo>
                      <a:pt x="88" y="51"/>
                      <a:pt x="88" y="35"/>
                      <a:pt x="88" y="35"/>
                    </a:cubicBezTo>
                    <a:cubicBezTo>
                      <a:pt x="83" y="37"/>
                      <a:pt x="81" y="37"/>
                      <a:pt x="83" y="35"/>
                    </a:cubicBezTo>
                    <a:cubicBezTo>
                      <a:pt x="84" y="34"/>
                      <a:pt x="84" y="31"/>
                      <a:pt x="80" y="31"/>
                    </a:cubicBezTo>
                    <a:cubicBezTo>
                      <a:pt x="77" y="31"/>
                      <a:pt x="80" y="29"/>
                      <a:pt x="77" y="29"/>
                    </a:cubicBezTo>
                    <a:cubicBezTo>
                      <a:pt x="74" y="31"/>
                      <a:pt x="76" y="28"/>
                      <a:pt x="73" y="26"/>
                    </a:cubicBezTo>
                    <a:cubicBezTo>
                      <a:pt x="72" y="24"/>
                      <a:pt x="73" y="24"/>
                      <a:pt x="72" y="23"/>
                    </a:cubicBezTo>
                    <a:cubicBezTo>
                      <a:pt x="70" y="23"/>
                      <a:pt x="41" y="0"/>
                      <a:pt x="4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6" y="48"/>
                      <a:pt x="36" y="51"/>
                    </a:cubicBezTo>
                    <a:cubicBezTo>
                      <a:pt x="37" y="54"/>
                      <a:pt x="38" y="49"/>
                      <a:pt x="37" y="59"/>
                    </a:cubicBezTo>
                    <a:cubicBezTo>
                      <a:pt x="37" y="59"/>
                      <a:pt x="20" y="59"/>
                      <a:pt x="18" y="59"/>
                    </a:cubicBezTo>
                    <a:cubicBezTo>
                      <a:pt x="15" y="59"/>
                      <a:pt x="16" y="56"/>
                      <a:pt x="15" y="59"/>
                    </a:cubicBezTo>
                    <a:cubicBezTo>
                      <a:pt x="15" y="59"/>
                      <a:pt x="12" y="59"/>
                      <a:pt x="11" y="59"/>
                    </a:cubicBezTo>
                    <a:cubicBezTo>
                      <a:pt x="8" y="57"/>
                      <a:pt x="9" y="62"/>
                      <a:pt x="8" y="60"/>
                    </a:cubicBezTo>
                    <a:cubicBezTo>
                      <a:pt x="6" y="59"/>
                      <a:pt x="5" y="56"/>
                      <a:pt x="4" y="59"/>
                    </a:cubicBezTo>
                    <a:cubicBezTo>
                      <a:pt x="1" y="60"/>
                      <a:pt x="5" y="60"/>
                      <a:pt x="1" y="62"/>
                    </a:cubicBezTo>
                    <a:cubicBezTo>
                      <a:pt x="0" y="65"/>
                      <a:pt x="2" y="63"/>
                      <a:pt x="2" y="66"/>
                    </a:cubicBezTo>
                    <a:cubicBezTo>
                      <a:pt x="2" y="68"/>
                      <a:pt x="1" y="66"/>
                      <a:pt x="2" y="68"/>
                    </a:cubicBezTo>
                    <a:cubicBezTo>
                      <a:pt x="4" y="71"/>
                      <a:pt x="4" y="68"/>
                      <a:pt x="5" y="71"/>
                    </a:cubicBezTo>
                    <a:cubicBezTo>
                      <a:pt x="6" y="73"/>
                      <a:pt x="5" y="73"/>
                      <a:pt x="5" y="76"/>
                    </a:cubicBezTo>
                    <a:cubicBezTo>
                      <a:pt x="4" y="79"/>
                      <a:pt x="6" y="79"/>
                      <a:pt x="8" y="77"/>
                    </a:cubicBezTo>
                    <a:cubicBezTo>
                      <a:pt x="8" y="76"/>
                      <a:pt x="9" y="77"/>
                      <a:pt x="9" y="79"/>
                    </a:cubicBezTo>
                    <a:cubicBezTo>
                      <a:pt x="11" y="81"/>
                      <a:pt x="9" y="76"/>
                      <a:pt x="13" y="77"/>
                    </a:cubicBezTo>
                    <a:cubicBezTo>
                      <a:pt x="15" y="79"/>
                      <a:pt x="15" y="77"/>
                      <a:pt x="15" y="76"/>
                    </a:cubicBezTo>
                    <a:cubicBezTo>
                      <a:pt x="18" y="76"/>
                      <a:pt x="15" y="74"/>
                      <a:pt x="18" y="76"/>
                    </a:cubicBezTo>
                    <a:cubicBezTo>
                      <a:pt x="19" y="76"/>
                      <a:pt x="19" y="77"/>
                      <a:pt x="19" y="79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0" y="81"/>
                      <a:pt x="23" y="82"/>
                      <a:pt x="20" y="82"/>
                    </a:cubicBezTo>
                    <a:cubicBezTo>
                      <a:pt x="19" y="84"/>
                      <a:pt x="19" y="85"/>
                      <a:pt x="20" y="84"/>
                    </a:cubicBezTo>
                    <a:cubicBezTo>
                      <a:pt x="22" y="84"/>
                      <a:pt x="23" y="84"/>
                      <a:pt x="22" y="87"/>
                    </a:cubicBezTo>
                    <a:cubicBezTo>
                      <a:pt x="22" y="88"/>
                      <a:pt x="23" y="87"/>
                      <a:pt x="23" y="90"/>
                    </a:cubicBezTo>
                    <a:cubicBezTo>
                      <a:pt x="29" y="85"/>
                      <a:pt x="27" y="91"/>
                      <a:pt x="30" y="88"/>
                    </a:cubicBezTo>
                    <a:cubicBezTo>
                      <a:pt x="31" y="85"/>
                      <a:pt x="33" y="84"/>
                      <a:pt x="33" y="87"/>
                    </a:cubicBezTo>
                    <a:cubicBezTo>
                      <a:pt x="33" y="90"/>
                      <a:pt x="34" y="87"/>
                      <a:pt x="37" y="87"/>
                    </a:cubicBezTo>
                    <a:cubicBezTo>
                      <a:pt x="38" y="85"/>
                      <a:pt x="36" y="84"/>
                      <a:pt x="37" y="84"/>
                    </a:cubicBezTo>
                    <a:cubicBezTo>
                      <a:pt x="38" y="84"/>
                      <a:pt x="38" y="81"/>
                      <a:pt x="38" y="79"/>
                    </a:cubicBezTo>
                    <a:cubicBezTo>
                      <a:pt x="37" y="79"/>
                      <a:pt x="41" y="79"/>
                      <a:pt x="43" y="77"/>
                    </a:cubicBezTo>
                    <a:cubicBezTo>
                      <a:pt x="44" y="76"/>
                      <a:pt x="44" y="76"/>
                      <a:pt x="43" y="74"/>
                    </a:cubicBezTo>
                    <a:cubicBezTo>
                      <a:pt x="43" y="73"/>
                      <a:pt x="45" y="74"/>
                      <a:pt x="44" y="73"/>
                    </a:cubicBezTo>
                    <a:cubicBezTo>
                      <a:pt x="44" y="71"/>
                      <a:pt x="44" y="71"/>
                      <a:pt x="44" y="70"/>
                    </a:cubicBezTo>
                    <a:cubicBezTo>
                      <a:pt x="45" y="68"/>
                      <a:pt x="44" y="71"/>
                      <a:pt x="45" y="71"/>
                    </a:cubicBezTo>
                    <a:cubicBezTo>
                      <a:pt x="48" y="71"/>
                      <a:pt x="48" y="70"/>
                      <a:pt x="48" y="68"/>
                    </a:cubicBezTo>
                    <a:cubicBezTo>
                      <a:pt x="48" y="66"/>
                      <a:pt x="51" y="70"/>
                      <a:pt x="51" y="68"/>
                    </a:cubicBezTo>
                    <a:cubicBezTo>
                      <a:pt x="51" y="65"/>
                      <a:pt x="52" y="65"/>
                      <a:pt x="54" y="65"/>
                    </a:cubicBezTo>
                    <a:cubicBezTo>
                      <a:pt x="56" y="66"/>
                      <a:pt x="54" y="63"/>
                      <a:pt x="58" y="62"/>
                    </a:cubicBezTo>
                    <a:cubicBezTo>
                      <a:pt x="63" y="60"/>
                      <a:pt x="62" y="59"/>
                      <a:pt x="63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6" y="60"/>
                      <a:pt x="66" y="60"/>
                      <a:pt x="67" y="6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4" name="Freeform 2273"/>
              <p:cNvSpPr>
                <a:spLocks/>
              </p:cNvSpPr>
              <p:nvPr/>
            </p:nvSpPr>
            <p:spPr bwMode="auto">
              <a:xfrm>
                <a:off x="3277081" y="3825009"/>
                <a:ext cx="222401" cy="282284"/>
              </a:xfrm>
              <a:custGeom>
                <a:avLst/>
                <a:gdLst>
                  <a:gd name="T0" fmla="*/ 4 w 65"/>
                  <a:gd name="T1" fmla="*/ 67 h 76"/>
                  <a:gd name="T2" fmla="*/ 14 w 65"/>
                  <a:gd name="T3" fmla="*/ 64 h 76"/>
                  <a:gd name="T4" fmla="*/ 19 w 65"/>
                  <a:gd name="T5" fmla="*/ 67 h 76"/>
                  <a:gd name="T6" fmla="*/ 26 w 65"/>
                  <a:gd name="T7" fmla="*/ 76 h 76"/>
                  <a:gd name="T8" fmla="*/ 28 w 65"/>
                  <a:gd name="T9" fmla="*/ 72 h 76"/>
                  <a:gd name="T10" fmla="*/ 32 w 65"/>
                  <a:gd name="T11" fmla="*/ 73 h 76"/>
                  <a:gd name="T12" fmla="*/ 36 w 65"/>
                  <a:gd name="T13" fmla="*/ 72 h 76"/>
                  <a:gd name="T14" fmla="*/ 40 w 65"/>
                  <a:gd name="T15" fmla="*/ 72 h 76"/>
                  <a:gd name="T16" fmla="*/ 42 w 65"/>
                  <a:gd name="T17" fmla="*/ 72 h 76"/>
                  <a:gd name="T18" fmla="*/ 61 w 65"/>
                  <a:gd name="T19" fmla="*/ 72 h 76"/>
                  <a:gd name="T20" fmla="*/ 61 w 65"/>
                  <a:gd name="T21" fmla="*/ 64 h 76"/>
                  <a:gd name="T22" fmla="*/ 55 w 65"/>
                  <a:gd name="T23" fmla="*/ 14 h 76"/>
                  <a:gd name="T24" fmla="*/ 65 w 65"/>
                  <a:gd name="T25" fmla="*/ 14 h 76"/>
                  <a:gd name="T26" fmla="*/ 44 w 65"/>
                  <a:gd name="T27" fmla="*/ 0 h 76"/>
                  <a:gd name="T28" fmla="*/ 44 w 65"/>
                  <a:gd name="T29" fmla="*/ 8 h 76"/>
                  <a:gd name="T30" fmla="*/ 28 w 65"/>
                  <a:gd name="T31" fmla="*/ 8 h 76"/>
                  <a:gd name="T32" fmla="*/ 28 w 65"/>
                  <a:gd name="T33" fmla="*/ 23 h 76"/>
                  <a:gd name="T34" fmla="*/ 22 w 65"/>
                  <a:gd name="T35" fmla="*/ 36 h 76"/>
                  <a:gd name="T36" fmla="*/ 1 w 65"/>
                  <a:gd name="T37" fmla="*/ 36 h 76"/>
                  <a:gd name="T38" fmla="*/ 1 w 65"/>
                  <a:gd name="T39" fmla="*/ 39 h 76"/>
                  <a:gd name="T40" fmla="*/ 1 w 65"/>
                  <a:gd name="T41" fmla="*/ 37 h 76"/>
                  <a:gd name="T42" fmla="*/ 3 w 65"/>
                  <a:gd name="T43" fmla="*/ 41 h 76"/>
                  <a:gd name="T44" fmla="*/ 4 w 65"/>
                  <a:gd name="T45" fmla="*/ 44 h 76"/>
                  <a:gd name="T46" fmla="*/ 4 w 65"/>
                  <a:gd name="T47" fmla="*/ 48 h 76"/>
                  <a:gd name="T48" fmla="*/ 4 w 65"/>
                  <a:gd name="T49" fmla="*/ 59 h 76"/>
                  <a:gd name="T50" fmla="*/ 4 w 65"/>
                  <a:gd name="T51" fmla="*/ 6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76">
                    <a:moveTo>
                      <a:pt x="4" y="67"/>
                    </a:moveTo>
                    <a:cubicBezTo>
                      <a:pt x="4" y="64"/>
                      <a:pt x="11" y="64"/>
                      <a:pt x="14" y="64"/>
                    </a:cubicBezTo>
                    <a:cubicBezTo>
                      <a:pt x="17" y="64"/>
                      <a:pt x="18" y="67"/>
                      <a:pt x="19" y="67"/>
                    </a:cubicBezTo>
                    <a:cubicBezTo>
                      <a:pt x="21" y="69"/>
                      <a:pt x="24" y="75"/>
                      <a:pt x="26" y="76"/>
                    </a:cubicBezTo>
                    <a:cubicBezTo>
                      <a:pt x="30" y="75"/>
                      <a:pt x="26" y="75"/>
                      <a:pt x="28" y="72"/>
                    </a:cubicBezTo>
                    <a:cubicBezTo>
                      <a:pt x="30" y="69"/>
                      <a:pt x="32" y="72"/>
                      <a:pt x="32" y="73"/>
                    </a:cubicBezTo>
                    <a:cubicBezTo>
                      <a:pt x="33" y="75"/>
                      <a:pt x="32" y="70"/>
                      <a:pt x="36" y="72"/>
                    </a:cubicBezTo>
                    <a:cubicBezTo>
                      <a:pt x="37" y="72"/>
                      <a:pt x="40" y="72"/>
                      <a:pt x="40" y="72"/>
                    </a:cubicBezTo>
                    <a:cubicBezTo>
                      <a:pt x="42" y="69"/>
                      <a:pt x="40" y="72"/>
                      <a:pt x="42" y="72"/>
                    </a:cubicBezTo>
                    <a:cubicBezTo>
                      <a:pt x="46" y="72"/>
                      <a:pt x="61" y="72"/>
                      <a:pt x="61" y="72"/>
                    </a:cubicBezTo>
                    <a:cubicBezTo>
                      <a:pt x="64" y="62"/>
                      <a:pt x="61" y="67"/>
                      <a:pt x="61" y="64"/>
                    </a:cubicBezTo>
                    <a:cubicBezTo>
                      <a:pt x="61" y="62"/>
                      <a:pt x="55" y="14"/>
                      <a:pt x="55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1" y="27"/>
                      <a:pt x="19" y="25"/>
                      <a:pt x="22" y="36"/>
                    </a:cubicBezTo>
                    <a:cubicBezTo>
                      <a:pt x="22" y="36"/>
                      <a:pt x="3" y="36"/>
                      <a:pt x="1" y="36"/>
                    </a:cubicBezTo>
                    <a:cubicBezTo>
                      <a:pt x="1" y="36"/>
                      <a:pt x="0" y="37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3" y="37"/>
                      <a:pt x="1" y="41"/>
                      <a:pt x="3" y="41"/>
                    </a:cubicBezTo>
                    <a:cubicBezTo>
                      <a:pt x="4" y="39"/>
                      <a:pt x="4" y="42"/>
                      <a:pt x="4" y="44"/>
                    </a:cubicBezTo>
                    <a:cubicBezTo>
                      <a:pt x="4" y="47"/>
                      <a:pt x="1" y="47"/>
                      <a:pt x="4" y="48"/>
                    </a:cubicBezTo>
                    <a:cubicBezTo>
                      <a:pt x="4" y="48"/>
                      <a:pt x="7" y="55"/>
                      <a:pt x="4" y="59"/>
                    </a:cubicBezTo>
                    <a:cubicBezTo>
                      <a:pt x="4" y="64"/>
                      <a:pt x="3" y="64"/>
                      <a:pt x="4" y="67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5" name="Freeform 2274"/>
              <p:cNvSpPr>
                <a:spLocks/>
              </p:cNvSpPr>
              <p:nvPr/>
            </p:nvSpPr>
            <p:spPr bwMode="auto">
              <a:xfrm>
                <a:off x="3634155" y="4119055"/>
                <a:ext cx="222401" cy="214326"/>
              </a:xfrm>
              <a:custGeom>
                <a:avLst/>
                <a:gdLst>
                  <a:gd name="T0" fmla="*/ 61 w 65"/>
                  <a:gd name="T1" fmla="*/ 7 h 58"/>
                  <a:gd name="T2" fmla="*/ 62 w 65"/>
                  <a:gd name="T3" fmla="*/ 15 h 58"/>
                  <a:gd name="T4" fmla="*/ 57 w 65"/>
                  <a:gd name="T5" fmla="*/ 24 h 58"/>
                  <a:gd name="T6" fmla="*/ 51 w 65"/>
                  <a:gd name="T7" fmla="*/ 33 h 58"/>
                  <a:gd name="T8" fmla="*/ 47 w 65"/>
                  <a:gd name="T9" fmla="*/ 43 h 58"/>
                  <a:gd name="T10" fmla="*/ 43 w 65"/>
                  <a:gd name="T11" fmla="*/ 43 h 58"/>
                  <a:gd name="T12" fmla="*/ 37 w 65"/>
                  <a:gd name="T13" fmla="*/ 44 h 58"/>
                  <a:gd name="T14" fmla="*/ 33 w 65"/>
                  <a:gd name="T15" fmla="*/ 49 h 58"/>
                  <a:gd name="T16" fmla="*/ 30 w 65"/>
                  <a:gd name="T17" fmla="*/ 57 h 58"/>
                  <a:gd name="T18" fmla="*/ 29 w 65"/>
                  <a:gd name="T19" fmla="*/ 53 h 58"/>
                  <a:gd name="T20" fmla="*/ 24 w 65"/>
                  <a:gd name="T21" fmla="*/ 57 h 58"/>
                  <a:gd name="T22" fmla="*/ 22 w 65"/>
                  <a:gd name="T23" fmla="*/ 58 h 58"/>
                  <a:gd name="T24" fmla="*/ 18 w 65"/>
                  <a:gd name="T25" fmla="*/ 58 h 58"/>
                  <a:gd name="T26" fmla="*/ 12 w 65"/>
                  <a:gd name="T27" fmla="*/ 49 h 58"/>
                  <a:gd name="T28" fmla="*/ 7 w 65"/>
                  <a:gd name="T29" fmla="*/ 46 h 58"/>
                  <a:gd name="T30" fmla="*/ 3 w 65"/>
                  <a:gd name="T31" fmla="*/ 46 h 58"/>
                  <a:gd name="T32" fmla="*/ 0 w 65"/>
                  <a:gd name="T33" fmla="*/ 46 h 58"/>
                  <a:gd name="T34" fmla="*/ 0 w 65"/>
                  <a:gd name="T35" fmla="*/ 33 h 58"/>
                  <a:gd name="T36" fmla="*/ 3 w 65"/>
                  <a:gd name="T37" fmla="*/ 29 h 58"/>
                  <a:gd name="T38" fmla="*/ 5 w 65"/>
                  <a:gd name="T39" fmla="*/ 22 h 58"/>
                  <a:gd name="T40" fmla="*/ 4 w 65"/>
                  <a:gd name="T41" fmla="*/ 15 h 58"/>
                  <a:gd name="T42" fmla="*/ 7 w 65"/>
                  <a:gd name="T43" fmla="*/ 8 h 58"/>
                  <a:gd name="T44" fmla="*/ 7 w 65"/>
                  <a:gd name="T45" fmla="*/ 4 h 58"/>
                  <a:gd name="T46" fmla="*/ 12 w 65"/>
                  <a:gd name="T47" fmla="*/ 2 h 58"/>
                  <a:gd name="T48" fmla="*/ 15 w 65"/>
                  <a:gd name="T49" fmla="*/ 2 h 58"/>
                  <a:gd name="T50" fmla="*/ 21 w 65"/>
                  <a:gd name="T51" fmla="*/ 5 h 58"/>
                  <a:gd name="T52" fmla="*/ 28 w 65"/>
                  <a:gd name="T53" fmla="*/ 4 h 58"/>
                  <a:gd name="T54" fmla="*/ 33 w 65"/>
                  <a:gd name="T55" fmla="*/ 8 h 58"/>
                  <a:gd name="T56" fmla="*/ 42 w 65"/>
                  <a:gd name="T57" fmla="*/ 4 h 58"/>
                  <a:gd name="T58" fmla="*/ 51 w 65"/>
                  <a:gd name="T59" fmla="*/ 5 h 58"/>
                  <a:gd name="T60" fmla="*/ 57 w 65"/>
                  <a:gd name="T61" fmla="*/ 2 h 58"/>
                  <a:gd name="T62" fmla="*/ 61 w 65"/>
                  <a:gd name="T63" fmla="*/ 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" h="58">
                    <a:moveTo>
                      <a:pt x="61" y="7"/>
                    </a:moveTo>
                    <a:cubicBezTo>
                      <a:pt x="60" y="15"/>
                      <a:pt x="65" y="8"/>
                      <a:pt x="62" y="15"/>
                    </a:cubicBezTo>
                    <a:cubicBezTo>
                      <a:pt x="61" y="19"/>
                      <a:pt x="60" y="15"/>
                      <a:pt x="57" y="24"/>
                    </a:cubicBezTo>
                    <a:cubicBezTo>
                      <a:pt x="54" y="33"/>
                      <a:pt x="54" y="33"/>
                      <a:pt x="51" y="33"/>
                    </a:cubicBezTo>
                    <a:cubicBezTo>
                      <a:pt x="50" y="35"/>
                      <a:pt x="48" y="39"/>
                      <a:pt x="47" y="43"/>
                    </a:cubicBezTo>
                    <a:cubicBezTo>
                      <a:pt x="46" y="46"/>
                      <a:pt x="46" y="46"/>
                      <a:pt x="43" y="43"/>
                    </a:cubicBezTo>
                    <a:cubicBezTo>
                      <a:pt x="42" y="41"/>
                      <a:pt x="37" y="41"/>
                      <a:pt x="37" y="44"/>
                    </a:cubicBezTo>
                    <a:cubicBezTo>
                      <a:pt x="37" y="46"/>
                      <a:pt x="35" y="44"/>
                      <a:pt x="33" y="49"/>
                    </a:cubicBezTo>
                    <a:cubicBezTo>
                      <a:pt x="32" y="50"/>
                      <a:pt x="33" y="52"/>
                      <a:pt x="30" y="57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2" y="58"/>
                      <a:pt x="25" y="58"/>
                      <a:pt x="24" y="57"/>
                    </a:cubicBezTo>
                    <a:cubicBezTo>
                      <a:pt x="22" y="57"/>
                      <a:pt x="25" y="58"/>
                      <a:pt x="22" y="58"/>
                    </a:cubicBezTo>
                    <a:cubicBezTo>
                      <a:pt x="21" y="58"/>
                      <a:pt x="21" y="58"/>
                      <a:pt x="18" y="58"/>
                    </a:cubicBezTo>
                    <a:cubicBezTo>
                      <a:pt x="15" y="58"/>
                      <a:pt x="14" y="50"/>
                      <a:pt x="12" y="49"/>
                    </a:cubicBezTo>
                    <a:cubicBezTo>
                      <a:pt x="10" y="46"/>
                      <a:pt x="8" y="46"/>
                      <a:pt x="7" y="46"/>
                    </a:cubicBezTo>
                    <a:cubicBezTo>
                      <a:pt x="3" y="46"/>
                      <a:pt x="4" y="44"/>
                      <a:pt x="3" y="46"/>
                    </a:cubicBezTo>
                    <a:cubicBezTo>
                      <a:pt x="3" y="46"/>
                      <a:pt x="3" y="46"/>
                      <a:pt x="0" y="46"/>
                    </a:cubicBezTo>
                    <a:cubicBezTo>
                      <a:pt x="1" y="41"/>
                      <a:pt x="0" y="38"/>
                      <a:pt x="0" y="33"/>
                    </a:cubicBezTo>
                    <a:cubicBezTo>
                      <a:pt x="0" y="29"/>
                      <a:pt x="1" y="32"/>
                      <a:pt x="3" y="29"/>
                    </a:cubicBezTo>
                    <a:cubicBezTo>
                      <a:pt x="3" y="25"/>
                      <a:pt x="3" y="27"/>
                      <a:pt x="5" y="22"/>
                    </a:cubicBezTo>
                    <a:cubicBezTo>
                      <a:pt x="7" y="18"/>
                      <a:pt x="3" y="18"/>
                      <a:pt x="4" y="15"/>
                    </a:cubicBezTo>
                    <a:cubicBezTo>
                      <a:pt x="5" y="13"/>
                      <a:pt x="3" y="10"/>
                      <a:pt x="7" y="8"/>
                    </a:cubicBezTo>
                    <a:cubicBezTo>
                      <a:pt x="8" y="7"/>
                      <a:pt x="7" y="5"/>
                      <a:pt x="7" y="4"/>
                    </a:cubicBezTo>
                    <a:cubicBezTo>
                      <a:pt x="10" y="2"/>
                      <a:pt x="10" y="2"/>
                      <a:pt x="12" y="2"/>
                    </a:cubicBezTo>
                    <a:cubicBezTo>
                      <a:pt x="15" y="2"/>
                      <a:pt x="14" y="0"/>
                      <a:pt x="15" y="2"/>
                    </a:cubicBezTo>
                    <a:cubicBezTo>
                      <a:pt x="18" y="2"/>
                      <a:pt x="19" y="2"/>
                      <a:pt x="21" y="5"/>
                    </a:cubicBezTo>
                    <a:cubicBezTo>
                      <a:pt x="22" y="8"/>
                      <a:pt x="26" y="4"/>
                      <a:pt x="28" y="4"/>
                    </a:cubicBezTo>
                    <a:cubicBezTo>
                      <a:pt x="29" y="4"/>
                      <a:pt x="30" y="7"/>
                      <a:pt x="33" y="8"/>
                    </a:cubicBezTo>
                    <a:cubicBezTo>
                      <a:pt x="37" y="8"/>
                      <a:pt x="37" y="5"/>
                      <a:pt x="42" y="4"/>
                    </a:cubicBezTo>
                    <a:cubicBezTo>
                      <a:pt x="48" y="4"/>
                      <a:pt x="51" y="8"/>
                      <a:pt x="51" y="5"/>
                    </a:cubicBezTo>
                    <a:cubicBezTo>
                      <a:pt x="53" y="2"/>
                      <a:pt x="54" y="4"/>
                      <a:pt x="57" y="2"/>
                    </a:cubicBezTo>
                    <a:cubicBezTo>
                      <a:pt x="61" y="7"/>
                      <a:pt x="61" y="7"/>
                      <a:pt x="61" y="7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6" name="Freeform 2275"/>
              <p:cNvSpPr>
                <a:spLocks/>
              </p:cNvSpPr>
              <p:nvPr/>
            </p:nvSpPr>
            <p:spPr bwMode="auto">
              <a:xfrm>
                <a:off x="3842966" y="4188317"/>
                <a:ext cx="242169" cy="193417"/>
              </a:xfrm>
              <a:custGeom>
                <a:avLst/>
                <a:gdLst>
                  <a:gd name="T0" fmla="*/ 71 w 71"/>
                  <a:gd name="T1" fmla="*/ 34 h 52"/>
                  <a:gd name="T2" fmla="*/ 66 w 71"/>
                  <a:gd name="T3" fmla="*/ 34 h 52"/>
                  <a:gd name="T4" fmla="*/ 58 w 71"/>
                  <a:gd name="T5" fmla="*/ 34 h 52"/>
                  <a:gd name="T6" fmla="*/ 51 w 71"/>
                  <a:gd name="T7" fmla="*/ 36 h 52"/>
                  <a:gd name="T8" fmla="*/ 44 w 71"/>
                  <a:gd name="T9" fmla="*/ 38 h 52"/>
                  <a:gd name="T10" fmla="*/ 33 w 71"/>
                  <a:gd name="T11" fmla="*/ 39 h 52"/>
                  <a:gd name="T12" fmla="*/ 29 w 71"/>
                  <a:gd name="T13" fmla="*/ 34 h 52"/>
                  <a:gd name="T14" fmla="*/ 24 w 71"/>
                  <a:gd name="T15" fmla="*/ 39 h 52"/>
                  <a:gd name="T16" fmla="*/ 24 w 71"/>
                  <a:gd name="T17" fmla="*/ 44 h 52"/>
                  <a:gd name="T18" fmla="*/ 19 w 71"/>
                  <a:gd name="T19" fmla="*/ 42 h 52"/>
                  <a:gd name="T20" fmla="*/ 14 w 71"/>
                  <a:gd name="T21" fmla="*/ 42 h 52"/>
                  <a:gd name="T22" fmla="*/ 10 w 71"/>
                  <a:gd name="T23" fmla="*/ 52 h 52"/>
                  <a:gd name="T24" fmla="*/ 5 w 71"/>
                  <a:gd name="T25" fmla="*/ 42 h 52"/>
                  <a:gd name="T26" fmla="*/ 4 w 71"/>
                  <a:gd name="T27" fmla="*/ 39 h 52"/>
                  <a:gd name="T28" fmla="*/ 1 w 71"/>
                  <a:gd name="T29" fmla="*/ 31 h 52"/>
                  <a:gd name="T30" fmla="*/ 1 w 71"/>
                  <a:gd name="T31" fmla="*/ 28 h 52"/>
                  <a:gd name="T32" fmla="*/ 5 w 71"/>
                  <a:gd name="T33" fmla="*/ 20 h 52"/>
                  <a:gd name="T34" fmla="*/ 11 w 71"/>
                  <a:gd name="T35" fmla="*/ 19 h 52"/>
                  <a:gd name="T36" fmla="*/ 14 w 71"/>
                  <a:gd name="T37" fmla="*/ 19 h 52"/>
                  <a:gd name="T38" fmla="*/ 25 w 71"/>
                  <a:gd name="T39" fmla="*/ 16 h 52"/>
                  <a:gd name="T40" fmla="*/ 25 w 71"/>
                  <a:gd name="T41" fmla="*/ 11 h 52"/>
                  <a:gd name="T42" fmla="*/ 36 w 71"/>
                  <a:gd name="T43" fmla="*/ 8 h 52"/>
                  <a:gd name="T44" fmla="*/ 39 w 71"/>
                  <a:gd name="T45" fmla="*/ 2 h 52"/>
                  <a:gd name="T46" fmla="*/ 46 w 71"/>
                  <a:gd name="T47" fmla="*/ 0 h 52"/>
                  <a:gd name="T48" fmla="*/ 48 w 71"/>
                  <a:gd name="T49" fmla="*/ 10 h 52"/>
                  <a:gd name="T50" fmla="*/ 53 w 71"/>
                  <a:gd name="T51" fmla="*/ 14 h 52"/>
                  <a:gd name="T52" fmla="*/ 57 w 71"/>
                  <a:gd name="T53" fmla="*/ 17 h 52"/>
                  <a:gd name="T54" fmla="*/ 60 w 71"/>
                  <a:gd name="T55" fmla="*/ 22 h 52"/>
                  <a:gd name="T56" fmla="*/ 64 w 71"/>
                  <a:gd name="T57" fmla="*/ 27 h 52"/>
                  <a:gd name="T58" fmla="*/ 68 w 71"/>
                  <a:gd name="T59" fmla="*/ 30 h 52"/>
                  <a:gd name="T60" fmla="*/ 71 w 71"/>
                  <a:gd name="T61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" h="52">
                    <a:moveTo>
                      <a:pt x="71" y="34"/>
                    </a:moveTo>
                    <a:cubicBezTo>
                      <a:pt x="68" y="34"/>
                      <a:pt x="68" y="33"/>
                      <a:pt x="66" y="34"/>
                    </a:cubicBezTo>
                    <a:cubicBezTo>
                      <a:pt x="65" y="36"/>
                      <a:pt x="60" y="31"/>
                      <a:pt x="58" y="34"/>
                    </a:cubicBezTo>
                    <a:cubicBezTo>
                      <a:pt x="55" y="36"/>
                      <a:pt x="55" y="33"/>
                      <a:pt x="51" y="36"/>
                    </a:cubicBezTo>
                    <a:cubicBezTo>
                      <a:pt x="44" y="39"/>
                      <a:pt x="47" y="33"/>
                      <a:pt x="44" y="38"/>
                    </a:cubicBezTo>
                    <a:cubicBezTo>
                      <a:pt x="43" y="42"/>
                      <a:pt x="39" y="39"/>
                      <a:pt x="33" y="39"/>
                    </a:cubicBezTo>
                    <a:cubicBezTo>
                      <a:pt x="32" y="39"/>
                      <a:pt x="33" y="36"/>
                      <a:pt x="29" y="34"/>
                    </a:cubicBezTo>
                    <a:cubicBezTo>
                      <a:pt x="25" y="33"/>
                      <a:pt x="25" y="38"/>
                      <a:pt x="24" y="39"/>
                    </a:cubicBezTo>
                    <a:cubicBezTo>
                      <a:pt x="21" y="39"/>
                      <a:pt x="22" y="41"/>
                      <a:pt x="24" y="44"/>
                    </a:cubicBezTo>
                    <a:cubicBezTo>
                      <a:pt x="21" y="42"/>
                      <a:pt x="21" y="45"/>
                      <a:pt x="19" y="42"/>
                    </a:cubicBezTo>
                    <a:cubicBezTo>
                      <a:pt x="17" y="42"/>
                      <a:pt x="17" y="44"/>
                      <a:pt x="14" y="42"/>
                    </a:cubicBezTo>
                    <a:cubicBezTo>
                      <a:pt x="10" y="42"/>
                      <a:pt x="12" y="47"/>
                      <a:pt x="10" y="52"/>
                    </a:cubicBezTo>
                    <a:cubicBezTo>
                      <a:pt x="10" y="45"/>
                      <a:pt x="7" y="44"/>
                      <a:pt x="5" y="42"/>
                    </a:cubicBezTo>
                    <a:cubicBezTo>
                      <a:pt x="4" y="41"/>
                      <a:pt x="5" y="39"/>
                      <a:pt x="4" y="39"/>
                    </a:cubicBezTo>
                    <a:cubicBezTo>
                      <a:pt x="3" y="38"/>
                      <a:pt x="1" y="34"/>
                      <a:pt x="1" y="31"/>
                    </a:cubicBezTo>
                    <a:cubicBezTo>
                      <a:pt x="3" y="28"/>
                      <a:pt x="0" y="28"/>
                      <a:pt x="1" y="28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8" y="20"/>
                      <a:pt x="10" y="20"/>
                      <a:pt x="11" y="19"/>
                    </a:cubicBezTo>
                    <a:cubicBezTo>
                      <a:pt x="12" y="17"/>
                      <a:pt x="12" y="20"/>
                      <a:pt x="14" y="19"/>
                    </a:cubicBezTo>
                    <a:cubicBezTo>
                      <a:pt x="19" y="16"/>
                      <a:pt x="21" y="19"/>
                      <a:pt x="25" y="16"/>
                    </a:cubicBezTo>
                    <a:cubicBezTo>
                      <a:pt x="26" y="13"/>
                      <a:pt x="24" y="13"/>
                      <a:pt x="25" y="11"/>
                    </a:cubicBezTo>
                    <a:cubicBezTo>
                      <a:pt x="25" y="11"/>
                      <a:pt x="32" y="13"/>
                      <a:pt x="36" y="8"/>
                    </a:cubicBezTo>
                    <a:cubicBezTo>
                      <a:pt x="39" y="3"/>
                      <a:pt x="39" y="5"/>
                      <a:pt x="39" y="2"/>
                    </a:cubicBezTo>
                    <a:cubicBezTo>
                      <a:pt x="39" y="2"/>
                      <a:pt x="44" y="0"/>
                      <a:pt x="46" y="0"/>
                    </a:cubicBezTo>
                    <a:cubicBezTo>
                      <a:pt x="48" y="3"/>
                      <a:pt x="51" y="5"/>
                      <a:pt x="48" y="10"/>
                    </a:cubicBezTo>
                    <a:cubicBezTo>
                      <a:pt x="48" y="16"/>
                      <a:pt x="54" y="13"/>
                      <a:pt x="53" y="14"/>
                    </a:cubicBezTo>
                    <a:cubicBezTo>
                      <a:pt x="51" y="17"/>
                      <a:pt x="54" y="16"/>
                      <a:pt x="57" y="17"/>
                    </a:cubicBezTo>
                    <a:cubicBezTo>
                      <a:pt x="58" y="20"/>
                      <a:pt x="55" y="19"/>
                      <a:pt x="60" y="22"/>
                    </a:cubicBezTo>
                    <a:cubicBezTo>
                      <a:pt x="62" y="24"/>
                      <a:pt x="64" y="24"/>
                      <a:pt x="64" y="27"/>
                    </a:cubicBezTo>
                    <a:cubicBezTo>
                      <a:pt x="62" y="28"/>
                      <a:pt x="64" y="28"/>
                      <a:pt x="68" y="30"/>
                    </a:cubicBezTo>
                    <a:cubicBezTo>
                      <a:pt x="69" y="30"/>
                      <a:pt x="68" y="33"/>
                      <a:pt x="71" y="3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7" name="Freeform 2276"/>
              <p:cNvSpPr>
                <a:spLocks/>
              </p:cNvSpPr>
              <p:nvPr/>
            </p:nvSpPr>
            <p:spPr bwMode="auto">
              <a:xfrm>
                <a:off x="3736708" y="4137352"/>
                <a:ext cx="143325" cy="256146"/>
              </a:xfrm>
              <a:custGeom>
                <a:avLst/>
                <a:gdLst>
                  <a:gd name="T0" fmla="*/ 27 w 42"/>
                  <a:gd name="T1" fmla="*/ 64 h 69"/>
                  <a:gd name="T2" fmla="*/ 34 w 42"/>
                  <a:gd name="T3" fmla="*/ 64 h 69"/>
                  <a:gd name="T4" fmla="*/ 38 w 42"/>
                  <a:gd name="T5" fmla="*/ 66 h 69"/>
                  <a:gd name="T6" fmla="*/ 41 w 42"/>
                  <a:gd name="T7" fmla="*/ 67 h 69"/>
                  <a:gd name="T8" fmla="*/ 42 w 42"/>
                  <a:gd name="T9" fmla="*/ 64 h 69"/>
                  <a:gd name="T10" fmla="*/ 36 w 42"/>
                  <a:gd name="T11" fmla="*/ 56 h 69"/>
                  <a:gd name="T12" fmla="*/ 35 w 42"/>
                  <a:gd name="T13" fmla="*/ 52 h 69"/>
                  <a:gd name="T14" fmla="*/ 32 w 42"/>
                  <a:gd name="T15" fmla="*/ 44 h 69"/>
                  <a:gd name="T16" fmla="*/ 32 w 42"/>
                  <a:gd name="T17" fmla="*/ 41 h 69"/>
                  <a:gd name="T18" fmla="*/ 38 w 42"/>
                  <a:gd name="T19" fmla="*/ 33 h 69"/>
                  <a:gd name="T20" fmla="*/ 36 w 42"/>
                  <a:gd name="T21" fmla="*/ 30 h 69"/>
                  <a:gd name="T22" fmla="*/ 31 w 42"/>
                  <a:gd name="T23" fmla="*/ 22 h 69"/>
                  <a:gd name="T24" fmla="*/ 32 w 42"/>
                  <a:gd name="T25" fmla="*/ 19 h 69"/>
                  <a:gd name="T26" fmla="*/ 38 w 42"/>
                  <a:gd name="T27" fmla="*/ 19 h 69"/>
                  <a:gd name="T28" fmla="*/ 35 w 42"/>
                  <a:gd name="T29" fmla="*/ 6 h 69"/>
                  <a:gd name="T30" fmla="*/ 34 w 42"/>
                  <a:gd name="T31" fmla="*/ 3 h 69"/>
                  <a:gd name="T32" fmla="*/ 31 w 42"/>
                  <a:gd name="T33" fmla="*/ 0 h 69"/>
                  <a:gd name="T34" fmla="*/ 32 w 42"/>
                  <a:gd name="T35" fmla="*/ 8 h 69"/>
                  <a:gd name="T36" fmla="*/ 27 w 42"/>
                  <a:gd name="T37" fmla="*/ 19 h 69"/>
                  <a:gd name="T38" fmla="*/ 21 w 42"/>
                  <a:gd name="T39" fmla="*/ 28 h 69"/>
                  <a:gd name="T40" fmla="*/ 17 w 42"/>
                  <a:gd name="T41" fmla="*/ 38 h 69"/>
                  <a:gd name="T42" fmla="*/ 13 w 42"/>
                  <a:gd name="T43" fmla="*/ 38 h 69"/>
                  <a:gd name="T44" fmla="*/ 7 w 42"/>
                  <a:gd name="T45" fmla="*/ 39 h 69"/>
                  <a:gd name="T46" fmla="*/ 3 w 42"/>
                  <a:gd name="T47" fmla="*/ 42 h 69"/>
                  <a:gd name="T48" fmla="*/ 0 w 42"/>
                  <a:gd name="T49" fmla="*/ 50 h 69"/>
                  <a:gd name="T50" fmla="*/ 2 w 42"/>
                  <a:gd name="T51" fmla="*/ 52 h 69"/>
                  <a:gd name="T52" fmla="*/ 3 w 42"/>
                  <a:gd name="T53" fmla="*/ 55 h 69"/>
                  <a:gd name="T54" fmla="*/ 6 w 42"/>
                  <a:gd name="T55" fmla="*/ 53 h 69"/>
                  <a:gd name="T56" fmla="*/ 6 w 42"/>
                  <a:gd name="T57" fmla="*/ 56 h 69"/>
                  <a:gd name="T58" fmla="*/ 6 w 42"/>
                  <a:gd name="T59" fmla="*/ 58 h 69"/>
                  <a:gd name="T60" fmla="*/ 6 w 42"/>
                  <a:gd name="T61" fmla="*/ 64 h 69"/>
                  <a:gd name="T62" fmla="*/ 16 w 42"/>
                  <a:gd name="T63" fmla="*/ 64 h 69"/>
                  <a:gd name="T64" fmla="*/ 21 w 42"/>
                  <a:gd name="T65" fmla="*/ 64 h 69"/>
                  <a:gd name="T66" fmla="*/ 27 w 42"/>
                  <a:gd name="T67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" h="69">
                    <a:moveTo>
                      <a:pt x="27" y="64"/>
                    </a:move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5" y="66"/>
                      <a:pt x="38" y="66"/>
                    </a:cubicBezTo>
                    <a:cubicBezTo>
                      <a:pt x="39" y="67"/>
                      <a:pt x="41" y="69"/>
                      <a:pt x="41" y="67"/>
                    </a:cubicBezTo>
                    <a:cubicBezTo>
                      <a:pt x="42" y="67"/>
                      <a:pt x="41" y="66"/>
                      <a:pt x="42" y="64"/>
                    </a:cubicBezTo>
                    <a:cubicBezTo>
                      <a:pt x="41" y="58"/>
                      <a:pt x="38" y="58"/>
                      <a:pt x="36" y="56"/>
                    </a:cubicBezTo>
                    <a:cubicBezTo>
                      <a:pt x="35" y="53"/>
                      <a:pt x="36" y="52"/>
                      <a:pt x="35" y="52"/>
                    </a:cubicBezTo>
                    <a:cubicBezTo>
                      <a:pt x="34" y="52"/>
                      <a:pt x="32" y="48"/>
                      <a:pt x="32" y="44"/>
                    </a:cubicBezTo>
                    <a:cubicBezTo>
                      <a:pt x="34" y="41"/>
                      <a:pt x="31" y="42"/>
                      <a:pt x="32" y="41"/>
                    </a:cubicBezTo>
                    <a:cubicBezTo>
                      <a:pt x="35" y="41"/>
                      <a:pt x="35" y="38"/>
                      <a:pt x="38" y="33"/>
                    </a:cubicBezTo>
                    <a:cubicBezTo>
                      <a:pt x="38" y="31"/>
                      <a:pt x="38" y="33"/>
                      <a:pt x="36" y="30"/>
                    </a:cubicBezTo>
                    <a:cubicBezTo>
                      <a:pt x="36" y="27"/>
                      <a:pt x="35" y="28"/>
                      <a:pt x="31" y="22"/>
                    </a:cubicBezTo>
                    <a:cubicBezTo>
                      <a:pt x="30" y="20"/>
                      <a:pt x="31" y="19"/>
                      <a:pt x="32" y="19"/>
                    </a:cubicBezTo>
                    <a:cubicBezTo>
                      <a:pt x="34" y="19"/>
                      <a:pt x="35" y="20"/>
                      <a:pt x="38" y="19"/>
                    </a:cubicBezTo>
                    <a:cubicBezTo>
                      <a:pt x="34" y="16"/>
                      <a:pt x="36" y="8"/>
                      <a:pt x="35" y="6"/>
                    </a:cubicBezTo>
                    <a:cubicBezTo>
                      <a:pt x="34" y="6"/>
                      <a:pt x="35" y="3"/>
                      <a:pt x="34" y="3"/>
                    </a:cubicBezTo>
                    <a:cubicBezTo>
                      <a:pt x="31" y="2"/>
                      <a:pt x="36" y="0"/>
                      <a:pt x="31" y="0"/>
                    </a:cubicBezTo>
                    <a:cubicBezTo>
                      <a:pt x="30" y="8"/>
                      <a:pt x="35" y="3"/>
                      <a:pt x="32" y="8"/>
                    </a:cubicBezTo>
                    <a:cubicBezTo>
                      <a:pt x="31" y="14"/>
                      <a:pt x="30" y="10"/>
                      <a:pt x="27" y="19"/>
                    </a:cubicBezTo>
                    <a:cubicBezTo>
                      <a:pt x="24" y="27"/>
                      <a:pt x="24" y="27"/>
                      <a:pt x="21" y="28"/>
                    </a:cubicBezTo>
                    <a:cubicBezTo>
                      <a:pt x="20" y="28"/>
                      <a:pt x="18" y="34"/>
                      <a:pt x="17" y="38"/>
                    </a:cubicBezTo>
                    <a:cubicBezTo>
                      <a:pt x="16" y="41"/>
                      <a:pt x="16" y="41"/>
                      <a:pt x="13" y="38"/>
                    </a:cubicBezTo>
                    <a:cubicBezTo>
                      <a:pt x="12" y="34"/>
                      <a:pt x="7" y="36"/>
                      <a:pt x="7" y="39"/>
                    </a:cubicBezTo>
                    <a:cubicBezTo>
                      <a:pt x="6" y="41"/>
                      <a:pt x="5" y="39"/>
                      <a:pt x="3" y="42"/>
                    </a:cubicBezTo>
                    <a:cubicBezTo>
                      <a:pt x="2" y="45"/>
                      <a:pt x="2" y="47"/>
                      <a:pt x="0" y="50"/>
                    </a:cubicBezTo>
                    <a:cubicBezTo>
                      <a:pt x="0" y="53"/>
                      <a:pt x="2" y="48"/>
                      <a:pt x="2" y="52"/>
                    </a:cubicBezTo>
                    <a:cubicBezTo>
                      <a:pt x="2" y="53"/>
                      <a:pt x="2" y="53"/>
                      <a:pt x="3" y="55"/>
                    </a:cubicBezTo>
                    <a:cubicBezTo>
                      <a:pt x="6" y="56"/>
                      <a:pt x="5" y="53"/>
                      <a:pt x="6" y="53"/>
                    </a:cubicBezTo>
                    <a:cubicBezTo>
                      <a:pt x="7" y="55"/>
                      <a:pt x="5" y="55"/>
                      <a:pt x="6" y="56"/>
                    </a:cubicBezTo>
                    <a:cubicBezTo>
                      <a:pt x="7" y="58"/>
                      <a:pt x="6" y="56"/>
                      <a:pt x="6" y="58"/>
                    </a:cubicBezTo>
                    <a:cubicBezTo>
                      <a:pt x="9" y="59"/>
                      <a:pt x="6" y="61"/>
                      <a:pt x="6" y="64"/>
                    </a:cubicBezTo>
                    <a:cubicBezTo>
                      <a:pt x="9" y="66"/>
                      <a:pt x="10" y="64"/>
                      <a:pt x="16" y="64"/>
                    </a:cubicBezTo>
                    <a:cubicBezTo>
                      <a:pt x="16" y="64"/>
                      <a:pt x="16" y="64"/>
                      <a:pt x="21" y="64"/>
                    </a:cubicBezTo>
                    <a:cubicBezTo>
                      <a:pt x="27" y="64"/>
                      <a:pt x="25" y="64"/>
                      <a:pt x="27" y="6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8" name="Freeform 2277"/>
              <p:cNvSpPr>
                <a:spLocks/>
              </p:cNvSpPr>
              <p:nvPr/>
            </p:nvSpPr>
            <p:spPr bwMode="auto">
              <a:xfrm>
                <a:off x="3798486" y="4518955"/>
                <a:ext cx="23476" cy="33978"/>
              </a:xfrm>
              <a:custGeom>
                <a:avLst/>
                <a:gdLst>
                  <a:gd name="T0" fmla="*/ 0 w 7"/>
                  <a:gd name="T1" fmla="*/ 3 h 9"/>
                  <a:gd name="T2" fmla="*/ 5 w 7"/>
                  <a:gd name="T3" fmla="*/ 2 h 9"/>
                  <a:gd name="T4" fmla="*/ 7 w 7"/>
                  <a:gd name="T5" fmla="*/ 2 h 9"/>
                  <a:gd name="T6" fmla="*/ 3 w 7"/>
                  <a:gd name="T7" fmla="*/ 3 h 9"/>
                  <a:gd name="T8" fmla="*/ 2 w 7"/>
                  <a:gd name="T9" fmla="*/ 9 h 9"/>
                  <a:gd name="T10" fmla="*/ 2 w 7"/>
                  <a:gd name="T11" fmla="*/ 6 h 9"/>
                  <a:gd name="T12" fmla="*/ 0 w 7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0" y="3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5" y="0"/>
                      <a:pt x="6" y="2"/>
                      <a:pt x="7" y="2"/>
                    </a:cubicBezTo>
                    <a:cubicBezTo>
                      <a:pt x="6" y="2"/>
                      <a:pt x="6" y="2"/>
                      <a:pt x="3" y="3"/>
                    </a:cubicBezTo>
                    <a:cubicBezTo>
                      <a:pt x="3" y="5"/>
                      <a:pt x="5" y="9"/>
                      <a:pt x="2" y="9"/>
                    </a:cubicBezTo>
                    <a:cubicBezTo>
                      <a:pt x="2" y="8"/>
                      <a:pt x="0" y="9"/>
                      <a:pt x="2" y="6"/>
                    </a:cubicBezTo>
                    <a:cubicBezTo>
                      <a:pt x="2" y="6"/>
                      <a:pt x="2" y="5"/>
                      <a:pt x="0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9" name="Freeform 2278"/>
              <p:cNvSpPr>
                <a:spLocks/>
              </p:cNvSpPr>
              <p:nvPr/>
            </p:nvSpPr>
            <p:spPr bwMode="auto">
              <a:xfrm>
                <a:off x="3784894" y="4345143"/>
                <a:ext cx="139618" cy="192109"/>
              </a:xfrm>
              <a:custGeom>
                <a:avLst/>
                <a:gdLst>
                  <a:gd name="T0" fmla="*/ 11 w 41"/>
                  <a:gd name="T1" fmla="*/ 10 h 52"/>
                  <a:gd name="T2" fmla="*/ 11 w 41"/>
                  <a:gd name="T3" fmla="*/ 14 h 52"/>
                  <a:gd name="T4" fmla="*/ 16 w 41"/>
                  <a:gd name="T5" fmla="*/ 14 h 52"/>
                  <a:gd name="T6" fmla="*/ 17 w 41"/>
                  <a:gd name="T7" fmla="*/ 17 h 52"/>
                  <a:gd name="T8" fmla="*/ 16 w 41"/>
                  <a:gd name="T9" fmla="*/ 22 h 52"/>
                  <a:gd name="T10" fmla="*/ 18 w 41"/>
                  <a:gd name="T11" fmla="*/ 25 h 52"/>
                  <a:gd name="T12" fmla="*/ 17 w 41"/>
                  <a:gd name="T13" fmla="*/ 33 h 52"/>
                  <a:gd name="T14" fmla="*/ 17 w 41"/>
                  <a:gd name="T15" fmla="*/ 36 h 52"/>
                  <a:gd name="T16" fmla="*/ 14 w 41"/>
                  <a:gd name="T17" fmla="*/ 35 h 52"/>
                  <a:gd name="T18" fmla="*/ 9 w 41"/>
                  <a:gd name="T19" fmla="*/ 33 h 52"/>
                  <a:gd name="T20" fmla="*/ 7 w 41"/>
                  <a:gd name="T21" fmla="*/ 35 h 52"/>
                  <a:gd name="T22" fmla="*/ 4 w 41"/>
                  <a:gd name="T23" fmla="*/ 36 h 52"/>
                  <a:gd name="T24" fmla="*/ 4 w 41"/>
                  <a:gd name="T25" fmla="*/ 41 h 52"/>
                  <a:gd name="T26" fmla="*/ 3 w 41"/>
                  <a:gd name="T27" fmla="*/ 44 h 52"/>
                  <a:gd name="T28" fmla="*/ 0 w 41"/>
                  <a:gd name="T29" fmla="*/ 44 h 52"/>
                  <a:gd name="T30" fmla="*/ 4 w 41"/>
                  <a:gd name="T31" fmla="*/ 49 h 52"/>
                  <a:gd name="T32" fmla="*/ 4 w 41"/>
                  <a:gd name="T33" fmla="*/ 50 h 52"/>
                  <a:gd name="T34" fmla="*/ 9 w 41"/>
                  <a:gd name="T35" fmla="*/ 49 h 52"/>
                  <a:gd name="T36" fmla="*/ 11 w 41"/>
                  <a:gd name="T37" fmla="*/ 49 h 52"/>
                  <a:gd name="T38" fmla="*/ 17 w 41"/>
                  <a:gd name="T39" fmla="*/ 47 h 52"/>
                  <a:gd name="T40" fmla="*/ 18 w 41"/>
                  <a:gd name="T41" fmla="*/ 50 h 52"/>
                  <a:gd name="T42" fmla="*/ 24 w 41"/>
                  <a:gd name="T43" fmla="*/ 45 h 52"/>
                  <a:gd name="T44" fmla="*/ 27 w 41"/>
                  <a:gd name="T45" fmla="*/ 39 h 52"/>
                  <a:gd name="T46" fmla="*/ 34 w 41"/>
                  <a:gd name="T47" fmla="*/ 28 h 52"/>
                  <a:gd name="T48" fmla="*/ 36 w 41"/>
                  <a:gd name="T49" fmla="*/ 20 h 52"/>
                  <a:gd name="T50" fmla="*/ 36 w 41"/>
                  <a:gd name="T51" fmla="*/ 14 h 52"/>
                  <a:gd name="T52" fmla="*/ 38 w 41"/>
                  <a:gd name="T53" fmla="*/ 6 h 52"/>
                  <a:gd name="T54" fmla="*/ 41 w 41"/>
                  <a:gd name="T55" fmla="*/ 2 h 52"/>
                  <a:gd name="T56" fmla="*/ 36 w 41"/>
                  <a:gd name="T57" fmla="*/ 2 h 52"/>
                  <a:gd name="T58" fmla="*/ 31 w 41"/>
                  <a:gd name="T59" fmla="*/ 2 h 52"/>
                  <a:gd name="T60" fmla="*/ 27 w 41"/>
                  <a:gd name="T61" fmla="*/ 10 h 52"/>
                  <a:gd name="T62" fmla="*/ 27 w 41"/>
                  <a:gd name="T63" fmla="*/ 13 h 52"/>
                  <a:gd name="T64" fmla="*/ 22 w 41"/>
                  <a:gd name="T65" fmla="*/ 10 h 52"/>
                  <a:gd name="T66" fmla="*/ 20 w 41"/>
                  <a:gd name="T67" fmla="*/ 10 h 52"/>
                  <a:gd name="T68" fmla="*/ 11 w 41"/>
                  <a:gd name="T69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" h="52">
                    <a:moveTo>
                      <a:pt x="11" y="10"/>
                    </a:moveTo>
                    <a:cubicBezTo>
                      <a:pt x="11" y="11"/>
                      <a:pt x="10" y="11"/>
                      <a:pt x="11" y="14"/>
                    </a:cubicBezTo>
                    <a:cubicBezTo>
                      <a:pt x="11" y="16"/>
                      <a:pt x="14" y="14"/>
                      <a:pt x="16" y="14"/>
                    </a:cubicBezTo>
                    <a:cubicBezTo>
                      <a:pt x="17" y="14"/>
                      <a:pt x="18" y="16"/>
                      <a:pt x="17" y="17"/>
                    </a:cubicBezTo>
                    <a:cubicBezTo>
                      <a:pt x="17" y="20"/>
                      <a:pt x="17" y="17"/>
                      <a:pt x="16" y="22"/>
                    </a:cubicBezTo>
                    <a:cubicBezTo>
                      <a:pt x="14" y="25"/>
                      <a:pt x="18" y="24"/>
                      <a:pt x="18" y="25"/>
                    </a:cubicBezTo>
                    <a:cubicBezTo>
                      <a:pt x="17" y="28"/>
                      <a:pt x="18" y="31"/>
                      <a:pt x="17" y="33"/>
                    </a:cubicBezTo>
                    <a:cubicBezTo>
                      <a:pt x="17" y="35"/>
                      <a:pt x="18" y="36"/>
                      <a:pt x="17" y="36"/>
                    </a:cubicBezTo>
                    <a:cubicBezTo>
                      <a:pt x="14" y="38"/>
                      <a:pt x="16" y="33"/>
                      <a:pt x="14" y="35"/>
                    </a:cubicBezTo>
                    <a:cubicBezTo>
                      <a:pt x="11" y="38"/>
                      <a:pt x="11" y="38"/>
                      <a:pt x="9" y="33"/>
                    </a:cubicBezTo>
                    <a:cubicBezTo>
                      <a:pt x="7" y="30"/>
                      <a:pt x="7" y="33"/>
                      <a:pt x="7" y="35"/>
                    </a:cubicBezTo>
                    <a:cubicBezTo>
                      <a:pt x="7" y="36"/>
                      <a:pt x="6" y="36"/>
                      <a:pt x="4" y="36"/>
                    </a:cubicBezTo>
                    <a:cubicBezTo>
                      <a:pt x="2" y="36"/>
                      <a:pt x="3" y="39"/>
                      <a:pt x="4" y="41"/>
                    </a:cubicBezTo>
                    <a:cubicBezTo>
                      <a:pt x="4" y="42"/>
                      <a:pt x="4" y="44"/>
                      <a:pt x="3" y="44"/>
                    </a:cubicBezTo>
                    <a:cubicBezTo>
                      <a:pt x="2" y="42"/>
                      <a:pt x="2" y="42"/>
                      <a:pt x="0" y="44"/>
                    </a:cubicBezTo>
                    <a:cubicBezTo>
                      <a:pt x="3" y="47"/>
                      <a:pt x="3" y="47"/>
                      <a:pt x="4" y="49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6" y="49"/>
                      <a:pt x="7" y="49"/>
                      <a:pt x="9" y="49"/>
                    </a:cubicBezTo>
                    <a:cubicBezTo>
                      <a:pt x="9" y="47"/>
                      <a:pt x="10" y="49"/>
                      <a:pt x="11" y="49"/>
                    </a:cubicBezTo>
                    <a:cubicBezTo>
                      <a:pt x="13" y="52"/>
                      <a:pt x="16" y="45"/>
                      <a:pt x="17" y="47"/>
                    </a:cubicBezTo>
                    <a:cubicBezTo>
                      <a:pt x="20" y="49"/>
                      <a:pt x="17" y="50"/>
                      <a:pt x="18" y="50"/>
                    </a:cubicBezTo>
                    <a:cubicBezTo>
                      <a:pt x="21" y="50"/>
                      <a:pt x="22" y="45"/>
                      <a:pt x="24" y="45"/>
                    </a:cubicBezTo>
                    <a:cubicBezTo>
                      <a:pt x="27" y="45"/>
                      <a:pt x="28" y="42"/>
                      <a:pt x="27" y="39"/>
                    </a:cubicBezTo>
                    <a:cubicBezTo>
                      <a:pt x="25" y="36"/>
                      <a:pt x="31" y="28"/>
                      <a:pt x="34" y="28"/>
                    </a:cubicBezTo>
                    <a:cubicBezTo>
                      <a:pt x="36" y="25"/>
                      <a:pt x="35" y="24"/>
                      <a:pt x="36" y="20"/>
                    </a:cubicBezTo>
                    <a:cubicBezTo>
                      <a:pt x="38" y="17"/>
                      <a:pt x="36" y="19"/>
                      <a:pt x="36" y="14"/>
                    </a:cubicBezTo>
                    <a:cubicBezTo>
                      <a:pt x="38" y="10"/>
                      <a:pt x="36" y="10"/>
                      <a:pt x="38" y="6"/>
                    </a:cubicBezTo>
                    <a:cubicBezTo>
                      <a:pt x="41" y="3"/>
                      <a:pt x="41" y="3"/>
                      <a:pt x="41" y="2"/>
                    </a:cubicBezTo>
                    <a:cubicBezTo>
                      <a:pt x="38" y="0"/>
                      <a:pt x="38" y="3"/>
                      <a:pt x="36" y="2"/>
                    </a:cubicBezTo>
                    <a:cubicBezTo>
                      <a:pt x="34" y="0"/>
                      <a:pt x="34" y="2"/>
                      <a:pt x="31" y="2"/>
                    </a:cubicBezTo>
                    <a:cubicBezTo>
                      <a:pt x="27" y="2"/>
                      <a:pt x="29" y="5"/>
                      <a:pt x="27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1"/>
                      <a:pt x="22" y="10"/>
                    </a:cubicBezTo>
                    <a:cubicBezTo>
                      <a:pt x="21" y="10"/>
                      <a:pt x="20" y="10"/>
                      <a:pt x="20" y="10"/>
                    </a:cubicBezTo>
                    <a:cubicBezTo>
                      <a:pt x="11" y="10"/>
                      <a:pt x="11" y="10"/>
                      <a:pt x="11" y="1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0" name="Freeform 2279"/>
              <p:cNvSpPr>
                <a:spLocks/>
              </p:cNvSpPr>
              <p:nvPr/>
            </p:nvSpPr>
            <p:spPr bwMode="auto">
              <a:xfrm>
                <a:off x="3736708" y="4373893"/>
                <a:ext cx="108729" cy="138529"/>
              </a:xfrm>
              <a:custGeom>
                <a:avLst/>
                <a:gdLst>
                  <a:gd name="T0" fmla="*/ 16 w 32"/>
                  <a:gd name="T1" fmla="*/ 2 h 37"/>
                  <a:gd name="T2" fmla="*/ 21 w 32"/>
                  <a:gd name="T3" fmla="*/ 0 h 37"/>
                  <a:gd name="T4" fmla="*/ 27 w 32"/>
                  <a:gd name="T5" fmla="*/ 2 h 37"/>
                  <a:gd name="T6" fmla="*/ 25 w 32"/>
                  <a:gd name="T7" fmla="*/ 6 h 37"/>
                  <a:gd name="T8" fmla="*/ 30 w 32"/>
                  <a:gd name="T9" fmla="*/ 6 h 37"/>
                  <a:gd name="T10" fmla="*/ 31 w 32"/>
                  <a:gd name="T11" fmla="*/ 9 h 37"/>
                  <a:gd name="T12" fmla="*/ 30 w 32"/>
                  <a:gd name="T13" fmla="*/ 14 h 37"/>
                  <a:gd name="T14" fmla="*/ 32 w 32"/>
                  <a:gd name="T15" fmla="*/ 17 h 37"/>
                  <a:gd name="T16" fmla="*/ 31 w 32"/>
                  <a:gd name="T17" fmla="*/ 25 h 37"/>
                  <a:gd name="T18" fmla="*/ 31 w 32"/>
                  <a:gd name="T19" fmla="*/ 28 h 37"/>
                  <a:gd name="T20" fmla="*/ 28 w 32"/>
                  <a:gd name="T21" fmla="*/ 28 h 37"/>
                  <a:gd name="T22" fmla="*/ 23 w 32"/>
                  <a:gd name="T23" fmla="*/ 25 h 37"/>
                  <a:gd name="T24" fmla="*/ 21 w 32"/>
                  <a:gd name="T25" fmla="*/ 27 h 37"/>
                  <a:gd name="T26" fmla="*/ 18 w 32"/>
                  <a:gd name="T27" fmla="*/ 28 h 37"/>
                  <a:gd name="T28" fmla="*/ 18 w 32"/>
                  <a:gd name="T29" fmla="*/ 33 h 37"/>
                  <a:gd name="T30" fmla="*/ 17 w 32"/>
                  <a:gd name="T31" fmla="*/ 36 h 37"/>
                  <a:gd name="T32" fmla="*/ 14 w 32"/>
                  <a:gd name="T33" fmla="*/ 37 h 37"/>
                  <a:gd name="T34" fmla="*/ 9 w 32"/>
                  <a:gd name="T35" fmla="*/ 31 h 37"/>
                  <a:gd name="T36" fmla="*/ 5 w 32"/>
                  <a:gd name="T37" fmla="*/ 27 h 37"/>
                  <a:gd name="T38" fmla="*/ 2 w 32"/>
                  <a:gd name="T39" fmla="*/ 20 h 37"/>
                  <a:gd name="T40" fmla="*/ 2 w 32"/>
                  <a:gd name="T41" fmla="*/ 17 h 37"/>
                  <a:gd name="T42" fmla="*/ 5 w 32"/>
                  <a:gd name="T43" fmla="*/ 14 h 37"/>
                  <a:gd name="T44" fmla="*/ 6 w 32"/>
                  <a:gd name="T45" fmla="*/ 14 h 37"/>
                  <a:gd name="T46" fmla="*/ 7 w 32"/>
                  <a:gd name="T47" fmla="*/ 12 h 37"/>
                  <a:gd name="T48" fmla="*/ 5 w 32"/>
                  <a:gd name="T49" fmla="*/ 11 h 37"/>
                  <a:gd name="T50" fmla="*/ 6 w 32"/>
                  <a:gd name="T51" fmla="*/ 11 h 37"/>
                  <a:gd name="T52" fmla="*/ 6 w 32"/>
                  <a:gd name="T53" fmla="*/ 8 h 37"/>
                  <a:gd name="T54" fmla="*/ 16 w 32"/>
                  <a:gd name="T55" fmla="*/ 8 h 37"/>
                  <a:gd name="T56" fmla="*/ 16 w 32"/>
                  <a:gd name="T57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7">
                    <a:moveTo>
                      <a:pt x="16" y="2"/>
                    </a:moveTo>
                    <a:cubicBezTo>
                      <a:pt x="16" y="0"/>
                      <a:pt x="16" y="0"/>
                      <a:pt x="21" y="0"/>
                    </a:cubicBezTo>
                    <a:cubicBezTo>
                      <a:pt x="27" y="0"/>
                      <a:pt x="25" y="0"/>
                      <a:pt x="27" y="2"/>
                    </a:cubicBezTo>
                    <a:cubicBezTo>
                      <a:pt x="27" y="3"/>
                      <a:pt x="24" y="3"/>
                      <a:pt x="25" y="6"/>
                    </a:cubicBezTo>
                    <a:cubicBezTo>
                      <a:pt x="27" y="8"/>
                      <a:pt x="28" y="6"/>
                      <a:pt x="30" y="6"/>
                    </a:cubicBezTo>
                    <a:cubicBezTo>
                      <a:pt x="31" y="6"/>
                      <a:pt x="32" y="8"/>
                      <a:pt x="31" y="9"/>
                    </a:cubicBezTo>
                    <a:cubicBezTo>
                      <a:pt x="31" y="12"/>
                      <a:pt x="31" y="9"/>
                      <a:pt x="30" y="14"/>
                    </a:cubicBezTo>
                    <a:cubicBezTo>
                      <a:pt x="28" y="17"/>
                      <a:pt x="32" y="16"/>
                      <a:pt x="32" y="17"/>
                    </a:cubicBezTo>
                    <a:cubicBezTo>
                      <a:pt x="31" y="20"/>
                      <a:pt x="32" y="23"/>
                      <a:pt x="31" y="25"/>
                    </a:cubicBezTo>
                    <a:cubicBezTo>
                      <a:pt x="31" y="28"/>
                      <a:pt x="32" y="28"/>
                      <a:pt x="31" y="28"/>
                    </a:cubicBezTo>
                    <a:cubicBezTo>
                      <a:pt x="28" y="30"/>
                      <a:pt x="30" y="25"/>
                      <a:pt x="28" y="28"/>
                    </a:cubicBezTo>
                    <a:cubicBezTo>
                      <a:pt x="27" y="30"/>
                      <a:pt x="25" y="30"/>
                      <a:pt x="23" y="25"/>
                    </a:cubicBezTo>
                    <a:cubicBezTo>
                      <a:pt x="21" y="23"/>
                      <a:pt x="21" y="25"/>
                      <a:pt x="21" y="27"/>
                    </a:cubicBezTo>
                    <a:cubicBezTo>
                      <a:pt x="21" y="28"/>
                      <a:pt x="20" y="28"/>
                      <a:pt x="18" y="28"/>
                    </a:cubicBezTo>
                    <a:cubicBezTo>
                      <a:pt x="16" y="28"/>
                      <a:pt x="17" y="33"/>
                      <a:pt x="18" y="33"/>
                    </a:cubicBezTo>
                    <a:cubicBezTo>
                      <a:pt x="18" y="34"/>
                      <a:pt x="18" y="37"/>
                      <a:pt x="17" y="36"/>
                    </a:cubicBezTo>
                    <a:cubicBezTo>
                      <a:pt x="16" y="36"/>
                      <a:pt x="16" y="36"/>
                      <a:pt x="14" y="37"/>
                    </a:cubicBezTo>
                    <a:cubicBezTo>
                      <a:pt x="12" y="34"/>
                      <a:pt x="16" y="36"/>
                      <a:pt x="9" y="31"/>
                    </a:cubicBezTo>
                    <a:cubicBezTo>
                      <a:pt x="6" y="28"/>
                      <a:pt x="6" y="28"/>
                      <a:pt x="5" y="27"/>
                    </a:cubicBezTo>
                    <a:cubicBezTo>
                      <a:pt x="3" y="25"/>
                      <a:pt x="3" y="23"/>
                      <a:pt x="2" y="20"/>
                    </a:cubicBezTo>
                    <a:cubicBezTo>
                      <a:pt x="0" y="17"/>
                      <a:pt x="0" y="16"/>
                      <a:pt x="2" y="17"/>
                    </a:cubicBezTo>
                    <a:cubicBezTo>
                      <a:pt x="3" y="19"/>
                      <a:pt x="5" y="16"/>
                      <a:pt x="5" y="14"/>
                    </a:cubicBezTo>
                    <a:cubicBezTo>
                      <a:pt x="5" y="11"/>
                      <a:pt x="5" y="11"/>
                      <a:pt x="6" y="14"/>
                    </a:cubicBezTo>
                    <a:cubicBezTo>
                      <a:pt x="6" y="14"/>
                      <a:pt x="10" y="14"/>
                      <a:pt x="7" y="12"/>
                    </a:cubicBezTo>
                    <a:cubicBezTo>
                      <a:pt x="6" y="12"/>
                      <a:pt x="5" y="11"/>
                      <a:pt x="5" y="11"/>
                    </a:cubicBezTo>
                    <a:cubicBezTo>
                      <a:pt x="6" y="9"/>
                      <a:pt x="6" y="11"/>
                      <a:pt x="6" y="11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12" y="8"/>
                      <a:pt x="12" y="9"/>
                      <a:pt x="16" y="8"/>
                    </a:cubicBezTo>
                    <a:cubicBezTo>
                      <a:pt x="16" y="2"/>
                      <a:pt x="16" y="2"/>
                      <a:pt x="16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1" name="Freeform 2280"/>
              <p:cNvSpPr>
                <a:spLocks/>
              </p:cNvSpPr>
              <p:nvPr/>
            </p:nvSpPr>
            <p:spPr bwMode="auto">
              <a:xfrm>
                <a:off x="3754005" y="4373893"/>
                <a:ext cx="37067" cy="33978"/>
              </a:xfrm>
              <a:custGeom>
                <a:avLst/>
                <a:gdLst>
                  <a:gd name="T0" fmla="*/ 1 w 11"/>
                  <a:gd name="T1" fmla="*/ 0 h 9"/>
                  <a:gd name="T2" fmla="*/ 11 w 11"/>
                  <a:gd name="T3" fmla="*/ 2 h 9"/>
                  <a:gd name="T4" fmla="*/ 11 w 11"/>
                  <a:gd name="T5" fmla="*/ 8 h 9"/>
                  <a:gd name="T6" fmla="*/ 1 w 11"/>
                  <a:gd name="T7" fmla="*/ 8 h 9"/>
                  <a:gd name="T8" fmla="*/ 0 w 11"/>
                  <a:gd name="T9" fmla="*/ 6 h 9"/>
                  <a:gd name="T10" fmla="*/ 1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" y="0"/>
                    </a:moveTo>
                    <a:cubicBezTo>
                      <a:pt x="4" y="2"/>
                      <a:pt x="5" y="2"/>
                      <a:pt x="11" y="2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7" y="9"/>
                      <a:pt x="5" y="8"/>
                      <a:pt x="1" y="8"/>
                    </a:cubicBezTo>
                    <a:cubicBezTo>
                      <a:pt x="1" y="6"/>
                      <a:pt x="0" y="9"/>
                      <a:pt x="0" y="6"/>
                    </a:cubicBezTo>
                    <a:cubicBezTo>
                      <a:pt x="0" y="5"/>
                      <a:pt x="2" y="5"/>
                      <a:pt x="1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2" name="Freeform 2281"/>
              <p:cNvSpPr>
                <a:spLocks/>
              </p:cNvSpPr>
              <p:nvPr/>
            </p:nvSpPr>
            <p:spPr bwMode="auto">
              <a:xfrm>
                <a:off x="3733001" y="4345143"/>
                <a:ext cx="9884" cy="10455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3" y="0"/>
                      <a:pt x="3" y="0"/>
                      <a:pt x="3" y="2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3" name="Freeform 2282"/>
              <p:cNvSpPr>
                <a:spLocks/>
              </p:cNvSpPr>
              <p:nvPr/>
            </p:nvSpPr>
            <p:spPr bwMode="auto">
              <a:xfrm>
                <a:off x="3694698" y="4415714"/>
                <a:ext cx="14827" cy="10455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3 h 3"/>
                  <a:gd name="T4" fmla="*/ 3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4" y="1"/>
                      <a:pt x="3" y="3"/>
                      <a:pt x="1" y="3"/>
                    </a:cubicBezTo>
                    <a:cubicBezTo>
                      <a:pt x="0" y="3"/>
                      <a:pt x="1" y="0"/>
                      <a:pt x="3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4" name="Freeform 2283"/>
              <p:cNvSpPr>
                <a:spLocks/>
              </p:cNvSpPr>
              <p:nvPr/>
            </p:nvSpPr>
            <p:spPr bwMode="auto">
              <a:xfrm>
                <a:off x="4099963" y="4448385"/>
                <a:ext cx="40774" cy="41820"/>
              </a:xfrm>
              <a:custGeom>
                <a:avLst/>
                <a:gdLst>
                  <a:gd name="T0" fmla="*/ 3 w 12"/>
                  <a:gd name="T1" fmla="*/ 11 h 11"/>
                  <a:gd name="T2" fmla="*/ 4 w 12"/>
                  <a:gd name="T3" fmla="*/ 11 h 11"/>
                  <a:gd name="T4" fmla="*/ 8 w 12"/>
                  <a:gd name="T5" fmla="*/ 10 h 11"/>
                  <a:gd name="T6" fmla="*/ 8 w 12"/>
                  <a:gd name="T7" fmla="*/ 8 h 11"/>
                  <a:gd name="T8" fmla="*/ 12 w 12"/>
                  <a:gd name="T9" fmla="*/ 8 h 11"/>
                  <a:gd name="T10" fmla="*/ 12 w 12"/>
                  <a:gd name="T11" fmla="*/ 5 h 11"/>
                  <a:gd name="T12" fmla="*/ 11 w 12"/>
                  <a:gd name="T13" fmla="*/ 0 h 11"/>
                  <a:gd name="T14" fmla="*/ 8 w 12"/>
                  <a:gd name="T15" fmla="*/ 3 h 11"/>
                  <a:gd name="T16" fmla="*/ 7 w 12"/>
                  <a:gd name="T17" fmla="*/ 2 h 11"/>
                  <a:gd name="T18" fmla="*/ 4 w 12"/>
                  <a:gd name="T19" fmla="*/ 8 h 11"/>
                  <a:gd name="T20" fmla="*/ 3 w 12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1">
                    <a:moveTo>
                      <a:pt x="3" y="11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8" y="11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10" y="8"/>
                      <a:pt x="12" y="8"/>
                    </a:cubicBezTo>
                    <a:cubicBezTo>
                      <a:pt x="12" y="8"/>
                      <a:pt x="12" y="8"/>
                      <a:pt x="12" y="5"/>
                    </a:cubicBezTo>
                    <a:cubicBezTo>
                      <a:pt x="12" y="0"/>
                      <a:pt x="11" y="2"/>
                      <a:pt x="11" y="0"/>
                    </a:cubicBezTo>
                    <a:cubicBezTo>
                      <a:pt x="10" y="0"/>
                      <a:pt x="10" y="2"/>
                      <a:pt x="8" y="3"/>
                    </a:cubicBezTo>
                    <a:cubicBezTo>
                      <a:pt x="7" y="3"/>
                      <a:pt x="8" y="0"/>
                      <a:pt x="7" y="2"/>
                    </a:cubicBezTo>
                    <a:cubicBezTo>
                      <a:pt x="0" y="7"/>
                      <a:pt x="5" y="7"/>
                      <a:pt x="4" y="8"/>
                    </a:cubicBezTo>
                    <a:cubicBezTo>
                      <a:pt x="1" y="8"/>
                      <a:pt x="3" y="8"/>
                      <a:pt x="3" y="1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5" name="Freeform 2284"/>
              <p:cNvSpPr>
                <a:spLocks/>
              </p:cNvSpPr>
              <p:nvPr/>
            </p:nvSpPr>
            <p:spPr bwMode="auto">
              <a:xfrm>
                <a:off x="4109847" y="4478442"/>
                <a:ext cx="40774" cy="48353"/>
              </a:xfrm>
              <a:custGeom>
                <a:avLst/>
                <a:gdLst>
                  <a:gd name="T0" fmla="*/ 9 w 12"/>
                  <a:gd name="T1" fmla="*/ 0 h 13"/>
                  <a:gd name="T2" fmla="*/ 8 w 12"/>
                  <a:gd name="T3" fmla="*/ 3 h 13"/>
                  <a:gd name="T4" fmla="*/ 9 w 12"/>
                  <a:gd name="T5" fmla="*/ 6 h 13"/>
                  <a:gd name="T6" fmla="*/ 2 w 12"/>
                  <a:gd name="T7" fmla="*/ 13 h 13"/>
                  <a:gd name="T8" fmla="*/ 1 w 12"/>
                  <a:gd name="T9" fmla="*/ 8 h 13"/>
                  <a:gd name="T10" fmla="*/ 0 w 12"/>
                  <a:gd name="T11" fmla="*/ 3 h 13"/>
                  <a:gd name="T12" fmla="*/ 1 w 12"/>
                  <a:gd name="T13" fmla="*/ 3 h 13"/>
                  <a:gd name="T14" fmla="*/ 5 w 12"/>
                  <a:gd name="T15" fmla="*/ 2 h 13"/>
                  <a:gd name="T16" fmla="*/ 5 w 12"/>
                  <a:gd name="T17" fmla="*/ 0 h 13"/>
                  <a:gd name="T18" fmla="*/ 9 w 12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12" y="3"/>
                      <a:pt x="9" y="6"/>
                    </a:cubicBezTo>
                    <a:cubicBezTo>
                      <a:pt x="5" y="9"/>
                      <a:pt x="7" y="11"/>
                      <a:pt x="2" y="13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1" y="5"/>
                      <a:pt x="1" y="5"/>
                      <a:pt x="0" y="3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3"/>
                      <a:pt x="5" y="3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7" y="0"/>
                      <a:pt x="9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6" name="Freeform 2285"/>
              <p:cNvSpPr>
                <a:spLocks/>
              </p:cNvSpPr>
              <p:nvPr/>
            </p:nvSpPr>
            <p:spPr bwMode="auto">
              <a:xfrm>
                <a:off x="3483418" y="4092916"/>
                <a:ext cx="147032" cy="133301"/>
              </a:xfrm>
              <a:custGeom>
                <a:avLst/>
                <a:gdLst>
                  <a:gd name="T0" fmla="*/ 16 w 43"/>
                  <a:gd name="T1" fmla="*/ 34 h 36"/>
                  <a:gd name="T2" fmla="*/ 15 w 43"/>
                  <a:gd name="T3" fmla="*/ 29 h 36"/>
                  <a:gd name="T4" fmla="*/ 15 w 43"/>
                  <a:gd name="T5" fmla="*/ 25 h 36"/>
                  <a:gd name="T6" fmla="*/ 26 w 43"/>
                  <a:gd name="T7" fmla="*/ 25 h 36"/>
                  <a:gd name="T8" fmla="*/ 27 w 43"/>
                  <a:gd name="T9" fmla="*/ 25 h 36"/>
                  <a:gd name="T10" fmla="*/ 29 w 43"/>
                  <a:gd name="T11" fmla="*/ 25 h 36"/>
                  <a:gd name="T12" fmla="*/ 33 w 43"/>
                  <a:gd name="T13" fmla="*/ 26 h 36"/>
                  <a:gd name="T14" fmla="*/ 34 w 43"/>
                  <a:gd name="T15" fmla="*/ 25 h 36"/>
                  <a:gd name="T16" fmla="*/ 43 w 43"/>
                  <a:gd name="T17" fmla="*/ 20 h 36"/>
                  <a:gd name="T18" fmla="*/ 41 w 43"/>
                  <a:gd name="T19" fmla="*/ 18 h 36"/>
                  <a:gd name="T20" fmla="*/ 40 w 43"/>
                  <a:gd name="T21" fmla="*/ 15 h 36"/>
                  <a:gd name="T22" fmla="*/ 36 w 43"/>
                  <a:gd name="T23" fmla="*/ 12 h 36"/>
                  <a:gd name="T24" fmla="*/ 36 w 43"/>
                  <a:gd name="T25" fmla="*/ 11 h 36"/>
                  <a:gd name="T26" fmla="*/ 34 w 43"/>
                  <a:gd name="T27" fmla="*/ 9 h 36"/>
                  <a:gd name="T28" fmla="*/ 33 w 43"/>
                  <a:gd name="T29" fmla="*/ 7 h 36"/>
                  <a:gd name="T30" fmla="*/ 31 w 43"/>
                  <a:gd name="T31" fmla="*/ 1 h 36"/>
                  <a:gd name="T32" fmla="*/ 29 w 43"/>
                  <a:gd name="T33" fmla="*/ 1 h 36"/>
                  <a:gd name="T34" fmla="*/ 27 w 43"/>
                  <a:gd name="T35" fmla="*/ 1 h 36"/>
                  <a:gd name="T36" fmla="*/ 22 w 43"/>
                  <a:gd name="T37" fmla="*/ 3 h 36"/>
                  <a:gd name="T38" fmla="*/ 18 w 43"/>
                  <a:gd name="T39" fmla="*/ 6 h 36"/>
                  <a:gd name="T40" fmla="*/ 15 w 43"/>
                  <a:gd name="T41" fmla="*/ 9 h 36"/>
                  <a:gd name="T42" fmla="*/ 12 w 43"/>
                  <a:gd name="T43" fmla="*/ 9 h 36"/>
                  <a:gd name="T44" fmla="*/ 9 w 43"/>
                  <a:gd name="T45" fmla="*/ 12 h 36"/>
                  <a:gd name="T46" fmla="*/ 8 w 43"/>
                  <a:gd name="T47" fmla="*/ 11 h 36"/>
                  <a:gd name="T48" fmla="*/ 8 w 43"/>
                  <a:gd name="T49" fmla="*/ 14 h 36"/>
                  <a:gd name="T50" fmla="*/ 7 w 43"/>
                  <a:gd name="T51" fmla="*/ 15 h 36"/>
                  <a:gd name="T52" fmla="*/ 7 w 43"/>
                  <a:gd name="T53" fmla="*/ 18 h 36"/>
                  <a:gd name="T54" fmla="*/ 2 w 43"/>
                  <a:gd name="T55" fmla="*/ 20 h 36"/>
                  <a:gd name="T56" fmla="*/ 1 w 43"/>
                  <a:gd name="T57" fmla="*/ 25 h 36"/>
                  <a:gd name="T58" fmla="*/ 1 w 43"/>
                  <a:gd name="T59" fmla="*/ 29 h 36"/>
                  <a:gd name="T60" fmla="*/ 5 w 43"/>
                  <a:gd name="T61" fmla="*/ 32 h 36"/>
                  <a:gd name="T62" fmla="*/ 9 w 43"/>
                  <a:gd name="T63" fmla="*/ 32 h 36"/>
                  <a:gd name="T64" fmla="*/ 16 w 43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36">
                    <a:moveTo>
                      <a:pt x="16" y="34"/>
                    </a:moveTo>
                    <a:cubicBezTo>
                      <a:pt x="15" y="32"/>
                      <a:pt x="15" y="29"/>
                      <a:pt x="15" y="29"/>
                    </a:cubicBezTo>
                    <a:cubicBezTo>
                      <a:pt x="15" y="29"/>
                      <a:pt x="13" y="25"/>
                      <a:pt x="15" y="25"/>
                    </a:cubicBezTo>
                    <a:cubicBezTo>
                      <a:pt x="18" y="25"/>
                      <a:pt x="25" y="25"/>
                      <a:pt x="26" y="25"/>
                    </a:cubicBezTo>
                    <a:cubicBezTo>
                      <a:pt x="26" y="25"/>
                      <a:pt x="26" y="26"/>
                      <a:pt x="27" y="25"/>
                    </a:cubicBezTo>
                    <a:cubicBezTo>
                      <a:pt x="27" y="25"/>
                      <a:pt x="27" y="25"/>
                      <a:pt x="29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8" y="22"/>
                      <a:pt x="40" y="25"/>
                      <a:pt x="43" y="20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3" y="17"/>
                      <a:pt x="41" y="14"/>
                      <a:pt x="40" y="15"/>
                    </a:cubicBezTo>
                    <a:cubicBezTo>
                      <a:pt x="38" y="17"/>
                      <a:pt x="37" y="14"/>
                      <a:pt x="36" y="12"/>
                    </a:cubicBezTo>
                    <a:cubicBezTo>
                      <a:pt x="34" y="12"/>
                      <a:pt x="34" y="11"/>
                      <a:pt x="36" y="11"/>
                    </a:cubicBezTo>
                    <a:cubicBezTo>
                      <a:pt x="37" y="12"/>
                      <a:pt x="37" y="11"/>
                      <a:pt x="34" y="9"/>
                    </a:cubicBezTo>
                    <a:cubicBezTo>
                      <a:pt x="33" y="7"/>
                      <a:pt x="33" y="9"/>
                      <a:pt x="33" y="7"/>
                    </a:cubicBezTo>
                    <a:cubicBezTo>
                      <a:pt x="31" y="3"/>
                      <a:pt x="30" y="4"/>
                      <a:pt x="31" y="1"/>
                    </a:cubicBezTo>
                    <a:cubicBezTo>
                      <a:pt x="30" y="1"/>
                      <a:pt x="30" y="1"/>
                      <a:pt x="29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7" y="1"/>
                      <a:pt x="22" y="3"/>
                    </a:cubicBezTo>
                    <a:cubicBezTo>
                      <a:pt x="18" y="4"/>
                      <a:pt x="20" y="7"/>
                      <a:pt x="18" y="6"/>
                    </a:cubicBezTo>
                    <a:cubicBezTo>
                      <a:pt x="16" y="4"/>
                      <a:pt x="15" y="6"/>
                      <a:pt x="15" y="9"/>
                    </a:cubicBezTo>
                    <a:cubicBezTo>
                      <a:pt x="15" y="11"/>
                      <a:pt x="12" y="7"/>
                      <a:pt x="12" y="9"/>
                    </a:cubicBezTo>
                    <a:cubicBezTo>
                      <a:pt x="12" y="11"/>
                      <a:pt x="12" y="12"/>
                      <a:pt x="9" y="12"/>
                    </a:cubicBezTo>
                    <a:cubicBezTo>
                      <a:pt x="8" y="12"/>
                      <a:pt x="9" y="9"/>
                      <a:pt x="8" y="11"/>
                    </a:cubicBezTo>
                    <a:cubicBezTo>
                      <a:pt x="7" y="12"/>
                      <a:pt x="7" y="12"/>
                      <a:pt x="8" y="14"/>
                    </a:cubicBezTo>
                    <a:cubicBezTo>
                      <a:pt x="9" y="15"/>
                      <a:pt x="7" y="15"/>
                      <a:pt x="7" y="15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5" y="20"/>
                      <a:pt x="1" y="20"/>
                      <a:pt x="2" y="20"/>
                    </a:cubicBezTo>
                    <a:cubicBezTo>
                      <a:pt x="2" y="22"/>
                      <a:pt x="2" y="25"/>
                      <a:pt x="1" y="25"/>
                    </a:cubicBezTo>
                    <a:cubicBezTo>
                      <a:pt x="0" y="25"/>
                      <a:pt x="2" y="26"/>
                      <a:pt x="1" y="29"/>
                    </a:cubicBezTo>
                    <a:cubicBezTo>
                      <a:pt x="5" y="29"/>
                      <a:pt x="1" y="29"/>
                      <a:pt x="5" y="32"/>
                    </a:cubicBezTo>
                    <a:cubicBezTo>
                      <a:pt x="9" y="36"/>
                      <a:pt x="7" y="32"/>
                      <a:pt x="9" y="32"/>
                    </a:cubicBezTo>
                    <a:cubicBezTo>
                      <a:pt x="13" y="32"/>
                      <a:pt x="13" y="34"/>
                      <a:pt x="16" y="3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7" name="Freeform 2286"/>
              <p:cNvSpPr>
                <a:spLocks/>
              </p:cNvSpPr>
              <p:nvPr/>
            </p:nvSpPr>
            <p:spPr bwMode="auto">
              <a:xfrm>
                <a:off x="3595853" y="4147806"/>
                <a:ext cx="65485" cy="141142"/>
              </a:xfrm>
              <a:custGeom>
                <a:avLst/>
                <a:gdLst>
                  <a:gd name="T0" fmla="*/ 10 w 19"/>
                  <a:gd name="T1" fmla="*/ 5 h 38"/>
                  <a:gd name="T2" fmla="*/ 1 w 19"/>
                  <a:gd name="T3" fmla="*/ 10 h 38"/>
                  <a:gd name="T4" fmla="*/ 4 w 19"/>
                  <a:gd name="T5" fmla="*/ 16 h 38"/>
                  <a:gd name="T6" fmla="*/ 4 w 19"/>
                  <a:gd name="T7" fmla="*/ 21 h 38"/>
                  <a:gd name="T8" fmla="*/ 5 w 19"/>
                  <a:gd name="T9" fmla="*/ 33 h 38"/>
                  <a:gd name="T10" fmla="*/ 4 w 19"/>
                  <a:gd name="T11" fmla="*/ 35 h 38"/>
                  <a:gd name="T12" fmla="*/ 5 w 19"/>
                  <a:gd name="T13" fmla="*/ 38 h 38"/>
                  <a:gd name="T14" fmla="*/ 11 w 19"/>
                  <a:gd name="T15" fmla="*/ 38 h 38"/>
                  <a:gd name="T16" fmla="*/ 11 w 19"/>
                  <a:gd name="T17" fmla="*/ 25 h 38"/>
                  <a:gd name="T18" fmla="*/ 14 w 19"/>
                  <a:gd name="T19" fmla="*/ 21 h 38"/>
                  <a:gd name="T20" fmla="*/ 16 w 19"/>
                  <a:gd name="T21" fmla="*/ 14 h 38"/>
                  <a:gd name="T22" fmla="*/ 15 w 19"/>
                  <a:gd name="T23" fmla="*/ 7 h 38"/>
                  <a:gd name="T24" fmla="*/ 12 w 19"/>
                  <a:gd name="T25" fmla="*/ 3 h 38"/>
                  <a:gd name="T26" fmla="*/ 11 w 19"/>
                  <a:gd name="T27" fmla="*/ 3 h 38"/>
                  <a:gd name="T28" fmla="*/ 10 w 19"/>
                  <a:gd name="T29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38">
                    <a:moveTo>
                      <a:pt x="10" y="5"/>
                    </a:moveTo>
                    <a:cubicBezTo>
                      <a:pt x="7" y="10"/>
                      <a:pt x="5" y="7"/>
                      <a:pt x="1" y="10"/>
                    </a:cubicBezTo>
                    <a:cubicBezTo>
                      <a:pt x="0" y="14"/>
                      <a:pt x="1" y="14"/>
                      <a:pt x="4" y="16"/>
                    </a:cubicBezTo>
                    <a:cubicBezTo>
                      <a:pt x="5" y="16"/>
                      <a:pt x="4" y="21"/>
                      <a:pt x="4" y="21"/>
                    </a:cubicBezTo>
                    <a:cubicBezTo>
                      <a:pt x="7" y="22"/>
                      <a:pt x="5" y="31"/>
                      <a:pt x="5" y="33"/>
                    </a:cubicBezTo>
                    <a:cubicBezTo>
                      <a:pt x="5" y="35"/>
                      <a:pt x="4" y="33"/>
                      <a:pt x="4" y="35"/>
                    </a:cubicBezTo>
                    <a:cubicBezTo>
                      <a:pt x="5" y="36"/>
                      <a:pt x="7" y="38"/>
                      <a:pt x="5" y="38"/>
                    </a:cubicBezTo>
                    <a:cubicBezTo>
                      <a:pt x="10" y="38"/>
                      <a:pt x="10" y="38"/>
                      <a:pt x="11" y="38"/>
                    </a:cubicBezTo>
                    <a:cubicBezTo>
                      <a:pt x="12" y="33"/>
                      <a:pt x="11" y="30"/>
                      <a:pt x="11" y="25"/>
                    </a:cubicBezTo>
                    <a:cubicBezTo>
                      <a:pt x="11" y="21"/>
                      <a:pt x="12" y="24"/>
                      <a:pt x="14" y="21"/>
                    </a:cubicBezTo>
                    <a:cubicBezTo>
                      <a:pt x="14" y="17"/>
                      <a:pt x="15" y="19"/>
                      <a:pt x="16" y="14"/>
                    </a:cubicBezTo>
                    <a:cubicBezTo>
                      <a:pt x="19" y="10"/>
                      <a:pt x="15" y="10"/>
                      <a:pt x="15" y="7"/>
                    </a:cubicBezTo>
                    <a:cubicBezTo>
                      <a:pt x="15" y="5"/>
                      <a:pt x="15" y="5"/>
                      <a:pt x="12" y="3"/>
                    </a:cubicBezTo>
                    <a:cubicBezTo>
                      <a:pt x="11" y="0"/>
                      <a:pt x="11" y="3"/>
                      <a:pt x="11" y="3"/>
                    </a:cubicBezTo>
                    <a:cubicBezTo>
                      <a:pt x="10" y="3"/>
                      <a:pt x="11" y="3"/>
                      <a:pt x="10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8" name="Freeform 2287"/>
              <p:cNvSpPr>
                <a:spLocks/>
              </p:cNvSpPr>
              <p:nvPr/>
            </p:nvSpPr>
            <p:spPr bwMode="auto">
              <a:xfrm>
                <a:off x="3427818" y="4188317"/>
                <a:ext cx="116142" cy="145062"/>
              </a:xfrm>
              <a:custGeom>
                <a:avLst/>
                <a:gdLst>
                  <a:gd name="T0" fmla="*/ 32 w 34"/>
                  <a:gd name="T1" fmla="*/ 8 h 39"/>
                  <a:gd name="T2" fmla="*/ 32 w 34"/>
                  <a:gd name="T3" fmla="*/ 17 h 39"/>
                  <a:gd name="T4" fmla="*/ 29 w 34"/>
                  <a:gd name="T5" fmla="*/ 25 h 39"/>
                  <a:gd name="T6" fmla="*/ 29 w 34"/>
                  <a:gd name="T7" fmla="*/ 31 h 39"/>
                  <a:gd name="T8" fmla="*/ 31 w 34"/>
                  <a:gd name="T9" fmla="*/ 34 h 39"/>
                  <a:gd name="T10" fmla="*/ 29 w 34"/>
                  <a:gd name="T11" fmla="*/ 34 h 39"/>
                  <a:gd name="T12" fmla="*/ 27 w 34"/>
                  <a:gd name="T13" fmla="*/ 34 h 39"/>
                  <a:gd name="T14" fmla="*/ 24 w 34"/>
                  <a:gd name="T15" fmla="*/ 34 h 39"/>
                  <a:gd name="T16" fmla="*/ 14 w 34"/>
                  <a:gd name="T17" fmla="*/ 34 h 39"/>
                  <a:gd name="T18" fmla="*/ 6 w 34"/>
                  <a:gd name="T19" fmla="*/ 39 h 39"/>
                  <a:gd name="T20" fmla="*/ 7 w 34"/>
                  <a:gd name="T21" fmla="*/ 31 h 39"/>
                  <a:gd name="T22" fmla="*/ 6 w 34"/>
                  <a:gd name="T23" fmla="*/ 28 h 39"/>
                  <a:gd name="T24" fmla="*/ 2 w 34"/>
                  <a:gd name="T25" fmla="*/ 25 h 39"/>
                  <a:gd name="T26" fmla="*/ 2 w 34"/>
                  <a:gd name="T27" fmla="*/ 19 h 39"/>
                  <a:gd name="T28" fmla="*/ 4 w 34"/>
                  <a:gd name="T29" fmla="*/ 17 h 39"/>
                  <a:gd name="T30" fmla="*/ 3 w 34"/>
                  <a:gd name="T31" fmla="*/ 16 h 39"/>
                  <a:gd name="T32" fmla="*/ 6 w 34"/>
                  <a:gd name="T33" fmla="*/ 16 h 39"/>
                  <a:gd name="T34" fmla="*/ 6 w 34"/>
                  <a:gd name="T35" fmla="*/ 11 h 39"/>
                  <a:gd name="T36" fmla="*/ 3 w 34"/>
                  <a:gd name="T37" fmla="*/ 8 h 39"/>
                  <a:gd name="T38" fmla="*/ 4 w 34"/>
                  <a:gd name="T39" fmla="*/ 5 h 39"/>
                  <a:gd name="T40" fmla="*/ 10 w 34"/>
                  <a:gd name="T41" fmla="*/ 3 h 39"/>
                  <a:gd name="T42" fmla="*/ 14 w 34"/>
                  <a:gd name="T43" fmla="*/ 3 h 39"/>
                  <a:gd name="T44" fmla="*/ 17 w 34"/>
                  <a:gd name="T45" fmla="*/ 3 h 39"/>
                  <a:gd name="T46" fmla="*/ 21 w 34"/>
                  <a:gd name="T47" fmla="*/ 6 h 39"/>
                  <a:gd name="T48" fmla="*/ 27 w 34"/>
                  <a:gd name="T49" fmla="*/ 5 h 39"/>
                  <a:gd name="T50" fmla="*/ 32 w 34"/>
                  <a:gd name="T5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9">
                    <a:moveTo>
                      <a:pt x="32" y="8"/>
                    </a:moveTo>
                    <a:cubicBezTo>
                      <a:pt x="31" y="11"/>
                      <a:pt x="34" y="17"/>
                      <a:pt x="32" y="17"/>
                    </a:cubicBezTo>
                    <a:cubicBezTo>
                      <a:pt x="31" y="19"/>
                      <a:pt x="29" y="22"/>
                      <a:pt x="29" y="25"/>
                    </a:cubicBezTo>
                    <a:cubicBezTo>
                      <a:pt x="28" y="27"/>
                      <a:pt x="29" y="30"/>
                      <a:pt x="29" y="31"/>
                    </a:cubicBezTo>
                    <a:cubicBezTo>
                      <a:pt x="31" y="31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29" y="34"/>
                    </a:cubicBezTo>
                    <a:cubicBezTo>
                      <a:pt x="28" y="34"/>
                      <a:pt x="29" y="34"/>
                      <a:pt x="27" y="34"/>
                    </a:cubicBezTo>
                    <a:cubicBezTo>
                      <a:pt x="24" y="34"/>
                      <a:pt x="25" y="34"/>
                      <a:pt x="24" y="34"/>
                    </a:cubicBezTo>
                    <a:cubicBezTo>
                      <a:pt x="20" y="34"/>
                      <a:pt x="20" y="34"/>
                      <a:pt x="14" y="34"/>
                    </a:cubicBezTo>
                    <a:cubicBezTo>
                      <a:pt x="9" y="36"/>
                      <a:pt x="9" y="39"/>
                      <a:pt x="6" y="39"/>
                    </a:cubicBezTo>
                    <a:cubicBezTo>
                      <a:pt x="6" y="36"/>
                      <a:pt x="7" y="34"/>
                      <a:pt x="7" y="31"/>
                    </a:cubicBezTo>
                    <a:cubicBezTo>
                      <a:pt x="7" y="28"/>
                      <a:pt x="6" y="30"/>
                      <a:pt x="6" y="28"/>
                    </a:cubicBezTo>
                    <a:cubicBezTo>
                      <a:pt x="6" y="27"/>
                      <a:pt x="0" y="27"/>
                      <a:pt x="2" y="25"/>
                    </a:cubicBezTo>
                    <a:cubicBezTo>
                      <a:pt x="3" y="24"/>
                      <a:pt x="3" y="22"/>
                      <a:pt x="2" y="19"/>
                    </a:cubicBezTo>
                    <a:cubicBezTo>
                      <a:pt x="3" y="20"/>
                      <a:pt x="4" y="19"/>
                      <a:pt x="4" y="17"/>
                    </a:cubicBezTo>
                    <a:cubicBezTo>
                      <a:pt x="4" y="16"/>
                      <a:pt x="3" y="17"/>
                      <a:pt x="3" y="16"/>
                    </a:cubicBezTo>
                    <a:cubicBezTo>
                      <a:pt x="3" y="14"/>
                      <a:pt x="3" y="14"/>
                      <a:pt x="6" y="16"/>
                    </a:cubicBezTo>
                    <a:cubicBezTo>
                      <a:pt x="6" y="13"/>
                      <a:pt x="3" y="13"/>
                      <a:pt x="6" y="11"/>
                    </a:cubicBezTo>
                    <a:cubicBezTo>
                      <a:pt x="6" y="10"/>
                      <a:pt x="3" y="10"/>
                      <a:pt x="3" y="8"/>
                    </a:cubicBezTo>
                    <a:cubicBezTo>
                      <a:pt x="4" y="5"/>
                      <a:pt x="3" y="5"/>
                      <a:pt x="4" y="5"/>
                    </a:cubicBezTo>
                    <a:cubicBezTo>
                      <a:pt x="9" y="0"/>
                      <a:pt x="7" y="6"/>
                      <a:pt x="10" y="3"/>
                    </a:cubicBezTo>
                    <a:cubicBezTo>
                      <a:pt x="13" y="2"/>
                      <a:pt x="14" y="0"/>
                      <a:pt x="14" y="3"/>
                    </a:cubicBezTo>
                    <a:cubicBezTo>
                      <a:pt x="14" y="5"/>
                      <a:pt x="16" y="3"/>
                      <a:pt x="17" y="3"/>
                    </a:cubicBezTo>
                    <a:cubicBezTo>
                      <a:pt x="21" y="3"/>
                      <a:pt x="17" y="3"/>
                      <a:pt x="21" y="6"/>
                    </a:cubicBezTo>
                    <a:cubicBezTo>
                      <a:pt x="25" y="10"/>
                      <a:pt x="23" y="5"/>
                      <a:pt x="27" y="5"/>
                    </a:cubicBezTo>
                    <a:cubicBezTo>
                      <a:pt x="29" y="5"/>
                      <a:pt x="29" y="8"/>
                      <a:pt x="32" y="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9" name="Freeform 2288"/>
              <p:cNvSpPr>
                <a:spLocks/>
              </p:cNvSpPr>
              <p:nvPr/>
            </p:nvSpPr>
            <p:spPr bwMode="auto">
              <a:xfrm>
                <a:off x="3524191" y="4185705"/>
                <a:ext cx="85254" cy="143756"/>
              </a:xfrm>
              <a:custGeom>
                <a:avLst/>
                <a:gdLst>
                  <a:gd name="T0" fmla="*/ 17 w 25"/>
                  <a:gd name="T1" fmla="*/ 0 h 39"/>
                  <a:gd name="T2" fmla="*/ 19 w 25"/>
                  <a:gd name="T3" fmla="*/ 7 h 39"/>
                  <a:gd name="T4" fmla="*/ 21 w 25"/>
                  <a:gd name="T5" fmla="*/ 12 h 39"/>
                  <a:gd name="T6" fmla="*/ 21 w 25"/>
                  <a:gd name="T7" fmla="*/ 18 h 39"/>
                  <a:gd name="T8" fmla="*/ 21 w 25"/>
                  <a:gd name="T9" fmla="*/ 23 h 39"/>
                  <a:gd name="T10" fmla="*/ 25 w 25"/>
                  <a:gd name="T11" fmla="*/ 29 h 39"/>
                  <a:gd name="T12" fmla="*/ 21 w 25"/>
                  <a:gd name="T13" fmla="*/ 31 h 39"/>
                  <a:gd name="T14" fmla="*/ 13 w 25"/>
                  <a:gd name="T15" fmla="*/ 34 h 39"/>
                  <a:gd name="T16" fmla="*/ 6 w 25"/>
                  <a:gd name="T17" fmla="*/ 37 h 39"/>
                  <a:gd name="T18" fmla="*/ 0 w 25"/>
                  <a:gd name="T19" fmla="*/ 35 h 39"/>
                  <a:gd name="T20" fmla="*/ 3 w 25"/>
                  <a:gd name="T21" fmla="*/ 34 h 39"/>
                  <a:gd name="T22" fmla="*/ 1 w 25"/>
                  <a:gd name="T23" fmla="*/ 31 h 39"/>
                  <a:gd name="T24" fmla="*/ 0 w 25"/>
                  <a:gd name="T25" fmla="*/ 26 h 39"/>
                  <a:gd name="T26" fmla="*/ 4 w 25"/>
                  <a:gd name="T27" fmla="*/ 18 h 39"/>
                  <a:gd name="T28" fmla="*/ 4 w 25"/>
                  <a:gd name="T29" fmla="*/ 9 h 39"/>
                  <a:gd name="T30" fmla="*/ 3 w 25"/>
                  <a:gd name="T31" fmla="*/ 4 h 39"/>
                  <a:gd name="T32" fmla="*/ 3 w 25"/>
                  <a:gd name="T33" fmla="*/ 0 h 39"/>
                  <a:gd name="T34" fmla="*/ 14 w 25"/>
                  <a:gd name="T35" fmla="*/ 0 h 39"/>
                  <a:gd name="T36" fmla="*/ 15 w 25"/>
                  <a:gd name="T37" fmla="*/ 0 h 39"/>
                  <a:gd name="T38" fmla="*/ 17 w 25"/>
                  <a:gd name="T3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39">
                    <a:moveTo>
                      <a:pt x="17" y="0"/>
                    </a:moveTo>
                    <a:cubicBezTo>
                      <a:pt x="17" y="4"/>
                      <a:pt x="21" y="3"/>
                      <a:pt x="19" y="7"/>
                    </a:cubicBezTo>
                    <a:cubicBezTo>
                      <a:pt x="18" y="12"/>
                      <a:pt x="21" y="7"/>
                      <a:pt x="21" y="12"/>
                    </a:cubicBezTo>
                    <a:cubicBezTo>
                      <a:pt x="19" y="15"/>
                      <a:pt x="22" y="12"/>
                      <a:pt x="21" y="18"/>
                    </a:cubicBezTo>
                    <a:cubicBezTo>
                      <a:pt x="19" y="25"/>
                      <a:pt x="21" y="20"/>
                      <a:pt x="21" y="23"/>
                    </a:cubicBezTo>
                    <a:cubicBezTo>
                      <a:pt x="21" y="26"/>
                      <a:pt x="22" y="28"/>
                      <a:pt x="25" y="29"/>
                    </a:cubicBezTo>
                    <a:cubicBezTo>
                      <a:pt x="22" y="29"/>
                      <a:pt x="25" y="31"/>
                      <a:pt x="21" y="31"/>
                    </a:cubicBezTo>
                    <a:cubicBezTo>
                      <a:pt x="15" y="31"/>
                      <a:pt x="15" y="34"/>
                      <a:pt x="13" y="34"/>
                    </a:cubicBezTo>
                    <a:cubicBezTo>
                      <a:pt x="10" y="35"/>
                      <a:pt x="8" y="39"/>
                      <a:pt x="6" y="37"/>
                    </a:cubicBezTo>
                    <a:cubicBezTo>
                      <a:pt x="6" y="35"/>
                      <a:pt x="1" y="35"/>
                      <a:pt x="0" y="35"/>
                    </a:cubicBezTo>
                    <a:cubicBezTo>
                      <a:pt x="0" y="35"/>
                      <a:pt x="1" y="35"/>
                      <a:pt x="3" y="34"/>
                    </a:cubicBezTo>
                    <a:cubicBezTo>
                      <a:pt x="4" y="35"/>
                      <a:pt x="3" y="32"/>
                      <a:pt x="1" y="31"/>
                    </a:cubicBezTo>
                    <a:cubicBezTo>
                      <a:pt x="1" y="31"/>
                      <a:pt x="0" y="28"/>
                      <a:pt x="0" y="26"/>
                    </a:cubicBezTo>
                    <a:cubicBezTo>
                      <a:pt x="1" y="23"/>
                      <a:pt x="3" y="18"/>
                      <a:pt x="4" y="18"/>
                    </a:cubicBezTo>
                    <a:cubicBezTo>
                      <a:pt x="6" y="18"/>
                      <a:pt x="3" y="11"/>
                      <a:pt x="4" y="9"/>
                    </a:cubicBezTo>
                    <a:cubicBezTo>
                      <a:pt x="3" y="7"/>
                      <a:pt x="3" y="4"/>
                      <a:pt x="3" y="4"/>
                    </a:cubicBezTo>
                    <a:cubicBezTo>
                      <a:pt x="3" y="4"/>
                      <a:pt x="0" y="0"/>
                      <a:pt x="3" y="0"/>
                    </a:cubicBezTo>
                    <a:cubicBezTo>
                      <a:pt x="6" y="0"/>
                      <a:pt x="13" y="0"/>
                      <a:pt x="14" y="0"/>
                    </a:cubicBezTo>
                    <a:cubicBezTo>
                      <a:pt x="14" y="0"/>
                      <a:pt x="14" y="1"/>
                      <a:pt x="15" y="0"/>
                    </a:cubicBezTo>
                    <a:cubicBezTo>
                      <a:pt x="15" y="0"/>
                      <a:pt x="15" y="0"/>
                      <a:pt x="17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0" name="Freeform 2289"/>
              <p:cNvSpPr>
                <a:spLocks/>
              </p:cNvSpPr>
              <p:nvPr/>
            </p:nvSpPr>
            <p:spPr bwMode="auto">
              <a:xfrm>
                <a:off x="3582263" y="4185705"/>
                <a:ext cx="37067" cy="107163"/>
              </a:xfrm>
              <a:custGeom>
                <a:avLst/>
                <a:gdLst>
                  <a:gd name="T0" fmla="*/ 0 w 11"/>
                  <a:gd name="T1" fmla="*/ 0 h 29"/>
                  <a:gd name="T2" fmla="*/ 2 w 11"/>
                  <a:gd name="T3" fmla="*/ 1 h 29"/>
                  <a:gd name="T4" fmla="*/ 5 w 11"/>
                  <a:gd name="T5" fmla="*/ 0 h 29"/>
                  <a:gd name="T6" fmla="*/ 8 w 11"/>
                  <a:gd name="T7" fmla="*/ 6 h 29"/>
                  <a:gd name="T8" fmla="*/ 9 w 11"/>
                  <a:gd name="T9" fmla="*/ 11 h 29"/>
                  <a:gd name="T10" fmla="*/ 11 w 11"/>
                  <a:gd name="T11" fmla="*/ 23 h 29"/>
                  <a:gd name="T12" fmla="*/ 9 w 11"/>
                  <a:gd name="T13" fmla="*/ 25 h 29"/>
                  <a:gd name="T14" fmla="*/ 11 w 11"/>
                  <a:gd name="T15" fmla="*/ 28 h 29"/>
                  <a:gd name="T16" fmla="*/ 8 w 11"/>
                  <a:gd name="T17" fmla="*/ 29 h 29"/>
                  <a:gd name="T18" fmla="*/ 4 w 11"/>
                  <a:gd name="T19" fmla="*/ 23 h 29"/>
                  <a:gd name="T20" fmla="*/ 2 w 11"/>
                  <a:gd name="T21" fmla="*/ 18 h 29"/>
                  <a:gd name="T22" fmla="*/ 2 w 11"/>
                  <a:gd name="T23" fmla="*/ 12 h 29"/>
                  <a:gd name="T24" fmla="*/ 2 w 11"/>
                  <a:gd name="T25" fmla="*/ 7 h 29"/>
                  <a:gd name="T26" fmla="*/ 0 w 11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9">
                    <a:moveTo>
                      <a:pt x="0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4" y="4"/>
                      <a:pt x="5" y="4"/>
                      <a:pt x="8" y="6"/>
                    </a:cubicBezTo>
                    <a:cubicBezTo>
                      <a:pt x="11" y="6"/>
                      <a:pt x="8" y="11"/>
                      <a:pt x="9" y="11"/>
                    </a:cubicBezTo>
                    <a:cubicBezTo>
                      <a:pt x="11" y="11"/>
                      <a:pt x="11" y="21"/>
                      <a:pt x="11" y="23"/>
                    </a:cubicBezTo>
                    <a:cubicBezTo>
                      <a:pt x="11" y="25"/>
                      <a:pt x="9" y="23"/>
                      <a:pt x="9" y="25"/>
                    </a:cubicBezTo>
                    <a:cubicBezTo>
                      <a:pt x="11" y="26"/>
                      <a:pt x="11" y="28"/>
                      <a:pt x="11" y="28"/>
                    </a:cubicBezTo>
                    <a:cubicBezTo>
                      <a:pt x="9" y="29"/>
                      <a:pt x="8" y="29"/>
                      <a:pt x="8" y="29"/>
                    </a:cubicBezTo>
                    <a:cubicBezTo>
                      <a:pt x="5" y="28"/>
                      <a:pt x="2" y="26"/>
                      <a:pt x="4" y="23"/>
                    </a:cubicBezTo>
                    <a:cubicBezTo>
                      <a:pt x="4" y="20"/>
                      <a:pt x="2" y="25"/>
                      <a:pt x="2" y="18"/>
                    </a:cubicBezTo>
                    <a:cubicBezTo>
                      <a:pt x="5" y="12"/>
                      <a:pt x="2" y="15"/>
                      <a:pt x="2" y="12"/>
                    </a:cubicBezTo>
                    <a:cubicBezTo>
                      <a:pt x="4" y="7"/>
                      <a:pt x="1" y="12"/>
                      <a:pt x="2" y="7"/>
                    </a:cubicBezTo>
                    <a:cubicBezTo>
                      <a:pt x="2" y="3"/>
                      <a:pt x="0" y="4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1" name="Freeform 2290"/>
              <p:cNvSpPr>
                <a:spLocks/>
              </p:cNvSpPr>
              <p:nvPr/>
            </p:nvSpPr>
            <p:spPr bwMode="auto">
              <a:xfrm>
                <a:off x="3348742" y="3617218"/>
                <a:ext cx="223637" cy="197337"/>
              </a:xfrm>
              <a:custGeom>
                <a:avLst/>
                <a:gdLst>
                  <a:gd name="T0" fmla="*/ 23 w 65"/>
                  <a:gd name="T1" fmla="*/ 53 h 53"/>
                  <a:gd name="T2" fmla="*/ 0 w 65"/>
                  <a:gd name="T3" fmla="*/ 53 h 53"/>
                  <a:gd name="T4" fmla="*/ 11 w 65"/>
                  <a:gd name="T5" fmla="*/ 48 h 53"/>
                  <a:gd name="T6" fmla="*/ 16 w 65"/>
                  <a:gd name="T7" fmla="*/ 39 h 53"/>
                  <a:gd name="T8" fmla="*/ 19 w 65"/>
                  <a:gd name="T9" fmla="*/ 26 h 53"/>
                  <a:gd name="T10" fmla="*/ 21 w 65"/>
                  <a:gd name="T11" fmla="*/ 20 h 53"/>
                  <a:gd name="T12" fmla="*/ 30 w 65"/>
                  <a:gd name="T13" fmla="*/ 14 h 53"/>
                  <a:gd name="T14" fmla="*/ 40 w 65"/>
                  <a:gd name="T15" fmla="*/ 2 h 53"/>
                  <a:gd name="T16" fmla="*/ 44 w 65"/>
                  <a:gd name="T17" fmla="*/ 5 h 53"/>
                  <a:gd name="T18" fmla="*/ 50 w 65"/>
                  <a:gd name="T19" fmla="*/ 5 h 53"/>
                  <a:gd name="T20" fmla="*/ 54 w 65"/>
                  <a:gd name="T21" fmla="*/ 5 h 53"/>
                  <a:gd name="T22" fmla="*/ 58 w 65"/>
                  <a:gd name="T23" fmla="*/ 6 h 53"/>
                  <a:gd name="T24" fmla="*/ 64 w 65"/>
                  <a:gd name="T25" fmla="*/ 22 h 53"/>
                  <a:gd name="T26" fmla="*/ 64 w 65"/>
                  <a:gd name="T27" fmla="*/ 25 h 53"/>
                  <a:gd name="T28" fmla="*/ 54 w 65"/>
                  <a:gd name="T29" fmla="*/ 26 h 53"/>
                  <a:gd name="T30" fmla="*/ 48 w 65"/>
                  <a:gd name="T31" fmla="*/ 30 h 53"/>
                  <a:gd name="T32" fmla="*/ 48 w 65"/>
                  <a:gd name="T33" fmla="*/ 33 h 53"/>
                  <a:gd name="T34" fmla="*/ 41 w 65"/>
                  <a:gd name="T35" fmla="*/ 37 h 53"/>
                  <a:gd name="T36" fmla="*/ 29 w 65"/>
                  <a:gd name="T37" fmla="*/ 44 h 53"/>
                  <a:gd name="T38" fmla="*/ 23 w 65"/>
                  <a:gd name="T39" fmla="*/ 47 h 53"/>
                  <a:gd name="T40" fmla="*/ 23 w 65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53">
                    <a:moveTo>
                      <a:pt x="23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48"/>
                      <a:pt x="7" y="51"/>
                      <a:pt x="11" y="48"/>
                    </a:cubicBezTo>
                    <a:cubicBezTo>
                      <a:pt x="14" y="44"/>
                      <a:pt x="14" y="48"/>
                      <a:pt x="16" y="39"/>
                    </a:cubicBezTo>
                    <a:cubicBezTo>
                      <a:pt x="19" y="36"/>
                      <a:pt x="15" y="31"/>
                      <a:pt x="19" y="26"/>
                    </a:cubicBezTo>
                    <a:cubicBezTo>
                      <a:pt x="22" y="23"/>
                      <a:pt x="18" y="23"/>
                      <a:pt x="21" y="20"/>
                    </a:cubicBezTo>
                    <a:cubicBezTo>
                      <a:pt x="25" y="17"/>
                      <a:pt x="21" y="17"/>
                      <a:pt x="30" y="14"/>
                    </a:cubicBezTo>
                    <a:cubicBezTo>
                      <a:pt x="37" y="12"/>
                      <a:pt x="36" y="2"/>
                      <a:pt x="40" y="2"/>
                    </a:cubicBezTo>
                    <a:cubicBezTo>
                      <a:pt x="43" y="0"/>
                      <a:pt x="40" y="3"/>
                      <a:pt x="44" y="5"/>
                    </a:cubicBezTo>
                    <a:cubicBezTo>
                      <a:pt x="48" y="6"/>
                      <a:pt x="48" y="5"/>
                      <a:pt x="50" y="5"/>
                    </a:cubicBezTo>
                    <a:cubicBezTo>
                      <a:pt x="52" y="6"/>
                      <a:pt x="54" y="2"/>
                      <a:pt x="54" y="5"/>
                    </a:cubicBezTo>
                    <a:cubicBezTo>
                      <a:pt x="54" y="6"/>
                      <a:pt x="57" y="6"/>
                      <a:pt x="58" y="6"/>
                    </a:cubicBezTo>
                    <a:cubicBezTo>
                      <a:pt x="62" y="8"/>
                      <a:pt x="59" y="20"/>
                      <a:pt x="64" y="22"/>
                    </a:cubicBezTo>
                    <a:cubicBezTo>
                      <a:pt x="65" y="23"/>
                      <a:pt x="64" y="23"/>
                      <a:pt x="64" y="25"/>
                    </a:cubicBezTo>
                    <a:cubicBezTo>
                      <a:pt x="64" y="26"/>
                      <a:pt x="55" y="23"/>
                      <a:pt x="54" y="26"/>
                    </a:cubicBezTo>
                    <a:cubicBezTo>
                      <a:pt x="51" y="28"/>
                      <a:pt x="48" y="26"/>
                      <a:pt x="48" y="30"/>
                    </a:cubicBezTo>
                    <a:cubicBezTo>
                      <a:pt x="50" y="31"/>
                      <a:pt x="51" y="31"/>
                      <a:pt x="48" y="33"/>
                    </a:cubicBezTo>
                    <a:cubicBezTo>
                      <a:pt x="44" y="34"/>
                      <a:pt x="44" y="34"/>
                      <a:pt x="41" y="37"/>
                    </a:cubicBezTo>
                    <a:cubicBezTo>
                      <a:pt x="41" y="39"/>
                      <a:pt x="30" y="40"/>
                      <a:pt x="29" y="44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53"/>
                      <a:pt x="23" y="53"/>
                      <a:pt x="23" y="5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2" name="Freeform 2291"/>
              <p:cNvSpPr>
                <a:spLocks/>
              </p:cNvSpPr>
              <p:nvPr/>
            </p:nvSpPr>
            <p:spPr bwMode="auto">
              <a:xfrm>
                <a:off x="3277081" y="3814554"/>
                <a:ext cx="150739" cy="155517"/>
              </a:xfrm>
              <a:custGeom>
                <a:avLst/>
                <a:gdLst>
                  <a:gd name="T0" fmla="*/ 44 w 44"/>
                  <a:gd name="T1" fmla="*/ 2 h 42"/>
                  <a:gd name="T2" fmla="*/ 44 w 44"/>
                  <a:gd name="T3" fmla="*/ 11 h 42"/>
                  <a:gd name="T4" fmla="*/ 28 w 44"/>
                  <a:gd name="T5" fmla="*/ 11 h 42"/>
                  <a:gd name="T6" fmla="*/ 28 w 44"/>
                  <a:gd name="T7" fmla="*/ 25 h 42"/>
                  <a:gd name="T8" fmla="*/ 22 w 44"/>
                  <a:gd name="T9" fmla="*/ 39 h 42"/>
                  <a:gd name="T10" fmla="*/ 1 w 44"/>
                  <a:gd name="T11" fmla="*/ 39 h 42"/>
                  <a:gd name="T12" fmla="*/ 1 w 44"/>
                  <a:gd name="T13" fmla="*/ 42 h 42"/>
                  <a:gd name="T14" fmla="*/ 1 w 44"/>
                  <a:gd name="T15" fmla="*/ 36 h 42"/>
                  <a:gd name="T16" fmla="*/ 4 w 44"/>
                  <a:gd name="T17" fmla="*/ 30 h 42"/>
                  <a:gd name="T18" fmla="*/ 7 w 44"/>
                  <a:gd name="T19" fmla="*/ 25 h 42"/>
                  <a:gd name="T20" fmla="*/ 8 w 44"/>
                  <a:gd name="T21" fmla="*/ 22 h 42"/>
                  <a:gd name="T22" fmla="*/ 12 w 44"/>
                  <a:gd name="T23" fmla="*/ 16 h 42"/>
                  <a:gd name="T24" fmla="*/ 14 w 44"/>
                  <a:gd name="T25" fmla="*/ 11 h 42"/>
                  <a:gd name="T26" fmla="*/ 21 w 44"/>
                  <a:gd name="T27" fmla="*/ 0 h 42"/>
                  <a:gd name="T28" fmla="*/ 44 w 44"/>
                  <a:gd name="T29" fmla="*/ 0 h 42"/>
                  <a:gd name="T30" fmla="*/ 44 w 44"/>
                  <a:gd name="T3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2">
                    <a:moveTo>
                      <a:pt x="44" y="2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1" y="28"/>
                      <a:pt x="19" y="28"/>
                      <a:pt x="22" y="39"/>
                    </a:cubicBezTo>
                    <a:cubicBezTo>
                      <a:pt x="22" y="39"/>
                      <a:pt x="3" y="39"/>
                      <a:pt x="1" y="39"/>
                    </a:cubicBezTo>
                    <a:cubicBezTo>
                      <a:pt x="1" y="39"/>
                      <a:pt x="0" y="40"/>
                      <a:pt x="1" y="42"/>
                    </a:cubicBezTo>
                    <a:cubicBezTo>
                      <a:pt x="0" y="42"/>
                      <a:pt x="0" y="40"/>
                      <a:pt x="1" y="36"/>
                    </a:cubicBezTo>
                    <a:cubicBezTo>
                      <a:pt x="1" y="33"/>
                      <a:pt x="4" y="34"/>
                      <a:pt x="4" y="30"/>
                    </a:cubicBezTo>
                    <a:cubicBezTo>
                      <a:pt x="4" y="26"/>
                      <a:pt x="8" y="25"/>
                      <a:pt x="7" y="25"/>
                    </a:cubicBezTo>
                    <a:cubicBezTo>
                      <a:pt x="6" y="25"/>
                      <a:pt x="4" y="25"/>
                      <a:pt x="8" y="22"/>
                    </a:cubicBezTo>
                    <a:cubicBezTo>
                      <a:pt x="11" y="19"/>
                      <a:pt x="12" y="20"/>
                      <a:pt x="12" y="16"/>
                    </a:cubicBezTo>
                    <a:cubicBezTo>
                      <a:pt x="12" y="11"/>
                      <a:pt x="12" y="14"/>
                      <a:pt x="14" y="11"/>
                    </a:cubicBezTo>
                    <a:cubicBezTo>
                      <a:pt x="15" y="5"/>
                      <a:pt x="17" y="11"/>
                      <a:pt x="21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2"/>
                      <a:pt x="44" y="2"/>
                      <a:pt x="44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3" name="Freeform 2292"/>
              <p:cNvSpPr>
                <a:spLocks/>
              </p:cNvSpPr>
              <p:nvPr/>
            </p:nvSpPr>
            <p:spPr bwMode="auto">
              <a:xfrm>
                <a:off x="3298085" y="3802791"/>
                <a:ext cx="13591" cy="11761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0 h 3"/>
                  <a:gd name="T4" fmla="*/ 1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0" y="3"/>
                      <a:pt x="1" y="0"/>
                      <a:pt x="1" y="0"/>
                    </a:cubicBezTo>
                    <a:cubicBezTo>
                      <a:pt x="4" y="1"/>
                      <a:pt x="2" y="3"/>
                      <a:pt x="1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4" name="Freeform 2293"/>
              <p:cNvSpPr>
                <a:spLocks/>
              </p:cNvSpPr>
              <p:nvPr/>
            </p:nvSpPr>
            <p:spPr bwMode="auto">
              <a:xfrm>
                <a:off x="3319089" y="3792336"/>
                <a:ext cx="19769" cy="14375"/>
              </a:xfrm>
              <a:custGeom>
                <a:avLst/>
                <a:gdLst>
                  <a:gd name="T0" fmla="*/ 3 w 6"/>
                  <a:gd name="T1" fmla="*/ 3 h 4"/>
                  <a:gd name="T2" fmla="*/ 2 w 6"/>
                  <a:gd name="T3" fmla="*/ 3 h 4"/>
                  <a:gd name="T4" fmla="*/ 5 w 6"/>
                  <a:gd name="T5" fmla="*/ 0 h 4"/>
                  <a:gd name="T6" fmla="*/ 3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cubicBezTo>
                      <a:pt x="0" y="4"/>
                      <a:pt x="0" y="4"/>
                      <a:pt x="2" y="3"/>
                    </a:cubicBezTo>
                    <a:cubicBezTo>
                      <a:pt x="3" y="1"/>
                      <a:pt x="3" y="0"/>
                      <a:pt x="5" y="0"/>
                    </a:cubicBezTo>
                    <a:cubicBezTo>
                      <a:pt x="6" y="0"/>
                      <a:pt x="5" y="3"/>
                      <a:pt x="3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5" name="Freeform 2294"/>
              <p:cNvSpPr>
                <a:spLocks/>
              </p:cNvSpPr>
              <p:nvPr/>
            </p:nvSpPr>
            <p:spPr bwMode="auto">
              <a:xfrm>
                <a:off x="3335150" y="3780574"/>
                <a:ext cx="7414" cy="11761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1 w 2"/>
                  <a:gd name="T5" fmla="*/ 1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6" name="Freeform 2295"/>
              <p:cNvSpPr>
                <a:spLocks/>
              </p:cNvSpPr>
              <p:nvPr/>
            </p:nvSpPr>
            <p:spPr bwMode="auto">
              <a:xfrm>
                <a:off x="3277081" y="3792336"/>
                <a:ext cx="13591" cy="14375"/>
              </a:xfrm>
              <a:custGeom>
                <a:avLst/>
                <a:gdLst>
                  <a:gd name="T0" fmla="*/ 1 w 4"/>
                  <a:gd name="T1" fmla="*/ 4 h 4"/>
                  <a:gd name="T2" fmla="*/ 1 w 4"/>
                  <a:gd name="T3" fmla="*/ 1 h 4"/>
                  <a:gd name="T4" fmla="*/ 4 w 4"/>
                  <a:gd name="T5" fmla="*/ 0 h 4"/>
                  <a:gd name="T6" fmla="*/ 3 w 4"/>
                  <a:gd name="T7" fmla="*/ 3 h 4"/>
                  <a:gd name="T8" fmla="*/ 1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1"/>
                      <a:pt x="3" y="1"/>
                      <a:pt x="3" y="3"/>
                    </a:cubicBezTo>
                    <a:cubicBezTo>
                      <a:pt x="3" y="4"/>
                      <a:pt x="1" y="4"/>
                      <a:pt x="1" y="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7" name="Freeform 2296"/>
              <p:cNvSpPr>
                <a:spLocks/>
              </p:cNvSpPr>
              <p:nvPr/>
            </p:nvSpPr>
            <p:spPr bwMode="auto">
              <a:xfrm>
                <a:off x="3257312" y="3784496"/>
                <a:ext cx="9884" cy="10455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3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0"/>
                      <a:pt x="3" y="2"/>
                      <a:pt x="2" y="3"/>
                    </a:cubicBezTo>
                    <a:cubicBezTo>
                      <a:pt x="2" y="3"/>
                      <a:pt x="0" y="2"/>
                      <a:pt x="2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8" name="Freeform 2297"/>
              <p:cNvSpPr>
                <a:spLocks/>
              </p:cNvSpPr>
              <p:nvPr/>
            </p:nvSpPr>
            <p:spPr bwMode="auto">
              <a:xfrm>
                <a:off x="3267196" y="3802792"/>
                <a:ext cx="9884" cy="3920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2" y="1"/>
                      <a:pt x="0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9" name="Freeform 2298"/>
              <p:cNvSpPr>
                <a:spLocks/>
              </p:cNvSpPr>
              <p:nvPr/>
            </p:nvSpPr>
            <p:spPr bwMode="auto">
              <a:xfrm>
                <a:off x="3253605" y="3806712"/>
                <a:ext cx="9884" cy="7841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3" y="0"/>
                      <a:pt x="3" y="0"/>
                      <a:pt x="3" y="2"/>
                    </a:cubicBezTo>
                    <a:cubicBezTo>
                      <a:pt x="1" y="2"/>
                      <a:pt x="0" y="2"/>
                      <a:pt x="1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0" name="Freeform 2299"/>
              <p:cNvSpPr>
                <a:spLocks/>
              </p:cNvSpPr>
              <p:nvPr/>
            </p:nvSpPr>
            <p:spPr bwMode="auto">
              <a:xfrm>
                <a:off x="3379630" y="4240592"/>
                <a:ext cx="72899" cy="92787"/>
              </a:xfrm>
              <a:custGeom>
                <a:avLst/>
                <a:gdLst>
                  <a:gd name="T0" fmla="*/ 6 w 21"/>
                  <a:gd name="T1" fmla="*/ 0 h 25"/>
                  <a:gd name="T2" fmla="*/ 10 w 21"/>
                  <a:gd name="T3" fmla="*/ 2 h 25"/>
                  <a:gd name="T4" fmla="*/ 10 w 21"/>
                  <a:gd name="T5" fmla="*/ 6 h 25"/>
                  <a:gd name="T6" fmla="*/ 13 w 21"/>
                  <a:gd name="T7" fmla="*/ 8 h 25"/>
                  <a:gd name="T8" fmla="*/ 16 w 21"/>
                  <a:gd name="T9" fmla="*/ 5 h 25"/>
                  <a:gd name="T10" fmla="*/ 16 w 21"/>
                  <a:gd name="T11" fmla="*/ 11 h 25"/>
                  <a:gd name="T12" fmla="*/ 20 w 21"/>
                  <a:gd name="T13" fmla="*/ 14 h 25"/>
                  <a:gd name="T14" fmla="*/ 21 w 21"/>
                  <a:gd name="T15" fmla="*/ 17 h 25"/>
                  <a:gd name="T16" fmla="*/ 21 w 21"/>
                  <a:gd name="T17" fmla="*/ 25 h 25"/>
                  <a:gd name="T18" fmla="*/ 17 w 21"/>
                  <a:gd name="T19" fmla="*/ 24 h 25"/>
                  <a:gd name="T20" fmla="*/ 9 w 21"/>
                  <a:gd name="T21" fmla="*/ 17 h 25"/>
                  <a:gd name="T22" fmla="*/ 3 w 21"/>
                  <a:gd name="T23" fmla="*/ 13 h 25"/>
                  <a:gd name="T24" fmla="*/ 0 w 21"/>
                  <a:gd name="T25" fmla="*/ 10 h 25"/>
                  <a:gd name="T26" fmla="*/ 5 w 21"/>
                  <a:gd name="T27" fmla="*/ 3 h 25"/>
                  <a:gd name="T28" fmla="*/ 6 w 21"/>
                  <a:gd name="T2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cubicBezTo>
                      <a:pt x="7" y="0"/>
                      <a:pt x="12" y="0"/>
                      <a:pt x="10" y="2"/>
                    </a:cubicBezTo>
                    <a:cubicBezTo>
                      <a:pt x="10" y="3"/>
                      <a:pt x="12" y="3"/>
                      <a:pt x="10" y="6"/>
                    </a:cubicBezTo>
                    <a:cubicBezTo>
                      <a:pt x="10" y="8"/>
                      <a:pt x="12" y="6"/>
                      <a:pt x="13" y="8"/>
                    </a:cubicBezTo>
                    <a:cubicBezTo>
                      <a:pt x="13" y="10"/>
                      <a:pt x="14" y="3"/>
                      <a:pt x="16" y="5"/>
                    </a:cubicBezTo>
                    <a:cubicBezTo>
                      <a:pt x="17" y="8"/>
                      <a:pt x="17" y="10"/>
                      <a:pt x="16" y="11"/>
                    </a:cubicBezTo>
                    <a:cubicBezTo>
                      <a:pt x="14" y="13"/>
                      <a:pt x="20" y="13"/>
                      <a:pt x="20" y="14"/>
                    </a:cubicBezTo>
                    <a:cubicBezTo>
                      <a:pt x="20" y="16"/>
                      <a:pt x="21" y="14"/>
                      <a:pt x="21" y="17"/>
                    </a:cubicBezTo>
                    <a:cubicBezTo>
                      <a:pt x="21" y="20"/>
                      <a:pt x="21" y="22"/>
                      <a:pt x="21" y="25"/>
                    </a:cubicBezTo>
                    <a:cubicBezTo>
                      <a:pt x="20" y="25"/>
                      <a:pt x="21" y="25"/>
                      <a:pt x="17" y="24"/>
                    </a:cubicBezTo>
                    <a:cubicBezTo>
                      <a:pt x="16" y="24"/>
                      <a:pt x="12" y="20"/>
                      <a:pt x="9" y="17"/>
                    </a:cubicBezTo>
                    <a:cubicBezTo>
                      <a:pt x="6" y="13"/>
                      <a:pt x="5" y="14"/>
                      <a:pt x="3" y="13"/>
                    </a:cubicBezTo>
                    <a:cubicBezTo>
                      <a:pt x="3" y="11"/>
                      <a:pt x="2" y="11"/>
                      <a:pt x="0" y="10"/>
                    </a:cubicBezTo>
                    <a:cubicBezTo>
                      <a:pt x="3" y="5"/>
                      <a:pt x="5" y="6"/>
                      <a:pt x="5" y="3"/>
                    </a:cubicBezTo>
                    <a:cubicBezTo>
                      <a:pt x="5" y="2"/>
                      <a:pt x="6" y="3"/>
                      <a:pt x="6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1" name="Freeform 2300"/>
              <p:cNvSpPr>
                <a:spLocks/>
              </p:cNvSpPr>
              <p:nvPr/>
            </p:nvSpPr>
            <p:spPr bwMode="auto">
              <a:xfrm>
                <a:off x="3342563" y="4207922"/>
                <a:ext cx="58072" cy="70570"/>
              </a:xfrm>
              <a:custGeom>
                <a:avLst/>
                <a:gdLst>
                  <a:gd name="T0" fmla="*/ 10 w 17"/>
                  <a:gd name="T1" fmla="*/ 19 h 19"/>
                  <a:gd name="T2" fmla="*/ 14 w 17"/>
                  <a:gd name="T3" fmla="*/ 12 h 19"/>
                  <a:gd name="T4" fmla="*/ 17 w 17"/>
                  <a:gd name="T5" fmla="*/ 9 h 19"/>
                  <a:gd name="T6" fmla="*/ 16 w 17"/>
                  <a:gd name="T7" fmla="*/ 8 h 19"/>
                  <a:gd name="T8" fmla="*/ 14 w 17"/>
                  <a:gd name="T9" fmla="*/ 5 h 19"/>
                  <a:gd name="T10" fmla="*/ 13 w 17"/>
                  <a:gd name="T11" fmla="*/ 1 h 19"/>
                  <a:gd name="T12" fmla="*/ 9 w 17"/>
                  <a:gd name="T13" fmla="*/ 0 h 19"/>
                  <a:gd name="T14" fmla="*/ 5 w 17"/>
                  <a:gd name="T15" fmla="*/ 1 h 19"/>
                  <a:gd name="T16" fmla="*/ 0 w 17"/>
                  <a:gd name="T17" fmla="*/ 6 h 19"/>
                  <a:gd name="T18" fmla="*/ 0 w 17"/>
                  <a:gd name="T19" fmla="*/ 8 h 19"/>
                  <a:gd name="T20" fmla="*/ 3 w 17"/>
                  <a:gd name="T21" fmla="*/ 9 h 19"/>
                  <a:gd name="T22" fmla="*/ 0 w 17"/>
                  <a:gd name="T23" fmla="*/ 11 h 19"/>
                  <a:gd name="T24" fmla="*/ 3 w 17"/>
                  <a:gd name="T25" fmla="*/ 12 h 19"/>
                  <a:gd name="T26" fmla="*/ 3 w 17"/>
                  <a:gd name="T27" fmla="*/ 12 h 19"/>
                  <a:gd name="T28" fmla="*/ 5 w 17"/>
                  <a:gd name="T29" fmla="*/ 14 h 19"/>
                  <a:gd name="T30" fmla="*/ 6 w 17"/>
                  <a:gd name="T31" fmla="*/ 17 h 19"/>
                  <a:gd name="T32" fmla="*/ 10 w 17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9">
                    <a:moveTo>
                      <a:pt x="10" y="19"/>
                    </a:moveTo>
                    <a:cubicBezTo>
                      <a:pt x="14" y="14"/>
                      <a:pt x="14" y="14"/>
                      <a:pt x="14" y="12"/>
                    </a:cubicBezTo>
                    <a:cubicBezTo>
                      <a:pt x="14" y="11"/>
                      <a:pt x="17" y="12"/>
                      <a:pt x="17" y="9"/>
                    </a:cubicBezTo>
                    <a:cubicBezTo>
                      <a:pt x="14" y="12"/>
                      <a:pt x="16" y="8"/>
                      <a:pt x="16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5"/>
                      <a:pt x="13" y="1"/>
                    </a:cubicBezTo>
                    <a:cubicBezTo>
                      <a:pt x="11" y="0"/>
                      <a:pt x="9" y="0"/>
                      <a:pt x="9" y="0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5" y="5"/>
                      <a:pt x="3" y="5"/>
                      <a:pt x="0" y="6"/>
                    </a:cubicBezTo>
                    <a:cubicBezTo>
                      <a:pt x="3" y="8"/>
                      <a:pt x="0" y="8"/>
                      <a:pt x="0" y="8"/>
                    </a:cubicBezTo>
                    <a:cubicBezTo>
                      <a:pt x="2" y="9"/>
                      <a:pt x="2" y="8"/>
                      <a:pt x="3" y="9"/>
                    </a:cubicBezTo>
                    <a:cubicBezTo>
                      <a:pt x="2" y="11"/>
                      <a:pt x="0" y="8"/>
                      <a:pt x="0" y="11"/>
                    </a:cubicBezTo>
                    <a:cubicBezTo>
                      <a:pt x="2" y="12"/>
                      <a:pt x="3" y="11"/>
                      <a:pt x="3" y="12"/>
                    </a:cubicBezTo>
                    <a:cubicBezTo>
                      <a:pt x="3" y="12"/>
                      <a:pt x="2" y="12"/>
                      <a:pt x="3" y="12"/>
                    </a:cubicBezTo>
                    <a:cubicBezTo>
                      <a:pt x="3" y="14"/>
                      <a:pt x="5" y="14"/>
                      <a:pt x="5" y="14"/>
                    </a:cubicBezTo>
                    <a:cubicBezTo>
                      <a:pt x="6" y="15"/>
                      <a:pt x="3" y="15"/>
                      <a:pt x="6" y="17"/>
                    </a:cubicBezTo>
                    <a:cubicBezTo>
                      <a:pt x="9" y="17"/>
                      <a:pt x="10" y="17"/>
                      <a:pt x="10" y="19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2" name="Freeform 2301"/>
              <p:cNvSpPr>
                <a:spLocks/>
              </p:cNvSpPr>
              <p:nvPr/>
            </p:nvSpPr>
            <p:spPr bwMode="auto">
              <a:xfrm>
                <a:off x="3267195" y="4062859"/>
                <a:ext cx="119850" cy="96708"/>
              </a:xfrm>
              <a:custGeom>
                <a:avLst/>
                <a:gdLst>
                  <a:gd name="T0" fmla="*/ 6 w 35"/>
                  <a:gd name="T1" fmla="*/ 19 h 26"/>
                  <a:gd name="T2" fmla="*/ 3 w 35"/>
                  <a:gd name="T3" fmla="*/ 12 h 26"/>
                  <a:gd name="T4" fmla="*/ 2 w 35"/>
                  <a:gd name="T5" fmla="*/ 11 h 26"/>
                  <a:gd name="T6" fmla="*/ 7 w 35"/>
                  <a:gd name="T7" fmla="*/ 3 h 26"/>
                  <a:gd name="T8" fmla="*/ 17 w 35"/>
                  <a:gd name="T9" fmla="*/ 0 h 26"/>
                  <a:gd name="T10" fmla="*/ 22 w 35"/>
                  <a:gd name="T11" fmla="*/ 3 h 26"/>
                  <a:gd name="T12" fmla="*/ 29 w 35"/>
                  <a:gd name="T13" fmla="*/ 12 h 26"/>
                  <a:gd name="T14" fmla="*/ 31 w 35"/>
                  <a:gd name="T15" fmla="*/ 15 h 26"/>
                  <a:gd name="T16" fmla="*/ 31 w 35"/>
                  <a:gd name="T17" fmla="*/ 19 h 26"/>
                  <a:gd name="T18" fmla="*/ 33 w 35"/>
                  <a:gd name="T19" fmla="*/ 22 h 26"/>
                  <a:gd name="T20" fmla="*/ 33 w 35"/>
                  <a:gd name="T21" fmla="*/ 25 h 26"/>
                  <a:gd name="T22" fmla="*/ 29 w 35"/>
                  <a:gd name="T23" fmla="*/ 25 h 26"/>
                  <a:gd name="T24" fmla="*/ 21 w 35"/>
                  <a:gd name="T25" fmla="*/ 25 h 26"/>
                  <a:gd name="T26" fmla="*/ 13 w 35"/>
                  <a:gd name="T27" fmla="*/ 25 h 26"/>
                  <a:gd name="T28" fmla="*/ 11 w 35"/>
                  <a:gd name="T29" fmla="*/ 25 h 26"/>
                  <a:gd name="T30" fmla="*/ 6 w 35"/>
                  <a:gd name="T31" fmla="*/ 26 h 26"/>
                  <a:gd name="T32" fmla="*/ 6 w 35"/>
                  <a:gd name="T33" fmla="*/ 25 h 26"/>
                  <a:gd name="T34" fmla="*/ 11 w 35"/>
                  <a:gd name="T35" fmla="*/ 25 h 26"/>
                  <a:gd name="T36" fmla="*/ 7 w 35"/>
                  <a:gd name="T37" fmla="*/ 25 h 26"/>
                  <a:gd name="T38" fmla="*/ 6 w 35"/>
                  <a:gd name="T39" fmla="*/ 25 h 26"/>
                  <a:gd name="T40" fmla="*/ 6 w 35"/>
                  <a:gd name="T41" fmla="*/ 22 h 26"/>
                  <a:gd name="T42" fmla="*/ 10 w 35"/>
                  <a:gd name="T43" fmla="*/ 20 h 26"/>
                  <a:gd name="T44" fmla="*/ 13 w 35"/>
                  <a:gd name="T45" fmla="*/ 20 h 26"/>
                  <a:gd name="T46" fmla="*/ 17 w 35"/>
                  <a:gd name="T47" fmla="*/ 20 h 26"/>
                  <a:gd name="T48" fmla="*/ 21 w 35"/>
                  <a:gd name="T49" fmla="*/ 19 h 26"/>
                  <a:gd name="T50" fmla="*/ 17 w 35"/>
                  <a:gd name="T51" fmla="*/ 19 h 26"/>
                  <a:gd name="T52" fmla="*/ 15 w 35"/>
                  <a:gd name="T53" fmla="*/ 17 h 26"/>
                  <a:gd name="T54" fmla="*/ 11 w 35"/>
                  <a:gd name="T55" fmla="*/ 19 h 26"/>
                  <a:gd name="T56" fmla="*/ 6 w 35"/>
                  <a:gd name="T5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26">
                    <a:moveTo>
                      <a:pt x="6" y="19"/>
                    </a:moveTo>
                    <a:cubicBezTo>
                      <a:pt x="4" y="17"/>
                      <a:pt x="4" y="11"/>
                      <a:pt x="3" y="12"/>
                    </a:cubicBezTo>
                    <a:cubicBezTo>
                      <a:pt x="0" y="12"/>
                      <a:pt x="0" y="11"/>
                      <a:pt x="2" y="11"/>
                    </a:cubicBezTo>
                    <a:cubicBezTo>
                      <a:pt x="6" y="9"/>
                      <a:pt x="7" y="5"/>
                      <a:pt x="7" y="3"/>
                    </a:cubicBezTo>
                    <a:cubicBezTo>
                      <a:pt x="7" y="0"/>
                      <a:pt x="14" y="0"/>
                      <a:pt x="17" y="0"/>
                    </a:cubicBezTo>
                    <a:cubicBezTo>
                      <a:pt x="20" y="0"/>
                      <a:pt x="21" y="3"/>
                      <a:pt x="22" y="3"/>
                    </a:cubicBezTo>
                    <a:cubicBezTo>
                      <a:pt x="24" y="5"/>
                      <a:pt x="27" y="11"/>
                      <a:pt x="29" y="12"/>
                    </a:cubicBezTo>
                    <a:cubicBezTo>
                      <a:pt x="28" y="14"/>
                      <a:pt x="31" y="12"/>
                      <a:pt x="31" y="15"/>
                    </a:cubicBezTo>
                    <a:cubicBezTo>
                      <a:pt x="31" y="19"/>
                      <a:pt x="29" y="17"/>
                      <a:pt x="31" y="19"/>
                    </a:cubicBezTo>
                    <a:cubicBezTo>
                      <a:pt x="31" y="22"/>
                      <a:pt x="31" y="19"/>
                      <a:pt x="33" y="22"/>
                    </a:cubicBezTo>
                    <a:cubicBezTo>
                      <a:pt x="35" y="23"/>
                      <a:pt x="33" y="23"/>
                      <a:pt x="33" y="25"/>
                    </a:cubicBezTo>
                    <a:cubicBezTo>
                      <a:pt x="32" y="25"/>
                      <a:pt x="31" y="25"/>
                      <a:pt x="29" y="25"/>
                    </a:cubicBezTo>
                    <a:cubicBezTo>
                      <a:pt x="27" y="26"/>
                      <a:pt x="25" y="25"/>
                      <a:pt x="21" y="25"/>
                    </a:cubicBezTo>
                    <a:cubicBezTo>
                      <a:pt x="20" y="25"/>
                      <a:pt x="15" y="23"/>
                      <a:pt x="13" y="25"/>
                    </a:cubicBezTo>
                    <a:cubicBezTo>
                      <a:pt x="10" y="25"/>
                      <a:pt x="14" y="25"/>
                      <a:pt x="11" y="25"/>
                    </a:cubicBezTo>
                    <a:cubicBezTo>
                      <a:pt x="10" y="26"/>
                      <a:pt x="7" y="25"/>
                      <a:pt x="6" y="26"/>
                    </a:cubicBezTo>
                    <a:cubicBezTo>
                      <a:pt x="6" y="25"/>
                      <a:pt x="6" y="26"/>
                      <a:pt x="6" y="25"/>
                    </a:cubicBezTo>
                    <a:cubicBezTo>
                      <a:pt x="7" y="23"/>
                      <a:pt x="6" y="25"/>
                      <a:pt x="11" y="25"/>
                    </a:cubicBezTo>
                    <a:cubicBezTo>
                      <a:pt x="10" y="25"/>
                      <a:pt x="9" y="23"/>
                      <a:pt x="7" y="25"/>
                    </a:cubicBezTo>
                    <a:cubicBezTo>
                      <a:pt x="7" y="25"/>
                      <a:pt x="7" y="23"/>
                      <a:pt x="6" y="25"/>
                    </a:cubicBezTo>
                    <a:cubicBezTo>
                      <a:pt x="6" y="25"/>
                      <a:pt x="6" y="23"/>
                      <a:pt x="6" y="22"/>
                    </a:cubicBezTo>
                    <a:cubicBezTo>
                      <a:pt x="7" y="20"/>
                      <a:pt x="11" y="22"/>
                      <a:pt x="10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17"/>
                      <a:pt x="13" y="19"/>
                      <a:pt x="17" y="20"/>
                    </a:cubicBezTo>
                    <a:cubicBezTo>
                      <a:pt x="20" y="20"/>
                      <a:pt x="21" y="20"/>
                      <a:pt x="21" y="19"/>
                    </a:cubicBezTo>
                    <a:cubicBezTo>
                      <a:pt x="20" y="17"/>
                      <a:pt x="18" y="20"/>
                      <a:pt x="17" y="19"/>
                    </a:cubicBezTo>
                    <a:cubicBezTo>
                      <a:pt x="15" y="17"/>
                      <a:pt x="15" y="19"/>
                      <a:pt x="15" y="17"/>
                    </a:cubicBezTo>
                    <a:cubicBezTo>
                      <a:pt x="15" y="17"/>
                      <a:pt x="13" y="17"/>
                      <a:pt x="11" y="19"/>
                    </a:cubicBezTo>
                    <a:cubicBezTo>
                      <a:pt x="11" y="19"/>
                      <a:pt x="11" y="19"/>
                      <a:pt x="6" y="19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3" name="Freeform 2302"/>
              <p:cNvSpPr>
                <a:spLocks/>
              </p:cNvSpPr>
              <p:nvPr/>
            </p:nvSpPr>
            <p:spPr bwMode="auto">
              <a:xfrm>
                <a:off x="3280785" y="4125588"/>
                <a:ext cx="58072" cy="18296"/>
              </a:xfrm>
              <a:custGeom>
                <a:avLst/>
                <a:gdLst>
                  <a:gd name="T0" fmla="*/ 2 w 17"/>
                  <a:gd name="T1" fmla="*/ 2 h 5"/>
                  <a:gd name="T2" fmla="*/ 7 w 17"/>
                  <a:gd name="T3" fmla="*/ 3 h 5"/>
                  <a:gd name="T4" fmla="*/ 2 w 17"/>
                  <a:gd name="T5" fmla="*/ 3 h 5"/>
                  <a:gd name="T6" fmla="*/ 0 w 17"/>
                  <a:gd name="T7" fmla="*/ 5 h 5"/>
                  <a:gd name="T8" fmla="*/ 6 w 17"/>
                  <a:gd name="T9" fmla="*/ 3 h 5"/>
                  <a:gd name="T10" fmla="*/ 9 w 17"/>
                  <a:gd name="T11" fmla="*/ 3 h 5"/>
                  <a:gd name="T12" fmla="*/ 13 w 17"/>
                  <a:gd name="T13" fmla="*/ 3 h 5"/>
                  <a:gd name="T14" fmla="*/ 17 w 17"/>
                  <a:gd name="T15" fmla="*/ 2 h 5"/>
                  <a:gd name="T16" fmla="*/ 13 w 17"/>
                  <a:gd name="T17" fmla="*/ 2 h 5"/>
                  <a:gd name="T18" fmla="*/ 11 w 17"/>
                  <a:gd name="T19" fmla="*/ 0 h 5"/>
                  <a:gd name="T20" fmla="*/ 7 w 17"/>
                  <a:gd name="T21" fmla="*/ 2 h 5"/>
                  <a:gd name="T22" fmla="*/ 2 w 1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5">
                    <a:moveTo>
                      <a:pt x="2" y="2"/>
                    </a:moveTo>
                    <a:cubicBezTo>
                      <a:pt x="3" y="3"/>
                      <a:pt x="3" y="2"/>
                      <a:pt x="7" y="3"/>
                    </a:cubicBezTo>
                    <a:cubicBezTo>
                      <a:pt x="3" y="3"/>
                      <a:pt x="3" y="5"/>
                      <a:pt x="2" y="3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3" y="3"/>
                      <a:pt x="7" y="5"/>
                      <a:pt x="6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9" y="2"/>
                      <a:pt x="13" y="3"/>
                    </a:cubicBezTo>
                    <a:cubicBezTo>
                      <a:pt x="16" y="3"/>
                      <a:pt x="17" y="3"/>
                      <a:pt x="17" y="2"/>
                    </a:cubicBezTo>
                    <a:cubicBezTo>
                      <a:pt x="16" y="0"/>
                      <a:pt x="14" y="3"/>
                      <a:pt x="13" y="2"/>
                    </a:cubicBezTo>
                    <a:cubicBezTo>
                      <a:pt x="11" y="0"/>
                      <a:pt x="11" y="2"/>
                      <a:pt x="11" y="0"/>
                    </a:cubicBezTo>
                    <a:cubicBezTo>
                      <a:pt x="11" y="0"/>
                      <a:pt x="9" y="0"/>
                      <a:pt x="7" y="2"/>
                    </a:cubicBezTo>
                    <a:cubicBezTo>
                      <a:pt x="7" y="2"/>
                      <a:pt x="7" y="2"/>
                      <a:pt x="2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4" name="Freeform 2303"/>
              <p:cNvSpPr>
                <a:spLocks/>
              </p:cNvSpPr>
              <p:nvPr/>
            </p:nvSpPr>
            <p:spPr bwMode="auto">
              <a:xfrm>
                <a:off x="3315382" y="4147806"/>
                <a:ext cx="137147" cy="130687"/>
              </a:xfrm>
              <a:custGeom>
                <a:avLst/>
                <a:gdLst>
                  <a:gd name="T0" fmla="*/ 25 w 40"/>
                  <a:gd name="T1" fmla="*/ 25 h 35"/>
                  <a:gd name="T2" fmla="*/ 25 w 40"/>
                  <a:gd name="T3" fmla="*/ 24 h 35"/>
                  <a:gd name="T4" fmla="*/ 24 w 40"/>
                  <a:gd name="T5" fmla="*/ 21 h 35"/>
                  <a:gd name="T6" fmla="*/ 21 w 40"/>
                  <a:gd name="T7" fmla="*/ 17 h 35"/>
                  <a:gd name="T8" fmla="*/ 17 w 40"/>
                  <a:gd name="T9" fmla="*/ 16 h 35"/>
                  <a:gd name="T10" fmla="*/ 13 w 40"/>
                  <a:gd name="T11" fmla="*/ 17 h 35"/>
                  <a:gd name="T12" fmla="*/ 8 w 40"/>
                  <a:gd name="T13" fmla="*/ 22 h 35"/>
                  <a:gd name="T14" fmla="*/ 8 w 40"/>
                  <a:gd name="T15" fmla="*/ 21 h 35"/>
                  <a:gd name="T16" fmla="*/ 8 w 40"/>
                  <a:gd name="T17" fmla="*/ 19 h 35"/>
                  <a:gd name="T18" fmla="*/ 8 w 40"/>
                  <a:gd name="T19" fmla="*/ 19 h 35"/>
                  <a:gd name="T20" fmla="*/ 6 w 40"/>
                  <a:gd name="T21" fmla="*/ 16 h 35"/>
                  <a:gd name="T22" fmla="*/ 3 w 40"/>
                  <a:gd name="T23" fmla="*/ 14 h 35"/>
                  <a:gd name="T24" fmla="*/ 3 w 40"/>
                  <a:gd name="T25" fmla="*/ 11 h 35"/>
                  <a:gd name="T26" fmla="*/ 1 w 40"/>
                  <a:gd name="T27" fmla="*/ 11 h 35"/>
                  <a:gd name="T28" fmla="*/ 1 w 40"/>
                  <a:gd name="T29" fmla="*/ 10 h 35"/>
                  <a:gd name="T30" fmla="*/ 0 w 40"/>
                  <a:gd name="T31" fmla="*/ 11 h 35"/>
                  <a:gd name="T32" fmla="*/ 0 w 40"/>
                  <a:gd name="T33" fmla="*/ 11 h 35"/>
                  <a:gd name="T34" fmla="*/ 4 w 40"/>
                  <a:gd name="T35" fmla="*/ 7 h 35"/>
                  <a:gd name="T36" fmla="*/ 7 w 40"/>
                  <a:gd name="T37" fmla="*/ 7 h 35"/>
                  <a:gd name="T38" fmla="*/ 7 w 40"/>
                  <a:gd name="T39" fmla="*/ 3 h 35"/>
                  <a:gd name="T40" fmla="*/ 7 w 40"/>
                  <a:gd name="T41" fmla="*/ 0 h 35"/>
                  <a:gd name="T42" fmla="*/ 15 w 40"/>
                  <a:gd name="T43" fmla="*/ 2 h 35"/>
                  <a:gd name="T44" fmla="*/ 19 w 40"/>
                  <a:gd name="T45" fmla="*/ 2 h 35"/>
                  <a:gd name="T46" fmla="*/ 21 w 40"/>
                  <a:gd name="T47" fmla="*/ 3 h 35"/>
                  <a:gd name="T48" fmla="*/ 22 w 40"/>
                  <a:gd name="T49" fmla="*/ 5 h 35"/>
                  <a:gd name="T50" fmla="*/ 28 w 40"/>
                  <a:gd name="T51" fmla="*/ 3 h 35"/>
                  <a:gd name="T52" fmla="*/ 29 w 40"/>
                  <a:gd name="T53" fmla="*/ 3 h 35"/>
                  <a:gd name="T54" fmla="*/ 32 w 40"/>
                  <a:gd name="T55" fmla="*/ 2 h 35"/>
                  <a:gd name="T56" fmla="*/ 32 w 40"/>
                  <a:gd name="T57" fmla="*/ 5 h 35"/>
                  <a:gd name="T58" fmla="*/ 33 w 40"/>
                  <a:gd name="T59" fmla="*/ 7 h 35"/>
                  <a:gd name="T60" fmla="*/ 35 w 40"/>
                  <a:gd name="T61" fmla="*/ 8 h 35"/>
                  <a:gd name="T62" fmla="*/ 35 w 40"/>
                  <a:gd name="T63" fmla="*/ 10 h 35"/>
                  <a:gd name="T64" fmla="*/ 36 w 40"/>
                  <a:gd name="T65" fmla="*/ 13 h 35"/>
                  <a:gd name="T66" fmla="*/ 37 w 40"/>
                  <a:gd name="T67" fmla="*/ 16 h 35"/>
                  <a:gd name="T68" fmla="*/ 36 w 40"/>
                  <a:gd name="T69" fmla="*/ 19 h 35"/>
                  <a:gd name="T70" fmla="*/ 39 w 40"/>
                  <a:gd name="T71" fmla="*/ 22 h 35"/>
                  <a:gd name="T72" fmla="*/ 40 w 40"/>
                  <a:gd name="T73" fmla="*/ 27 h 35"/>
                  <a:gd name="T74" fmla="*/ 36 w 40"/>
                  <a:gd name="T75" fmla="*/ 27 h 35"/>
                  <a:gd name="T76" fmla="*/ 37 w 40"/>
                  <a:gd name="T77" fmla="*/ 28 h 35"/>
                  <a:gd name="T78" fmla="*/ 35 w 40"/>
                  <a:gd name="T79" fmla="*/ 30 h 35"/>
                  <a:gd name="T80" fmla="*/ 32 w 40"/>
                  <a:gd name="T81" fmla="*/ 33 h 35"/>
                  <a:gd name="T82" fmla="*/ 29 w 40"/>
                  <a:gd name="T83" fmla="*/ 30 h 35"/>
                  <a:gd name="T84" fmla="*/ 29 w 40"/>
                  <a:gd name="T85" fmla="*/ 27 h 35"/>
                  <a:gd name="T86" fmla="*/ 25 w 40"/>
                  <a:gd name="T87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5">
                    <a:moveTo>
                      <a:pt x="25" y="25"/>
                    </a:moveTo>
                    <a:cubicBezTo>
                      <a:pt x="22" y="28"/>
                      <a:pt x="25" y="24"/>
                      <a:pt x="25" y="24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19"/>
                      <a:pt x="22" y="21"/>
                      <a:pt x="21" y="17"/>
                    </a:cubicBezTo>
                    <a:cubicBezTo>
                      <a:pt x="21" y="16"/>
                      <a:pt x="17" y="16"/>
                      <a:pt x="17" y="16"/>
                    </a:cubicBezTo>
                    <a:cubicBezTo>
                      <a:pt x="17" y="17"/>
                      <a:pt x="14" y="16"/>
                      <a:pt x="13" y="17"/>
                    </a:cubicBezTo>
                    <a:cubicBezTo>
                      <a:pt x="13" y="21"/>
                      <a:pt x="11" y="21"/>
                      <a:pt x="8" y="22"/>
                    </a:cubicBezTo>
                    <a:cubicBezTo>
                      <a:pt x="8" y="21"/>
                      <a:pt x="10" y="21"/>
                      <a:pt x="8" y="21"/>
                    </a:cubicBezTo>
                    <a:cubicBezTo>
                      <a:pt x="8" y="21"/>
                      <a:pt x="8" y="21"/>
                      <a:pt x="8" y="19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8" y="17"/>
                      <a:pt x="7" y="17"/>
                      <a:pt x="6" y="16"/>
                    </a:cubicBezTo>
                    <a:cubicBezTo>
                      <a:pt x="6" y="14"/>
                      <a:pt x="3" y="16"/>
                      <a:pt x="3" y="14"/>
                    </a:cubicBezTo>
                    <a:cubicBezTo>
                      <a:pt x="3" y="13"/>
                      <a:pt x="1" y="14"/>
                      <a:pt x="3" y="11"/>
                    </a:cubicBezTo>
                    <a:cubicBezTo>
                      <a:pt x="3" y="10"/>
                      <a:pt x="1" y="13"/>
                      <a:pt x="1" y="11"/>
                    </a:cubicBezTo>
                    <a:cubicBezTo>
                      <a:pt x="1" y="11"/>
                      <a:pt x="3" y="10"/>
                      <a:pt x="1" y="10"/>
                    </a:cubicBezTo>
                    <a:cubicBezTo>
                      <a:pt x="0" y="10"/>
                      <a:pt x="1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7"/>
                      <a:pt x="3" y="8"/>
                      <a:pt x="4" y="7"/>
                    </a:cubicBezTo>
                    <a:cubicBezTo>
                      <a:pt x="6" y="5"/>
                      <a:pt x="6" y="8"/>
                      <a:pt x="7" y="7"/>
                    </a:cubicBezTo>
                    <a:cubicBezTo>
                      <a:pt x="8" y="7"/>
                      <a:pt x="8" y="5"/>
                      <a:pt x="7" y="3"/>
                    </a:cubicBezTo>
                    <a:cubicBezTo>
                      <a:pt x="6" y="3"/>
                      <a:pt x="8" y="3"/>
                      <a:pt x="7" y="0"/>
                    </a:cubicBezTo>
                    <a:cubicBezTo>
                      <a:pt x="11" y="0"/>
                      <a:pt x="13" y="3"/>
                      <a:pt x="15" y="2"/>
                    </a:cubicBezTo>
                    <a:cubicBezTo>
                      <a:pt x="17" y="0"/>
                      <a:pt x="18" y="2"/>
                      <a:pt x="19" y="2"/>
                    </a:cubicBezTo>
                    <a:cubicBezTo>
                      <a:pt x="18" y="5"/>
                      <a:pt x="21" y="5"/>
                      <a:pt x="21" y="3"/>
                    </a:cubicBezTo>
                    <a:cubicBezTo>
                      <a:pt x="21" y="3"/>
                      <a:pt x="22" y="3"/>
                      <a:pt x="22" y="5"/>
                    </a:cubicBezTo>
                    <a:cubicBezTo>
                      <a:pt x="25" y="7"/>
                      <a:pt x="24" y="2"/>
                      <a:pt x="28" y="3"/>
                    </a:cubicBezTo>
                    <a:cubicBezTo>
                      <a:pt x="29" y="5"/>
                      <a:pt x="28" y="3"/>
                      <a:pt x="29" y="3"/>
                    </a:cubicBezTo>
                    <a:cubicBezTo>
                      <a:pt x="32" y="3"/>
                      <a:pt x="28" y="0"/>
                      <a:pt x="32" y="2"/>
                    </a:cubicBezTo>
                    <a:cubicBezTo>
                      <a:pt x="33" y="3"/>
                      <a:pt x="32" y="3"/>
                      <a:pt x="32" y="5"/>
                    </a:cubicBezTo>
                    <a:cubicBezTo>
                      <a:pt x="33" y="5"/>
                      <a:pt x="32" y="7"/>
                      <a:pt x="33" y="7"/>
                    </a:cubicBezTo>
                    <a:cubicBezTo>
                      <a:pt x="35" y="7"/>
                      <a:pt x="36" y="8"/>
                      <a:pt x="35" y="8"/>
                    </a:cubicBezTo>
                    <a:cubicBezTo>
                      <a:pt x="33" y="10"/>
                      <a:pt x="33" y="11"/>
                      <a:pt x="35" y="10"/>
                    </a:cubicBezTo>
                    <a:cubicBezTo>
                      <a:pt x="36" y="10"/>
                      <a:pt x="36" y="10"/>
                      <a:pt x="36" y="13"/>
                    </a:cubicBezTo>
                    <a:cubicBezTo>
                      <a:pt x="36" y="14"/>
                      <a:pt x="36" y="13"/>
                      <a:pt x="37" y="16"/>
                    </a:cubicBezTo>
                    <a:cubicBezTo>
                      <a:pt x="36" y="16"/>
                      <a:pt x="37" y="16"/>
                      <a:pt x="36" y="19"/>
                    </a:cubicBezTo>
                    <a:cubicBezTo>
                      <a:pt x="36" y="21"/>
                      <a:pt x="40" y="21"/>
                      <a:pt x="39" y="22"/>
                    </a:cubicBezTo>
                    <a:cubicBezTo>
                      <a:pt x="36" y="24"/>
                      <a:pt x="40" y="24"/>
                      <a:pt x="40" y="27"/>
                    </a:cubicBezTo>
                    <a:cubicBezTo>
                      <a:pt x="36" y="25"/>
                      <a:pt x="36" y="25"/>
                      <a:pt x="36" y="27"/>
                    </a:cubicBezTo>
                    <a:cubicBezTo>
                      <a:pt x="36" y="28"/>
                      <a:pt x="37" y="27"/>
                      <a:pt x="37" y="28"/>
                    </a:cubicBezTo>
                    <a:cubicBezTo>
                      <a:pt x="37" y="30"/>
                      <a:pt x="36" y="31"/>
                      <a:pt x="35" y="30"/>
                    </a:cubicBezTo>
                    <a:cubicBezTo>
                      <a:pt x="33" y="28"/>
                      <a:pt x="32" y="35"/>
                      <a:pt x="32" y="33"/>
                    </a:cubicBezTo>
                    <a:cubicBezTo>
                      <a:pt x="31" y="30"/>
                      <a:pt x="29" y="33"/>
                      <a:pt x="29" y="30"/>
                    </a:cubicBezTo>
                    <a:cubicBezTo>
                      <a:pt x="31" y="28"/>
                      <a:pt x="29" y="28"/>
                      <a:pt x="29" y="27"/>
                    </a:cubicBezTo>
                    <a:cubicBezTo>
                      <a:pt x="31" y="25"/>
                      <a:pt x="26" y="25"/>
                      <a:pt x="25" y="2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5" name="Freeform 2304"/>
              <p:cNvSpPr>
                <a:spLocks/>
              </p:cNvSpPr>
              <p:nvPr/>
            </p:nvSpPr>
            <p:spPr bwMode="auto">
              <a:xfrm>
                <a:off x="3288201" y="4143885"/>
                <a:ext cx="54365" cy="44433"/>
              </a:xfrm>
              <a:custGeom>
                <a:avLst/>
                <a:gdLst>
                  <a:gd name="T0" fmla="*/ 8 w 16"/>
                  <a:gd name="T1" fmla="*/ 12 h 12"/>
                  <a:gd name="T2" fmla="*/ 12 w 16"/>
                  <a:gd name="T3" fmla="*/ 8 h 12"/>
                  <a:gd name="T4" fmla="*/ 14 w 16"/>
                  <a:gd name="T5" fmla="*/ 8 h 12"/>
                  <a:gd name="T6" fmla="*/ 14 w 16"/>
                  <a:gd name="T7" fmla="*/ 4 h 12"/>
                  <a:gd name="T8" fmla="*/ 15 w 16"/>
                  <a:gd name="T9" fmla="*/ 1 h 12"/>
                  <a:gd name="T10" fmla="*/ 7 w 16"/>
                  <a:gd name="T11" fmla="*/ 1 h 12"/>
                  <a:gd name="T12" fmla="*/ 5 w 16"/>
                  <a:gd name="T13" fmla="*/ 3 h 12"/>
                  <a:gd name="T14" fmla="*/ 0 w 16"/>
                  <a:gd name="T15" fmla="*/ 3 h 12"/>
                  <a:gd name="T16" fmla="*/ 1 w 16"/>
                  <a:gd name="T17" fmla="*/ 4 h 12"/>
                  <a:gd name="T18" fmla="*/ 3 w 16"/>
                  <a:gd name="T19" fmla="*/ 6 h 12"/>
                  <a:gd name="T20" fmla="*/ 4 w 16"/>
                  <a:gd name="T21" fmla="*/ 8 h 12"/>
                  <a:gd name="T22" fmla="*/ 5 w 16"/>
                  <a:gd name="T23" fmla="*/ 6 h 12"/>
                  <a:gd name="T24" fmla="*/ 5 w 16"/>
                  <a:gd name="T25" fmla="*/ 9 h 12"/>
                  <a:gd name="T26" fmla="*/ 5 w 16"/>
                  <a:gd name="T27" fmla="*/ 11 h 12"/>
                  <a:gd name="T28" fmla="*/ 7 w 16"/>
                  <a:gd name="T29" fmla="*/ 12 h 12"/>
                  <a:gd name="T30" fmla="*/ 8 w 16"/>
                  <a:gd name="T31" fmla="*/ 11 h 12"/>
                  <a:gd name="T32" fmla="*/ 8 w 1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2">
                    <a:moveTo>
                      <a:pt x="8" y="12"/>
                    </a:moveTo>
                    <a:cubicBezTo>
                      <a:pt x="9" y="8"/>
                      <a:pt x="11" y="9"/>
                      <a:pt x="12" y="8"/>
                    </a:cubicBezTo>
                    <a:cubicBezTo>
                      <a:pt x="14" y="6"/>
                      <a:pt x="14" y="9"/>
                      <a:pt x="14" y="8"/>
                    </a:cubicBezTo>
                    <a:cubicBezTo>
                      <a:pt x="16" y="8"/>
                      <a:pt x="16" y="6"/>
                      <a:pt x="14" y="4"/>
                    </a:cubicBezTo>
                    <a:cubicBezTo>
                      <a:pt x="14" y="3"/>
                      <a:pt x="16" y="4"/>
                      <a:pt x="15" y="1"/>
                    </a:cubicBezTo>
                    <a:cubicBezTo>
                      <a:pt x="14" y="1"/>
                      <a:pt x="9" y="0"/>
                      <a:pt x="7" y="1"/>
                    </a:cubicBezTo>
                    <a:cubicBezTo>
                      <a:pt x="4" y="1"/>
                      <a:pt x="8" y="1"/>
                      <a:pt x="5" y="3"/>
                    </a:cubicBezTo>
                    <a:cubicBezTo>
                      <a:pt x="4" y="3"/>
                      <a:pt x="1" y="3"/>
                      <a:pt x="0" y="3"/>
                    </a:cubicBezTo>
                    <a:cubicBezTo>
                      <a:pt x="0" y="4"/>
                      <a:pt x="3" y="3"/>
                      <a:pt x="1" y="4"/>
                    </a:cubicBezTo>
                    <a:cubicBezTo>
                      <a:pt x="0" y="6"/>
                      <a:pt x="1" y="6"/>
                      <a:pt x="3" y="6"/>
                    </a:cubicBezTo>
                    <a:cubicBezTo>
                      <a:pt x="5" y="6"/>
                      <a:pt x="1" y="9"/>
                      <a:pt x="4" y="8"/>
                    </a:cubicBezTo>
                    <a:cubicBezTo>
                      <a:pt x="5" y="6"/>
                      <a:pt x="8" y="6"/>
                      <a:pt x="5" y="6"/>
                    </a:cubicBezTo>
                    <a:cubicBezTo>
                      <a:pt x="5" y="8"/>
                      <a:pt x="7" y="8"/>
                      <a:pt x="5" y="9"/>
                    </a:cubicBezTo>
                    <a:cubicBezTo>
                      <a:pt x="5" y="11"/>
                      <a:pt x="5" y="9"/>
                      <a:pt x="5" y="11"/>
                    </a:cubicBezTo>
                    <a:cubicBezTo>
                      <a:pt x="5" y="12"/>
                      <a:pt x="7" y="11"/>
                      <a:pt x="7" y="12"/>
                    </a:cubicBezTo>
                    <a:cubicBezTo>
                      <a:pt x="7" y="12"/>
                      <a:pt x="8" y="12"/>
                      <a:pt x="8" y="11"/>
                    </a:cubicBezTo>
                    <a:cubicBezTo>
                      <a:pt x="8" y="12"/>
                      <a:pt x="8" y="12"/>
                      <a:pt x="8" y="1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6" name="Freeform 2305"/>
              <p:cNvSpPr>
                <a:spLocks/>
              </p:cNvSpPr>
              <p:nvPr/>
            </p:nvSpPr>
            <p:spPr bwMode="auto">
              <a:xfrm>
                <a:off x="3290670" y="4166102"/>
                <a:ext cx="7414" cy="784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7" name="Freeform 2306"/>
              <p:cNvSpPr>
                <a:spLocks/>
              </p:cNvSpPr>
              <p:nvPr/>
            </p:nvSpPr>
            <p:spPr bwMode="auto">
              <a:xfrm>
                <a:off x="3290672" y="4173944"/>
                <a:ext cx="11120" cy="3920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0" y="0"/>
                      <a:pt x="2" y="0"/>
                      <a:pt x="2" y="0"/>
                    </a:cubicBezTo>
                    <a:cubicBezTo>
                      <a:pt x="3" y="0"/>
                      <a:pt x="2" y="1"/>
                      <a:pt x="2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8" name="Freeform 2307"/>
              <p:cNvSpPr>
                <a:spLocks/>
              </p:cNvSpPr>
              <p:nvPr/>
            </p:nvSpPr>
            <p:spPr bwMode="auto">
              <a:xfrm>
                <a:off x="3290670" y="4185704"/>
                <a:ext cx="7414" cy="2614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2" y="0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9" name="Freeform 2308"/>
              <p:cNvSpPr>
                <a:spLocks/>
              </p:cNvSpPr>
              <p:nvPr/>
            </p:nvSpPr>
            <p:spPr bwMode="auto">
              <a:xfrm>
                <a:off x="3298085" y="4185704"/>
                <a:ext cx="3707" cy="2614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0" name="Freeform 2309"/>
              <p:cNvSpPr>
                <a:spLocks/>
              </p:cNvSpPr>
              <p:nvPr/>
            </p:nvSpPr>
            <p:spPr bwMode="auto">
              <a:xfrm>
                <a:off x="3288199" y="4173944"/>
                <a:ext cx="2471" cy="392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1" name="Freeform 2310"/>
              <p:cNvSpPr>
                <a:spLocks/>
              </p:cNvSpPr>
              <p:nvPr/>
            </p:nvSpPr>
            <p:spPr bwMode="auto">
              <a:xfrm>
                <a:off x="3301790" y="4173944"/>
                <a:ext cx="2471" cy="392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2" name="Freeform 2311"/>
              <p:cNvSpPr>
                <a:spLocks/>
              </p:cNvSpPr>
              <p:nvPr/>
            </p:nvSpPr>
            <p:spPr bwMode="auto">
              <a:xfrm>
                <a:off x="3153523" y="4092918"/>
                <a:ext cx="14827" cy="10455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0 h 3"/>
                  <a:gd name="T4" fmla="*/ 1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0" y="3"/>
                      <a:pt x="0" y="0"/>
                      <a:pt x="1" y="0"/>
                    </a:cubicBezTo>
                    <a:cubicBezTo>
                      <a:pt x="3" y="1"/>
                      <a:pt x="4" y="1"/>
                      <a:pt x="1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3" name="Freeform 2312"/>
              <p:cNvSpPr>
                <a:spLocks/>
              </p:cNvSpPr>
              <p:nvPr/>
            </p:nvSpPr>
            <p:spPr bwMode="auto">
              <a:xfrm>
                <a:off x="3168352" y="4066780"/>
                <a:ext cx="9884" cy="14375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1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0"/>
                      <a:pt x="3" y="0"/>
                      <a:pt x="1" y="2"/>
                    </a:cubicBezTo>
                    <a:cubicBezTo>
                      <a:pt x="1" y="4"/>
                      <a:pt x="0" y="4"/>
                      <a:pt x="1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4" name="Freeform 2313"/>
              <p:cNvSpPr>
                <a:spLocks/>
              </p:cNvSpPr>
              <p:nvPr/>
            </p:nvSpPr>
            <p:spPr bwMode="auto">
              <a:xfrm>
                <a:off x="3126341" y="4051097"/>
                <a:ext cx="7414" cy="11761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0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3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5" name="Freeform 2314"/>
              <p:cNvSpPr>
                <a:spLocks/>
              </p:cNvSpPr>
              <p:nvPr/>
            </p:nvSpPr>
            <p:spPr bwMode="auto">
              <a:xfrm>
                <a:off x="3143640" y="4062860"/>
                <a:ext cx="9884" cy="3920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" name="Freeform 2315"/>
              <p:cNvSpPr>
                <a:spLocks/>
              </p:cNvSpPr>
              <p:nvPr/>
            </p:nvSpPr>
            <p:spPr bwMode="auto">
              <a:xfrm>
                <a:off x="3139933" y="4095530"/>
                <a:ext cx="11120" cy="11761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3" y="2"/>
                      <a:pt x="1" y="2"/>
                    </a:cubicBezTo>
                    <a:cubicBezTo>
                      <a:pt x="1" y="3"/>
                      <a:pt x="0" y="2"/>
                      <a:pt x="1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7" name="Freeform 2316"/>
              <p:cNvSpPr>
                <a:spLocks/>
              </p:cNvSpPr>
              <p:nvPr/>
            </p:nvSpPr>
            <p:spPr bwMode="auto">
              <a:xfrm>
                <a:off x="3164644" y="4092917"/>
                <a:ext cx="3707" cy="261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8" name="Freeform 2317"/>
              <p:cNvSpPr>
                <a:spLocks/>
              </p:cNvSpPr>
              <p:nvPr/>
            </p:nvSpPr>
            <p:spPr bwMode="auto">
              <a:xfrm>
                <a:off x="2473968" y="5511531"/>
                <a:ext cx="40774" cy="33978"/>
              </a:xfrm>
              <a:custGeom>
                <a:avLst/>
                <a:gdLst>
                  <a:gd name="T0" fmla="*/ 1 w 12"/>
                  <a:gd name="T1" fmla="*/ 9 h 9"/>
                  <a:gd name="T2" fmla="*/ 0 w 12"/>
                  <a:gd name="T3" fmla="*/ 6 h 9"/>
                  <a:gd name="T4" fmla="*/ 1 w 12"/>
                  <a:gd name="T5" fmla="*/ 5 h 9"/>
                  <a:gd name="T6" fmla="*/ 4 w 12"/>
                  <a:gd name="T7" fmla="*/ 5 h 9"/>
                  <a:gd name="T8" fmla="*/ 4 w 12"/>
                  <a:gd name="T9" fmla="*/ 3 h 9"/>
                  <a:gd name="T10" fmla="*/ 4 w 12"/>
                  <a:gd name="T11" fmla="*/ 1 h 9"/>
                  <a:gd name="T12" fmla="*/ 4 w 12"/>
                  <a:gd name="T13" fmla="*/ 1 h 9"/>
                  <a:gd name="T14" fmla="*/ 7 w 12"/>
                  <a:gd name="T15" fmla="*/ 1 h 9"/>
                  <a:gd name="T16" fmla="*/ 8 w 12"/>
                  <a:gd name="T17" fmla="*/ 1 h 9"/>
                  <a:gd name="T18" fmla="*/ 8 w 12"/>
                  <a:gd name="T19" fmla="*/ 3 h 9"/>
                  <a:gd name="T20" fmla="*/ 10 w 12"/>
                  <a:gd name="T21" fmla="*/ 1 h 9"/>
                  <a:gd name="T22" fmla="*/ 11 w 12"/>
                  <a:gd name="T23" fmla="*/ 1 h 9"/>
                  <a:gd name="T24" fmla="*/ 11 w 12"/>
                  <a:gd name="T25" fmla="*/ 3 h 9"/>
                  <a:gd name="T26" fmla="*/ 10 w 12"/>
                  <a:gd name="T27" fmla="*/ 5 h 9"/>
                  <a:gd name="T28" fmla="*/ 8 w 12"/>
                  <a:gd name="T29" fmla="*/ 5 h 9"/>
                  <a:gd name="T30" fmla="*/ 6 w 12"/>
                  <a:gd name="T31" fmla="*/ 6 h 9"/>
                  <a:gd name="T32" fmla="*/ 6 w 12"/>
                  <a:gd name="T33" fmla="*/ 6 h 9"/>
                  <a:gd name="T34" fmla="*/ 4 w 12"/>
                  <a:gd name="T35" fmla="*/ 6 h 9"/>
                  <a:gd name="T36" fmla="*/ 4 w 12"/>
                  <a:gd name="T37" fmla="*/ 8 h 9"/>
                  <a:gd name="T38" fmla="*/ 1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1" y="9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1" y="6"/>
                      <a:pt x="0" y="6"/>
                      <a:pt x="1" y="5"/>
                    </a:cubicBezTo>
                    <a:cubicBezTo>
                      <a:pt x="4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1"/>
                    </a:cubicBezTo>
                    <a:cubicBezTo>
                      <a:pt x="4" y="1"/>
                      <a:pt x="6" y="1"/>
                      <a:pt x="4" y="1"/>
                    </a:cubicBezTo>
                    <a:cubicBezTo>
                      <a:pt x="4" y="0"/>
                      <a:pt x="6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8" y="1"/>
                      <a:pt x="8" y="3"/>
                    </a:cubicBezTo>
                    <a:cubicBezTo>
                      <a:pt x="10" y="5"/>
                      <a:pt x="8" y="1"/>
                      <a:pt x="10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1" y="3"/>
                      <a:pt x="10" y="3"/>
                      <a:pt x="11" y="3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8" y="5"/>
                      <a:pt x="10" y="6"/>
                      <a:pt x="8" y="5"/>
                    </a:cubicBezTo>
                    <a:cubicBezTo>
                      <a:pt x="4" y="5"/>
                      <a:pt x="4" y="5"/>
                      <a:pt x="6" y="6"/>
                    </a:cubicBezTo>
                    <a:cubicBezTo>
                      <a:pt x="7" y="6"/>
                      <a:pt x="7" y="8"/>
                      <a:pt x="6" y="6"/>
                    </a:cubicBezTo>
                    <a:cubicBezTo>
                      <a:pt x="4" y="6"/>
                      <a:pt x="6" y="8"/>
                      <a:pt x="4" y="6"/>
                    </a:cubicBezTo>
                    <a:cubicBezTo>
                      <a:pt x="3" y="6"/>
                      <a:pt x="4" y="9"/>
                      <a:pt x="4" y="8"/>
                    </a:cubicBezTo>
                    <a:cubicBezTo>
                      <a:pt x="0" y="6"/>
                      <a:pt x="4" y="9"/>
                      <a:pt x="1" y="9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9" name="Freeform 2318"/>
              <p:cNvSpPr>
                <a:spLocks/>
              </p:cNvSpPr>
              <p:nvPr/>
            </p:nvSpPr>
            <p:spPr bwMode="auto">
              <a:xfrm>
                <a:off x="2452963" y="5515454"/>
                <a:ext cx="34595" cy="26137"/>
              </a:xfrm>
              <a:custGeom>
                <a:avLst/>
                <a:gdLst>
                  <a:gd name="T0" fmla="*/ 2 w 10"/>
                  <a:gd name="T1" fmla="*/ 7 h 7"/>
                  <a:gd name="T2" fmla="*/ 2 w 10"/>
                  <a:gd name="T3" fmla="*/ 7 h 7"/>
                  <a:gd name="T4" fmla="*/ 2 w 10"/>
                  <a:gd name="T5" fmla="*/ 5 h 7"/>
                  <a:gd name="T6" fmla="*/ 3 w 10"/>
                  <a:gd name="T7" fmla="*/ 5 h 7"/>
                  <a:gd name="T8" fmla="*/ 5 w 10"/>
                  <a:gd name="T9" fmla="*/ 4 h 7"/>
                  <a:gd name="T10" fmla="*/ 3 w 10"/>
                  <a:gd name="T11" fmla="*/ 4 h 7"/>
                  <a:gd name="T12" fmla="*/ 3 w 10"/>
                  <a:gd name="T13" fmla="*/ 4 h 7"/>
                  <a:gd name="T14" fmla="*/ 3 w 10"/>
                  <a:gd name="T15" fmla="*/ 2 h 7"/>
                  <a:gd name="T16" fmla="*/ 3 w 10"/>
                  <a:gd name="T17" fmla="*/ 2 h 7"/>
                  <a:gd name="T18" fmla="*/ 6 w 10"/>
                  <a:gd name="T19" fmla="*/ 2 h 7"/>
                  <a:gd name="T20" fmla="*/ 7 w 10"/>
                  <a:gd name="T21" fmla="*/ 2 h 7"/>
                  <a:gd name="T22" fmla="*/ 9 w 10"/>
                  <a:gd name="T23" fmla="*/ 0 h 7"/>
                  <a:gd name="T24" fmla="*/ 9 w 10"/>
                  <a:gd name="T25" fmla="*/ 2 h 7"/>
                  <a:gd name="T26" fmla="*/ 7 w 10"/>
                  <a:gd name="T27" fmla="*/ 4 h 7"/>
                  <a:gd name="T28" fmla="*/ 5 w 10"/>
                  <a:gd name="T29" fmla="*/ 5 h 7"/>
                  <a:gd name="T30" fmla="*/ 5 w 10"/>
                  <a:gd name="T31" fmla="*/ 7 h 7"/>
                  <a:gd name="T32" fmla="*/ 3 w 10"/>
                  <a:gd name="T33" fmla="*/ 7 h 7"/>
                  <a:gd name="T34" fmla="*/ 2 w 10"/>
                  <a:gd name="T3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7"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5"/>
                      <a:pt x="2" y="7"/>
                      <a:pt x="2" y="5"/>
                    </a:cubicBezTo>
                    <a:cubicBezTo>
                      <a:pt x="2" y="5"/>
                      <a:pt x="2" y="7"/>
                      <a:pt x="3" y="5"/>
                    </a:cubicBezTo>
                    <a:cubicBezTo>
                      <a:pt x="3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3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5" y="4"/>
                      <a:pt x="5" y="2"/>
                      <a:pt x="3" y="2"/>
                    </a:cubicBezTo>
                    <a:cubicBezTo>
                      <a:pt x="2" y="2"/>
                      <a:pt x="2" y="0"/>
                      <a:pt x="3" y="2"/>
                    </a:cubicBezTo>
                    <a:cubicBezTo>
                      <a:pt x="6" y="2"/>
                      <a:pt x="5" y="2"/>
                      <a:pt x="6" y="2"/>
                    </a:cubicBezTo>
                    <a:cubicBezTo>
                      <a:pt x="6" y="0"/>
                      <a:pt x="6" y="2"/>
                      <a:pt x="7" y="2"/>
                    </a:cubicBezTo>
                    <a:cubicBezTo>
                      <a:pt x="9" y="2"/>
                      <a:pt x="9" y="0"/>
                      <a:pt x="9" y="0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4"/>
                      <a:pt x="9" y="2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" name="Freeform 2319"/>
              <p:cNvSpPr>
                <a:spLocks/>
              </p:cNvSpPr>
              <p:nvPr/>
            </p:nvSpPr>
            <p:spPr bwMode="auto">
              <a:xfrm>
                <a:off x="4065366" y="3304873"/>
                <a:ext cx="67956" cy="74491"/>
              </a:xfrm>
              <a:custGeom>
                <a:avLst/>
                <a:gdLst>
                  <a:gd name="T0" fmla="*/ 8 w 20"/>
                  <a:gd name="T1" fmla="*/ 20 h 20"/>
                  <a:gd name="T2" fmla="*/ 8 w 20"/>
                  <a:gd name="T3" fmla="*/ 19 h 20"/>
                  <a:gd name="T4" fmla="*/ 7 w 20"/>
                  <a:gd name="T5" fmla="*/ 11 h 20"/>
                  <a:gd name="T6" fmla="*/ 6 w 20"/>
                  <a:gd name="T7" fmla="*/ 8 h 20"/>
                  <a:gd name="T8" fmla="*/ 0 w 20"/>
                  <a:gd name="T9" fmla="*/ 1 h 20"/>
                  <a:gd name="T10" fmla="*/ 4 w 20"/>
                  <a:gd name="T11" fmla="*/ 0 h 20"/>
                  <a:gd name="T12" fmla="*/ 10 w 20"/>
                  <a:gd name="T13" fmla="*/ 3 h 20"/>
                  <a:gd name="T14" fmla="*/ 13 w 20"/>
                  <a:gd name="T15" fmla="*/ 3 h 20"/>
                  <a:gd name="T16" fmla="*/ 13 w 20"/>
                  <a:gd name="T17" fmla="*/ 5 h 20"/>
                  <a:gd name="T18" fmla="*/ 15 w 20"/>
                  <a:gd name="T19" fmla="*/ 8 h 20"/>
                  <a:gd name="T20" fmla="*/ 17 w 20"/>
                  <a:gd name="T21" fmla="*/ 11 h 20"/>
                  <a:gd name="T22" fmla="*/ 17 w 20"/>
                  <a:gd name="T23" fmla="*/ 15 h 20"/>
                  <a:gd name="T24" fmla="*/ 17 w 20"/>
                  <a:gd name="T25" fmla="*/ 15 h 20"/>
                  <a:gd name="T26" fmla="*/ 13 w 20"/>
                  <a:gd name="T27" fmla="*/ 15 h 20"/>
                  <a:gd name="T28" fmla="*/ 13 w 20"/>
                  <a:gd name="T29" fmla="*/ 15 h 20"/>
                  <a:gd name="T30" fmla="*/ 10 w 20"/>
                  <a:gd name="T31" fmla="*/ 20 h 20"/>
                  <a:gd name="T32" fmla="*/ 8 w 20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0">
                    <a:moveTo>
                      <a:pt x="8" y="20"/>
                    </a:moveTo>
                    <a:cubicBezTo>
                      <a:pt x="7" y="20"/>
                      <a:pt x="8" y="20"/>
                      <a:pt x="8" y="19"/>
                    </a:cubicBezTo>
                    <a:cubicBezTo>
                      <a:pt x="7" y="15"/>
                      <a:pt x="10" y="14"/>
                      <a:pt x="7" y="11"/>
                    </a:cubicBezTo>
                    <a:cubicBezTo>
                      <a:pt x="4" y="8"/>
                      <a:pt x="6" y="8"/>
                      <a:pt x="6" y="8"/>
                    </a:cubicBezTo>
                    <a:cubicBezTo>
                      <a:pt x="3" y="6"/>
                      <a:pt x="3" y="0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0"/>
                      <a:pt x="8" y="3"/>
                      <a:pt x="10" y="3"/>
                    </a:cubicBezTo>
                    <a:cubicBezTo>
                      <a:pt x="11" y="1"/>
                      <a:pt x="11" y="5"/>
                      <a:pt x="13" y="3"/>
                    </a:cubicBezTo>
                    <a:cubicBezTo>
                      <a:pt x="14" y="3"/>
                      <a:pt x="14" y="5"/>
                      <a:pt x="13" y="5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7" y="8"/>
                      <a:pt x="14" y="11"/>
                      <a:pt x="17" y="11"/>
                    </a:cubicBezTo>
                    <a:cubicBezTo>
                      <a:pt x="18" y="12"/>
                      <a:pt x="17" y="14"/>
                      <a:pt x="17" y="15"/>
                    </a:cubicBezTo>
                    <a:cubicBezTo>
                      <a:pt x="20" y="15"/>
                      <a:pt x="17" y="15"/>
                      <a:pt x="17" y="15"/>
                    </a:cubicBezTo>
                    <a:cubicBezTo>
                      <a:pt x="17" y="15"/>
                      <a:pt x="14" y="15"/>
                      <a:pt x="13" y="15"/>
                    </a:cubicBezTo>
                    <a:cubicBezTo>
                      <a:pt x="13" y="14"/>
                      <a:pt x="11" y="15"/>
                      <a:pt x="13" y="15"/>
                    </a:cubicBezTo>
                    <a:cubicBezTo>
                      <a:pt x="13" y="17"/>
                      <a:pt x="8" y="19"/>
                      <a:pt x="10" y="20"/>
                    </a:cubicBezTo>
                    <a:cubicBezTo>
                      <a:pt x="8" y="20"/>
                      <a:pt x="8" y="20"/>
                      <a:pt x="8" y="2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1" name="Freeform 2320"/>
              <p:cNvSpPr>
                <a:spLocks/>
              </p:cNvSpPr>
              <p:nvPr/>
            </p:nvSpPr>
            <p:spPr bwMode="auto">
              <a:xfrm>
                <a:off x="3951694" y="3308796"/>
                <a:ext cx="171744" cy="122846"/>
              </a:xfrm>
              <a:custGeom>
                <a:avLst/>
                <a:gdLst>
                  <a:gd name="T0" fmla="*/ 14 w 50"/>
                  <a:gd name="T1" fmla="*/ 2 h 33"/>
                  <a:gd name="T2" fmla="*/ 10 w 50"/>
                  <a:gd name="T3" fmla="*/ 4 h 33"/>
                  <a:gd name="T4" fmla="*/ 8 w 50"/>
                  <a:gd name="T5" fmla="*/ 7 h 33"/>
                  <a:gd name="T6" fmla="*/ 7 w 50"/>
                  <a:gd name="T7" fmla="*/ 10 h 33"/>
                  <a:gd name="T8" fmla="*/ 4 w 50"/>
                  <a:gd name="T9" fmla="*/ 14 h 33"/>
                  <a:gd name="T10" fmla="*/ 3 w 50"/>
                  <a:gd name="T11" fmla="*/ 14 h 33"/>
                  <a:gd name="T12" fmla="*/ 3 w 50"/>
                  <a:gd name="T13" fmla="*/ 14 h 33"/>
                  <a:gd name="T14" fmla="*/ 0 w 50"/>
                  <a:gd name="T15" fmla="*/ 14 h 33"/>
                  <a:gd name="T16" fmla="*/ 3 w 50"/>
                  <a:gd name="T17" fmla="*/ 18 h 33"/>
                  <a:gd name="T18" fmla="*/ 5 w 50"/>
                  <a:gd name="T19" fmla="*/ 22 h 33"/>
                  <a:gd name="T20" fmla="*/ 8 w 50"/>
                  <a:gd name="T21" fmla="*/ 25 h 33"/>
                  <a:gd name="T22" fmla="*/ 11 w 50"/>
                  <a:gd name="T23" fmla="*/ 24 h 33"/>
                  <a:gd name="T24" fmla="*/ 12 w 50"/>
                  <a:gd name="T25" fmla="*/ 28 h 33"/>
                  <a:gd name="T26" fmla="*/ 12 w 50"/>
                  <a:gd name="T27" fmla="*/ 30 h 33"/>
                  <a:gd name="T28" fmla="*/ 16 w 50"/>
                  <a:gd name="T29" fmla="*/ 30 h 33"/>
                  <a:gd name="T30" fmla="*/ 22 w 50"/>
                  <a:gd name="T31" fmla="*/ 30 h 33"/>
                  <a:gd name="T32" fmla="*/ 28 w 50"/>
                  <a:gd name="T33" fmla="*/ 30 h 33"/>
                  <a:gd name="T34" fmla="*/ 36 w 50"/>
                  <a:gd name="T35" fmla="*/ 30 h 33"/>
                  <a:gd name="T36" fmla="*/ 40 w 50"/>
                  <a:gd name="T37" fmla="*/ 30 h 33"/>
                  <a:gd name="T38" fmla="*/ 43 w 50"/>
                  <a:gd name="T39" fmla="*/ 32 h 33"/>
                  <a:gd name="T40" fmla="*/ 47 w 50"/>
                  <a:gd name="T41" fmla="*/ 24 h 33"/>
                  <a:gd name="T42" fmla="*/ 50 w 50"/>
                  <a:gd name="T43" fmla="*/ 22 h 33"/>
                  <a:gd name="T44" fmla="*/ 46 w 50"/>
                  <a:gd name="T45" fmla="*/ 21 h 33"/>
                  <a:gd name="T46" fmla="*/ 44 w 50"/>
                  <a:gd name="T47" fmla="*/ 22 h 33"/>
                  <a:gd name="T48" fmla="*/ 41 w 50"/>
                  <a:gd name="T49" fmla="*/ 21 h 33"/>
                  <a:gd name="T50" fmla="*/ 41 w 50"/>
                  <a:gd name="T51" fmla="*/ 18 h 33"/>
                  <a:gd name="T52" fmla="*/ 40 w 50"/>
                  <a:gd name="T53" fmla="*/ 10 h 33"/>
                  <a:gd name="T54" fmla="*/ 39 w 50"/>
                  <a:gd name="T55" fmla="*/ 5 h 33"/>
                  <a:gd name="T56" fmla="*/ 33 w 50"/>
                  <a:gd name="T57" fmla="*/ 0 h 33"/>
                  <a:gd name="T58" fmla="*/ 29 w 50"/>
                  <a:gd name="T59" fmla="*/ 4 h 33"/>
                  <a:gd name="T60" fmla="*/ 25 w 50"/>
                  <a:gd name="T61" fmla="*/ 4 h 33"/>
                  <a:gd name="T62" fmla="*/ 22 w 50"/>
                  <a:gd name="T63" fmla="*/ 2 h 33"/>
                  <a:gd name="T64" fmla="*/ 18 w 50"/>
                  <a:gd name="T65" fmla="*/ 2 h 33"/>
                  <a:gd name="T66" fmla="*/ 15 w 50"/>
                  <a:gd name="T67" fmla="*/ 2 h 33"/>
                  <a:gd name="T68" fmla="*/ 14 w 50"/>
                  <a:gd name="T6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" h="33">
                    <a:moveTo>
                      <a:pt x="14" y="2"/>
                    </a:moveTo>
                    <a:cubicBezTo>
                      <a:pt x="12" y="5"/>
                      <a:pt x="11" y="4"/>
                      <a:pt x="10" y="4"/>
                    </a:cubicBezTo>
                    <a:cubicBezTo>
                      <a:pt x="8" y="5"/>
                      <a:pt x="10" y="5"/>
                      <a:pt x="8" y="7"/>
                    </a:cubicBezTo>
                    <a:cubicBezTo>
                      <a:pt x="5" y="8"/>
                      <a:pt x="8" y="8"/>
                      <a:pt x="7" y="10"/>
                    </a:cubicBezTo>
                    <a:cubicBezTo>
                      <a:pt x="5" y="11"/>
                      <a:pt x="4" y="14"/>
                      <a:pt x="4" y="14"/>
                    </a:cubicBezTo>
                    <a:cubicBezTo>
                      <a:pt x="3" y="14"/>
                      <a:pt x="3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1" y="18"/>
                      <a:pt x="3" y="18"/>
                      <a:pt x="3" y="18"/>
                    </a:cubicBezTo>
                    <a:cubicBezTo>
                      <a:pt x="3" y="21"/>
                      <a:pt x="7" y="21"/>
                      <a:pt x="5" y="22"/>
                    </a:cubicBezTo>
                    <a:cubicBezTo>
                      <a:pt x="5" y="24"/>
                      <a:pt x="5" y="25"/>
                      <a:pt x="8" y="25"/>
                    </a:cubicBezTo>
                    <a:cubicBezTo>
                      <a:pt x="11" y="27"/>
                      <a:pt x="10" y="24"/>
                      <a:pt x="11" y="24"/>
                    </a:cubicBezTo>
                    <a:cubicBezTo>
                      <a:pt x="15" y="27"/>
                      <a:pt x="8" y="25"/>
                      <a:pt x="12" y="28"/>
                    </a:cubicBezTo>
                    <a:cubicBezTo>
                      <a:pt x="16" y="30"/>
                      <a:pt x="12" y="30"/>
                      <a:pt x="12" y="30"/>
                    </a:cubicBezTo>
                    <a:cubicBezTo>
                      <a:pt x="14" y="32"/>
                      <a:pt x="15" y="30"/>
                      <a:pt x="16" y="30"/>
                    </a:cubicBezTo>
                    <a:cubicBezTo>
                      <a:pt x="21" y="33"/>
                      <a:pt x="21" y="30"/>
                      <a:pt x="22" y="30"/>
                    </a:cubicBezTo>
                    <a:cubicBezTo>
                      <a:pt x="23" y="32"/>
                      <a:pt x="26" y="33"/>
                      <a:pt x="28" y="30"/>
                    </a:cubicBezTo>
                    <a:cubicBezTo>
                      <a:pt x="30" y="30"/>
                      <a:pt x="36" y="28"/>
                      <a:pt x="36" y="30"/>
                    </a:cubicBezTo>
                    <a:cubicBezTo>
                      <a:pt x="37" y="30"/>
                      <a:pt x="39" y="28"/>
                      <a:pt x="40" y="30"/>
                    </a:cubicBezTo>
                    <a:cubicBezTo>
                      <a:pt x="40" y="32"/>
                      <a:pt x="41" y="32"/>
                      <a:pt x="43" y="32"/>
                    </a:cubicBezTo>
                    <a:cubicBezTo>
                      <a:pt x="43" y="27"/>
                      <a:pt x="44" y="25"/>
                      <a:pt x="47" y="24"/>
                    </a:cubicBezTo>
                    <a:cubicBezTo>
                      <a:pt x="50" y="24"/>
                      <a:pt x="50" y="24"/>
                      <a:pt x="50" y="22"/>
                    </a:cubicBezTo>
                    <a:cubicBezTo>
                      <a:pt x="48" y="21"/>
                      <a:pt x="46" y="21"/>
                      <a:pt x="46" y="21"/>
                    </a:cubicBezTo>
                    <a:cubicBezTo>
                      <a:pt x="46" y="22"/>
                      <a:pt x="44" y="21"/>
                      <a:pt x="44" y="22"/>
                    </a:cubicBezTo>
                    <a:cubicBezTo>
                      <a:pt x="43" y="22"/>
                      <a:pt x="41" y="22"/>
                      <a:pt x="41" y="21"/>
                    </a:cubicBezTo>
                    <a:cubicBezTo>
                      <a:pt x="40" y="19"/>
                      <a:pt x="41" y="21"/>
                      <a:pt x="41" y="18"/>
                    </a:cubicBezTo>
                    <a:cubicBezTo>
                      <a:pt x="40" y="14"/>
                      <a:pt x="43" y="13"/>
                      <a:pt x="40" y="10"/>
                    </a:cubicBezTo>
                    <a:cubicBezTo>
                      <a:pt x="37" y="7"/>
                      <a:pt x="39" y="7"/>
                      <a:pt x="39" y="5"/>
                    </a:cubicBezTo>
                    <a:cubicBezTo>
                      <a:pt x="36" y="5"/>
                      <a:pt x="36" y="0"/>
                      <a:pt x="33" y="0"/>
                    </a:cubicBezTo>
                    <a:cubicBezTo>
                      <a:pt x="32" y="0"/>
                      <a:pt x="32" y="2"/>
                      <a:pt x="29" y="4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3" y="5"/>
                      <a:pt x="23" y="2"/>
                      <a:pt x="22" y="2"/>
                    </a:cubicBezTo>
                    <a:cubicBezTo>
                      <a:pt x="21" y="4"/>
                      <a:pt x="21" y="2"/>
                      <a:pt x="18" y="2"/>
                    </a:cubicBezTo>
                    <a:cubicBezTo>
                      <a:pt x="16" y="2"/>
                      <a:pt x="15" y="0"/>
                      <a:pt x="15" y="2"/>
                    </a:cubicBezTo>
                    <a:cubicBezTo>
                      <a:pt x="14" y="4"/>
                      <a:pt x="14" y="2"/>
                      <a:pt x="14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2" name="Freeform 2321"/>
              <p:cNvSpPr>
                <a:spLocks/>
              </p:cNvSpPr>
              <p:nvPr/>
            </p:nvSpPr>
            <p:spPr bwMode="auto">
              <a:xfrm>
                <a:off x="4054245" y="3468234"/>
                <a:ext cx="59306" cy="52275"/>
              </a:xfrm>
              <a:custGeom>
                <a:avLst/>
                <a:gdLst>
                  <a:gd name="T0" fmla="*/ 2 w 17"/>
                  <a:gd name="T1" fmla="*/ 3 h 14"/>
                  <a:gd name="T2" fmla="*/ 2 w 17"/>
                  <a:gd name="T3" fmla="*/ 6 h 14"/>
                  <a:gd name="T4" fmla="*/ 0 w 17"/>
                  <a:gd name="T5" fmla="*/ 9 h 14"/>
                  <a:gd name="T6" fmla="*/ 3 w 17"/>
                  <a:gd name="T7" fmla="*/ 9 h 14"/>
                  <a:gd name="T8" fmla="*/ 2 w 17"/>
                  <a:gd name="T9" fmla="*/ 12 h 14"/>
                  <a:gd name="T10" fmla="*/ 3 w 17"/>
                  <a:gd name="T11" fmla="*/ 12 h 14"/>
                  <a:gd name="T12" fmla="*/ 7 w 17"/>
                  <a:gd name="T13" fmla="*/ 9 h 14"/>
                  <a:gd name="T14" fmla="*/ 10 w 17"/>
                  <a:gd name="T15" fmla="*/ 7 h 14"/>
                  <a:gd name="T16" fmla="*/ 16 w 17"/>
                  <a:gd name="T17" fmla="*/ 6 h 14"/>
                  <a:gd name="T18" fmla="*/ 13 w 17"/>
                  <a:gd name="T19" fmla="*/ 4 h 14"/>
                  <a:gd name="T20" fmla="*/ 10 w 17"/>
                  <a:gd name="T21" fmla="*/ 1 h 14"/>
                  <a:gd name="T22" fmla="*/ 9 w 17"/>
                  <a:gd name="T23" fmla="*/ 1 h 14"/>
                  <a:gd name="T24" fmla="*/ 6 w 17"/>
                  <a:gd name="T25" fmla="*/ 1 h 14"/>
                  <a:gd name="T26" fmla="*/ 3 w 17"/>
                  <a:gd name="T27" fmla="*/ 1 h 14"/>
                  <a:gd name="T28" fmla="*/ 2 w 17"/>
                  <a:gd name="T2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4">
                    <a:moveTo>
                      <a:pt x="2" y="3"/>
                    </a:moveTo>
                    <a:cubicBezTo>
                      <a:pt x="3" y="4"/>
                      <a:pt x="3" y="4"/>
                      <a:pt x="2" y="6"/>
                    </a:cubicBezTo>
                    <a:cubicBezTo>
                      <a:pt x="2" y="6"/>
                      <a:pt x="2" y="7"/>
                      <a:pt x="0" y="9"/>
                    </a:cubicBezTo>
                    <a:cubicBezTo>
                      <a:pt x="0" y="12"/>
                      <a:pt x="6" y="9"/>
                      <a:pt x="3" y="9"/>
                    </a:cubicBezTo>
                    <a:cubicBezTo>
                      <a:pt x="2" y="12"/>
                      <a:pt x="2" y="10"/>
                      <a:pt x="2" y="12"/>
                    </a:cubicBezTo>
                    <a:cubicBezTo>
                      <a:pt x="0" y="14"/>
                      <a:pt x="2" y="12"/>
                      <a:pt x="3" y="12"/>
                    </a:cubicBezTo>
                    <a:cubicBezTo>
                      <a:pt x="6" y="9"/>
                      <a:pt x="6" y="10"/>
                      <a:pt x="7" y="9"/>
                    </a:cubicBezTo>
                    <a:cubicBezTo>
                      <a:pt x="9" y="4"/>
                      <a:pt x="9" y="9"/>
                      <a:pt x="10" y="7"/>
                    </a:cubicBezTo>
                    <a:cubicBezTo>
                      <a:pt x="11" y="6"/>
                      <a:pt x="14" y="9"/>
                      <a:pt x="16" y="6"/>
                    </a:cubicBezTo>
                    <a:cubicBezTo>
                      <a:pt x="17" y="4"/>
                      <a:pt x="16" y="6"/>
                      <a:pt x="13" y="4"/>
                    </a:cubicBezTo>
                    <a:cubicBezTo>
                      <a:pt x="10" y="3"/>
                      <a:pt x="10" y="3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2" y="3"/>
                      <a:pt x="2" y="1"/>
                      <a:pt x="2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" name="Freeform 2322"/>
              <p:cNvSpPr>
                <a:spLocks/>
              </p:cNvSpPr>
              <p:nvPr/>
            </p:nvSpPr>
            <p:spPr bwMode="auto">
              <a:xfrm>
                <a:off x="4007294" y="2997760"/>
                <a:ext cx="92668" cy="62730"/>
              </a:xfrm>
              <a:custGeom>
                <a:avLst/>
                <a:gdLst>
                  <a:gd name="T0" fmla="*/ 5 w 27"/>
                  <a:gd name="T1" fmla="*/ 11 h 17"/>
                  <a:gd name="T2" fmla="*/ 0 w 27"/>
                  <a:gd name="T3" fmla="*/ 8 h 17"/>
                  <a:gd name="T4" fmla="*/ 0 w 27"/>
                  <a:gd name="T5" fmla="*/ 5 h 17"/>
                  <a:gd name="T6" fmla="*/ 3 w 27"/>
                  <a:gd name="T7" fmla="*/ 2 h 17"/>
                  <a:gd name="T8" fmla="*/ 9 w 27"/>
                  <a:gd name="T9" fmla="*/ 2 h 17"/>
                  <a:gd name="T10" fmla="*/ 12 w 27"/>
                  <a:gd name="T11" fmla="*/ 0 h 17"/>
                  <a:gd name="T12" fmla="*/ 18 w 27"/>
                  <a:gd name="T13" fmla="*/ 2 h 17"/>
                  <a:gd name="T14" fmla="*/ 24 w 27"/>
                  <a:gd name="T15" fmla="*/ 2 h 17"/>
                  <a:gd name="T16" fmla="*/ 23 w 27"/>
                  <a:gd name="T17" fmla="*/ 5 h 17"/>
                  <a:gd name="T18" fmla="*/ 21 w 27"/>
                  <a:gd name="T19" fmla="*/ 8 h 17"/>
                  <a:gd name="T20" fmla="*/ 23 w 27"/>
                  <a:gd name="T21" fmla="*/ 13 h 17"/>
                  <a:gd name="T22" fmla="*/ 21 w 27"/>
                  <a:gd name="T23" fmla="*/ 16 h 17"/>
                  <a:gd name="T24" fmla="*/ 17 w 27"/>
                  <a:gd name="T25" fmla="*/ 16 h 17"/>
                  <a:gd name="T26" fmla="*/ 13 w 27"/>
                  <a:gd name="T27" fmla="*/ 14 h 17"/>
                  <a:gd name="T28" fmla="*/ 10 w 27"/>
                  <a:gd name="T29" fmla="*/ 13 h 17"/>
                  <a:gd name="T30" fmla="*/ 5 w 27"/>
                  <a:gd name="T31" fmla="*/ 14 h 17"/>
                  <a:gd name="T32" fmla="*/ 5 w 27"/>
                  <a:gd name="T3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17">
                    <a:moveTo>
                      <a:pt x="5" y="11"/>
                    </a:moveTo>
                    <a:cubicBezTo>
                      <a:pt x="2" y="11"/>
                      <a:pt x="2" y="10"/>
                      <a:pt x="0" y="8"/>
                    </a:cubicBezTo>
                    <a:cubicBezTo>
                      <a:pt x="0" y="7"/>
                      <a:pt x="0" y="7"/>
                      <a:pt x="0" y="5"/>
                    </a:cubicBezTo>
                    <a:cubicBezTo>
                      <a:pt x="0" y="3"/>
                      <a:pt x="3" y="5"/>
                      <a:pt x="3" y="2"/>
                    </a:cubicBezTo>
                    <a:cubicBezTo>
                      <a:pt x="5" y="2"/>
                      <a:pt x="6" y="2"/>
                      <a:pt x="9" y="2"/>
                    </a:cubicBezTo>
                    <a:cubicBezTo>
                      <a:pt x="12" y="2"/>
                      <a:pt x="9" y="0"/>
                      <a:pt x="12" y="0"/>
                    </a:cubicBezTo>
                    <a:cubicBezTo>
                      <a:pt x="16" y="2"/>
                      <a:pt x="17" y="0"/>
                      <a:pt x="18" y="2"/>
                    </a:cubicBezTo>
                    <a:cubicBezTo>
                      <a:pt x="20" y="2"/>
                      <a:pt x="23" y="2"/>
                      <a:pt x="24" y="2"/>
                    </a:cubicBezTo>
                    <a:cubicBezTo>
                      <a:pt x="27" y="3"/>
                      <a:pt x="23" y="2"/>
                      <a:pt x="23" y="5"/>
                    </a:cubicBezTo>
                    <a:cubicBezTo>
                      <a:pt x="23" y="7"/>
                      <a:pt x="20" y="5"/>
                      <a:pt x="21" y="8"/>
                    </a:cubicBezTo>
                    <a:cubicBezTo>
                      <a:pt x="23" y="11"/>
                      <a:pt x="20" y="10"/>
                      <a:pt x="23" y="13"/>
                    </a:cubicBezTo>
                    <a:cubicBezTo>
                      <a:pt x="24" y="16"/>
                      <a:pt x="23" y="13"/>
                      <a:pt x="21" y="16"/>
                    </a:cubicBezTo>
                    <a:cubicBezTo>
                      <a:pt x="20" y="17"/>
                      <a:pt x="20" y="16"/>
                      <a:pt x="17" y="16"/>
                    </a:cubicBezTo>
                    <a:cubicBezTo>
                      <a:pt x="16" y="17"/>
                      <a:pt x="14" y="14"/>
                      <a:pt x="13" y="14"/>
                    </a:cubicBezTo>
                    <a:cubicBezTo>
                      <a:pt x="12" y="14"/>
                      <a:pt x="12" y="13"/>
                      <a:pt x="10" y="13"/>
                    </a:cubicBezTo>
                    <a:cubicBezTo>
                      <a:pt x="7" y="11"/>
                      <a:pt x="7" y="13"/>
                      <a:pt x="5" y="14"/>
                    </a:cubicBezTo>
                    <a:cubicBezTo>
                      <a:pt x="6" y="11"/>
                      <a:pt x="6" y="8"/>
                      <a:pt x="5" y="11"/>
                    </a:cubicBezTo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4" name="Freeform 2323"/>
              <p:cNvSpPr>
                <a:spLocks/>
              </p:cNvSpPr>
              <p:nvPr/>
            </p:nvSpPr>
            <p:spPr bwMode="auto">
              <a:xfrm>
                <a:off x="3962815" y="3038272"/>
                <a:ext cx="137147" cy="70570"/>
              </a:xfrm>
              <a:custGeom>
                <a:avLst/>
                <a:gdLst>
                  <a:gd name="T0" fmla="*/ 0 w 40"/>
                  <a:gd name="T1" fmla="*/ 17 h 19"/>
                  <a:gd name="T2" fmla="*/ 9 w 40"/>
                  <a:gd name="T3" fmla="*/ 14 h 19"/>
                  <a:gd name="T4" fmla="*/ 18 w 40"/>
                  <a:gd name="T5" fmla="*/ 14 h 19"/>
                  <a:gd name="T6" fmla="*/ 20 w 40"/>
                  <a:gd name="T7" fmla="*/ 14 h 19"/>
                  <a:gd name="T8" fmla="*/ 23 w 40"/>
                  <a:gd name="T9" fmla="*/ 16 h 19"/>
                  <a:gd name="T10" fmla="*/ 30 w 40"/>
                  <a:gd name="T11" fmla="*/ 19 h 19"/>
                  <a:gd name="T12" fmla="*/ 36 w 40"/>
                  <a:gd name="T13" fmla="*/ 19 h 19"/>
                  <a:gd name="T14" fmla="*/ 38 w 40"/>
                  <a:gd name="T15" fmla="*/ 17 h 19"/>
                  <a:gd name="T16" fmla="*/ 37 w 40"/>
                  <a:gd name="T17" fmla="*/ 13 h 19"/>
                  <a:gd name="T18" fmla="*/ 36 w 40"/>
                  <a:gd name="T19" fmla="*/ 11 h 19"/>
                  <a:gd name="T20" fmla="*/ 36 w 40"/>
                  <a:gd name="T21" fmla="*/ 8 h 19"/>
                  <a:gd name="T22" fmla="*/ 34 w 40"/>
                  <a:gd name="T23" fmla="*/ 5 h 19"/>
                  <a:gd name="T24" fmla="*/ 30 w 40"/>
                  <a:gd name="T25" fmla="*/ 5 h 19"/>
                  <a:gd name="T26" fmla="*/ 26 w 40"/>
                  <a:gd name="T27" fmla="*/ 3 h 19"/>
                  <a:gd name="T28" fmla="*/ 23 w 40"/>
                  <a:gd name="T29" fmla="*/ 2 h 19"/>
                  <a:gd name="T30" fmla="*/ 18 w 40"/>
                  <a:gd name="T31" fmla="*/ 3 h 19"/>
                  <a:gd name="T32" fmla="*/ 16 w 40"/>
                  <a:gd name="T33" fmla="*/ 10 h 19"/>
                  <a:gd name="T34" fmla="*/ 9 w 40"/>
                  <a:gd name="T35" fmla="*/ 6 h 19"/>
                  <a:gd name="T36" fmla="*/ 8 w 40"/>
                  <a:gd name="T37" fmla="*/ 5 h 19"/>
                  <a:gd name="T38" fmla="*/ 2 w 40"/>
                  <a:gd name="T39" fmla="*/ 6 h 19"/>
                  <a:gd name="T40" fmla="*/ 2 w 40"/>
                  <a:gd name="T41" fmla="*/ 8 h 19"/>
                  <a:gd name="T42" fmla="*/ 1 w 40"/>
                  <a:gd name="T43" fmla="*/ 13 h 19"/>
                  <a:gd name="T44" fmla="*/ 0 w 40"/>
                  <a:gd name="T4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19">
                    <a:moveTo>
                      <a:pt x="0" y="17"/>
                    </a:moveTo>
                    <a:cubicBezTo>
                      <a:pt x="4" y="14"/>
                      <a:pt x="5" y="14"/>
                      <a:pt x="9" y="14"/>
                    </a:cubicBezTo>
                    <a:cubicBezTo>
                      <a:pt x="13" y="14"/>
                      <a:pt x="15" y="14"/>
                      <a:pt x="18" y="14"/>
                    </a:cubicBezTo>
                    <a:cubicBezTo>
                      <a:pt x="19" y="16"/>
                      <a:pt x="19" y="14"/>
                      <a:pt x="20" y="14"/>
                    </a:cubicBezTo>
                    <a:cubicBezTo>
                      <a:pt x="22" y="14"/>
                      <a:pt x="19" y="16"/>
                      <a:pt x="23" y="16"/>
                    </a:cubicBezTo>
                    <a:cubicBezTo>
                      <a:pt x="26" y="16"/>
                      <a:pt x="27" y="19"/>
                      <a:pt x="30" y="19"/>
                    </a:cubicBezTo>
                    <a:cubicBezTo>
                      <a:pt x="33" y="17"/>
                      <a:pt x="34" y="19"/>
                      <a:pt x="36" y="19"/>
                    </a:cubicBezTo>
                    <a:cubicBezTo>
                      <a:pt x="36" y="17"/>
                      <a:pt x="36" y="17"/>
                      <a:pt x="38" y="17"/>
                    </a:cubicBezTo>
                    <a:cubicBezTo>
                      <a:pt x="38" y="17"/>
                      <a:pt x="40" y="14"/>
                      <a:pt x="37" y="13"/>
                    </a:cubicBezTo>
                    <a:cubicBezTo>
                      <a:pt x="36" y="11"/>
                      <a:pt x="37" y="11"/>
                      <a:pt x="36" y="11"/>
                    </a:cubicBezTo>
                    <a:cubicBezTo>
                      <a:pt x="36" y="11"/>
                      <a:pt x="36" y="10"/>
                      <a:pt x="36" y="8"/>
                    </a:cubicBezTo>
                    <a:cubicBezTo>
                      <a:pt x="37" y="8"/>
                      <a:pt x="36" y="8"/>
                      <a:pt x="34" y="5"/>
                    </a:cubicBezTo>
                    <a:cubicBezTo>
                      <a:pt x="33" y="6"/>
                      <a:pt x="33" y="5"/>
                      <a:pt x="30" y="5"/>
                    </a:cubicBezTo>
                    <a:cubicBezTo>
                      <a:pt x="29" y="6"/>
                      <a:pt x="27" y="3"/>
                      <a:pt x="26" y="3"/>
                    </a:cubicBezTo>
                    <a:cubicBezTo>
                      <a:pt x="25" y="3"/>
                      <a:pt x="25" y="2"/>
                      <a:pt x="23" y="2"/>
                    </a:cubicBezTo>
                    <a:cubicBezTo>
                      <a:pt x="20" y="0"/>
                      <a:pt x="20" y="3"/>
                      <a:pt x="18" y="3"/>
                    </a:cubicBezTo>
                    <a:cubicBezTo>
                      <a:pt x="18" y="5"/>
                      <a:pt x="19" y="8"/>
                      <a:pt x="16" y="10"/>
                    </a:cubicBezTo>
                    <a:cubicBezTo>
                      <a:pt x="11" y="11"/>
                      <a:pt x="13" y="8"/>
                      <a:pt x="9" y="6"/>
                    </a:cubicBezTo>
                    <a:cubicBezTo>
                      <a:pt x="7" y="5"/>
                      <a:pt x="9" y="3"/>
                      <a:pt x="8" y="5"/>
                    </a:cubicBezTo>
                    <a:cubicBezTo>
                      <a:pt x="4" y="5"/>
                      <a:pt x="4" y="5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1" y="10"/>
                      <a:pt x="1" y="13"/>
                    </a:cubicBezTo>
                    <a:cubicBezTo>
                      <a:pt x="0" y="14"/>
                      <a:pt x="0" y="14"/>
                      <a:pt x="0" y="17"/>
                    </a:cubicBezTo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5" name="Freeform 2324"/>
              <p:cNvSpPr>
                <a:spLocks/>
              </p:cNvSpPr>
              <p:nvPr/>
            </p:nvSpPr>
            <p:spPr bwMode="auto">
              <a:xfrm>
                <a:off x="3962816" y="3090547"/>
                <a:ext cx="106258" cy="77105"/>
              </a:xfrm>
              <a:custGeom>
                <a:avLst/>
                <a:gdLst>
                  <a:gd name="T0" fmla="*/ 30 w 31"/>
                  <a:gd name="T1" fmla="*/ 5 h 21"/>
                  <a:gd name="T2" fmla="*/ 30 w 31"/>
                  <a:gd name="T3" fmla="*/ 10 h 21"/>
                  <a:gd name="T4" fmla="*/ 25 w 31"/>
                  <a:gd name="T5" fmla="*/ 13 h 21"/>
                  <a:gd name="T6" fmla="*/ 25 w 31"/>
                  <a:gd name="T7" fmla="*/ 17 h 21"/>
                  <a:gd name="T8" fmla="*/ 20 w 31"/>
                  <a:gd name="T9" fmla="*/ 17 h 21"/>
                  <a:gd name="T10" fmla="*/ 13 w 31"/>
                  <a:gd name="T11" fmla="*/ 19 h 21"/>
                  <a:gd name="T12" fmla="*/ 9 w 31"/>
                  <a:gd name="T13" fmla="*/ 16 h 21"/>
                  <a:gd name="T14" fmla="*/ 8 w 31"/>
                  <a:gd name="T15" fmla="*/ 11 h 21"/>
                  <a:gd name="T16" fmla="*/ 2 w 31"/>
                  <a:gd name="T17" fmla="*/ 10 h 21"/>
                  <a:gd name="T18" fmla="*/ 1 w 31"/>
                  <a:gd name="T19" fmla="*/ 5 h 21"/>
                  <a:gd name="T20" fmla="*/ 0 w 31"/>
                  <a:gd name="T21" fmla="*/ 2 h 21"/>
                  <a:gd name="T22" fmla="*/ 9 w 31"/>
                  <a:gd name="T23" fmla="*/ 0 h 21"/>
                  <a:gd name="T24" fmla="*/ 18 w 31"/>
                  <a:gd name="T25" fmla="*/ 0 h 21"/>
                  <a:gd name="T26" fmla="*/ 20 w 31"/>
                  <a:gd name="T27" fmla="*/ 0 h 21"/>
                  <a:gd name="T28" fmla="*/ 23 w 31"/>
                  <a:gd name="T29" fmla="*/ 2 h 21"/>
                  <a:gd name="T30" fmla="*/ 30 w 31"/>
                  <a:gd name="T3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21">
                    <a:moveTo>
                      <a:pt x="30" y="5"/>
                    </a:moveTo>
                    <a:cubicBezTo>
                      <a:pt x="27" y="10"/>
                      <a:pt x="31" y="8"/>
                      <a:pt x="30" y="10"/>
                    </a:cubicBezTo>
                    <a:cubicBezTo>
                      <a:pt x="29" y="11"/>
                      <a:pt x="27" y="10"/>
                      <a:pt x="25" y="13"/>
                    </a:cubicBezTo>
                    <a:cubicBezTo>
                      <a:pt x="23" y="16"/>
                      <a:pt x="27" y="16"/>
                      <a:pt x="25" y="17"/>
                    </a:cubicBezTo>
                    <a:cubicBezTo>
                      <a:pt x="23" y="19"/>
                      <a:pt x="25" y="14"/>
                      <a:pt x="20" y="17"/>
                    </a:cubicBezTo>
                    <a:cubicBezTo>
                      <a:pt x="18" y="21"/>
                      <a:pt x="18" y="17"/>
                      <a:pt x="13" y="19"/>
                    </a:cubicBezTo>
                    <a:cubicBezTo>
                      <a:pt x="13" y="17"/>
                      <a:pt x="11" y="14"/>
                      <a:pt x="9" y="16"/>
                    </a:cubicBezTo>
                    <a:cubicBezTo>
                      <a:pt x="8" y="13"/>
                      <a:pt x="11" y="13"/>
                      <a:pt x="8" y="11"/>
                    </a:cubicBezTo>
                    <a:cubicBezTo>
                      <a:pt x="7" y="10"/>
                      <a:pt x="8" y="13"/>
                      <a:pt x="2" y="10"/>
                    </a:cubicBezTo>
                    <a:cubicBezTo>
                      <a:pt x="2" y="8"/>
                      <a:pt x="2" y="7"/>
                      <a:pt x="1" y="5"/>
                    </a:cubicBezTo>
                    <a:cubicBezTo>
                      <a:pt x="0" y="5"/>
                      <a:pt x="0" y="5"/>
                      <a:pt x="0" y="2"/>
                    </a:cubicBezTo>
                    <a:cubicBezTo>
                      <a:pt x="4" y="0"/>
                      <a:pt x="5" y="0"/>
                      <a:pt x="9" y="0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19" y="2"/>
                      <a:pt x="19" y="0"/>
                      <a:pt x="20" y="0"/>
                    </a:cubicBezTo>
                    <a:cubicBezTo>
                      <a:pt x="22" y="0"/>
                      <a:pt x="19" y="2"/>
                      <a:pt x="23" y="2"/>
                    </a:cubicBezTo>
                    <a:cubicBezTo>
                      <a:pt x="26" y="2"/>
                      <a:pt x="27" y="5"/>
                      <a:pt x="30" y="5"/>
                    </a:cubicBezTo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" name="Freeform 2325"/>
              <p:cNvSpPr>
                <a:spLocks/>
              </p:cNvSpPr>
              <p:nvPr/>
            </p:nvSpPr>
            <p:spPr bwMode="auto">
              <a:xfrm>
                <a:off x="3993703" y="3097083"/>
                <a:ext cx="184099" cy="138529"/>
              </a:xfrm>
              <a:custGeom>
                <a:avLst/>
                <a:gdLst>
                  <a:gd name="T0" fmla="*/ 47 w 54"/>
                  <a:gd name="T1" fmla="*/ 29 h 37"/>
                  <a:gd name="T2" fmla="*/ 43 w 54"/>
                  <a:gd name="T3" fmla="*/ 34 h 37"/>
                  <a:gd name="T4" fmla="*/ 41 w 54"/>
                  <a:gd name="T5" fmla="*/ 36 h 37"/>
                  <a:gd name="T6" fmla="*/ 36 w 54"/>
                  <a:gd name="T7" fmla="*/ 36 h 37"/>
                  <a:gd name="T8" fmla="*/ 32 w 54"/>
                  <a:gd name="T9" fmla="*/ 34 h 37"/>
                  <a:gd name="T10" fmla="*/ 27 w 54"/>
                  <a:gd name="T11" fmla="*/ 34 h 37"/>
                  <a:gd name="T12" fmla="*/ 22 w 54"/>
                  <a:gd name="T13" fmla="*/ 33 h 37"/>
                  <a:gd name="T14" fmla="*/ 11 w 54"/>
                  <a:gd name="T15" fmla="*/ 33 h 37"/>
                  <a:gd name="T16" fmla="*/ 7 w 54"/>
                  <a:gd name="T17" fmla="*/ 34 h 37"/>
                  <a:gd name="T18" fmla="*/ 4 w 54"/>
                  <a:gd name="T19" fmla="*/ 34 h 37"/>
                  <a:gd name="T20" fmla="*/ 3 w 54"/>
                  <a:gd name="T21" fmla="*/ 29 h 37"/>
                  <a:gd name="T22" fmla="*/ 6 w 54"/>
                  <a:gd name="T23" fmla="*/ 28 h 37"/>
                  <a:gd name="T24" fmla="*/ 4 w 54"/>
                  <a:gd name="T25" fmla="*/ 17 h 37"/>
                  <a:gd name="T26" fmla="*/ 11 w 54"/>
                  <a:gd name="T27" fmla="*/ 15 h 37"/>
                  <a:gd name="T28" fmla="*/ 16 w 54"/>
                  <a:gd name="T29" fmla="*/ 15 h 37"/>
                  <a:gd name="T30" fmla="*/ 16 w 54"/>
                  <a:gd name="T31" fmla="*/ 11 h 37"/>
                  <a:gd name="T32" fmla="*/ 21 w 54"/>
                  <a:gd name="T33" fmla="*/ 8 h 37"/>
                  <a:gd name="T34" fmla="*/ 21 w 54"/>
                  <a:gd name="T35" fmla="*/ 5 h 37"/>
                  <a:gd name="T36" fmla="*/ 27 w 54"/>
                  <a:gd name="T37" fmla="*/ 3 h 37"/>
                  <a:gd name="T38" fmla="*/ 29 w 54"/>
                  <a:gd name="T39" fmla="*/ 1 h 37"/>
                  <a:gd name="T40" fmla="*/ 34 w 54"/>
                  <a:gd name="T41" fmla="*/ 1 h 37"/>
                  <a:gd name="T42" fmla="*/ 38 w 54"/>
                  <a:gd name="T43" fmla="*/ 5 h 37"/>
                  <a:gd name="T44" fmla="*/ 42 w 54"/>
                  <a:gd name="T45" fmla="*/ 5 h 37"/>
                  <a:gd name="T46" fmla="*/ 43 w 54"/>
                  <a:gd name="T47" fmla="*/ 6 h 37"/>
                  <a:gd name="T48" fmla="*/ 43 w 54"/>
                  <a:gd name="T49" fmla="*/ 9 h 37"/>
                  <a:gd name="T50" fmla="*/ 45 w 54"/>
                  <a:gd name="T51" fmla="*/ 12 h 37"/>
                  <a:gd name="T52" fmla="*/ 49 w 54"/>
                  <a:gd name="T53" fmla="*/ 17 h 37"/>
                  <a:gd name="T54" fmla="*/ 52 w 54"/>
                  <a:gd name="T55" fmla="*/ 20 h 37"/>
                  <a:gd name="T56" fmla="*/ 53 w 54"/>
                  <a:gd name="T57" fmla="*/ 22 h 37"/>
                  <a:gd name="T58" fmla="*/ 47 w 54"/>
                  <a:gd name="T59" fmla="*/ 22 h 37"/>
                  <a:gd name="T60" fmla="*/ 46 w 54"/>
                  <a:gd name="T61" fmla="*/ 25 h 37"/>
                  <a:gd name="T62" fmla="*/ 47 w 54"/>
                  <a:gd name="T6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" h="37">
                    <a:moveTo>
                      <a:pt x="47" y="29"/>
                    </a:moveTo>
                    <a:cubicBezTo>
                      <a:pt x="43" y="29"/>
                      <a:pt x="43" y="33"/>
                      <a:pt x="43" y="34"/>
                    </a:cubicBezTo>
                    <a:cubicBezTo>
                      <a:pt x="43" y="37"/>
                      <a:pt x="42" y="37"/>
                      <a:pt x="41" y="36"/>
                    </a:cubicBezTo>
                    <a:cubicBezTo>
                      <a:pt x="39" y="36"/>
                      <a:pt x="38" y="36"/>
                      <a:pt x="36" y="36"/>
                    </a:cubicBezTo>
                    <a:cubicBezTo>
                      <a:pt x="34" y="36"/>
                      <a:pt x="35" y="33"/>
                      <a:pt x="32" y="34"/>
                    </a:cubicBezTo>
                    <a:cubicBezTo>
                      <a:pt x="29" y="36"/>
                      <a:pt x="34" y="34"/>
                      <a:pt x="27" y="34"/>
                    </a:cubicBezTo>
                    <a:cubicBezTo>
                      <a:pt x="24" y="34"/>
                      <a:pt x="25" y="33"/>
                      <a:pt x="22" y="33"/>
                    </a:cubicBezTo>
                    <a:cubicBezTo>
                      <a:pt x="20" y="34"/>
                      <a:pt x="20" y="31"/>
                      <a:pt x="11" y="33"/>
                    </a:cubicBezTo>
                    <a:cubicBezTo>
                      <a:pt x="6" y="33"/>
                      <a:pt x="9" y="34"/>
                      <a:pt x="7" y="34"/>
                    </a:cubicBezTo>
                    <a:cubicBezTo>
                      <a:pt x="6" y="34"/>
                      <a:pt x="4" y="34"/>
                      <a:pt x="4" y="34"/>
                    </a:cubicBezTo>
                    <a:cubicBezTo>
                      <a:pt x="4" y="33"/>
                      <a:pt x="7" y="31"/>
                      <a:pt x="3" y="29"/>
                    </a:cubicBezTo>
                    <a:cubicBezTo>
                      <a:pt x="0" y="29"/>
                      <a:pt x="4" y="28"/>
                      <a:pt x="6" y="28"/>
                    </a:cubicBezTo>
                    <a:cubicBezTo>
                      <a:pt x="9" y="26"/>
                      <a:pt x="6" y="22"/>
                      <a:pt x="4" y="17"/>
                    </a:cubicBezTo>
                    <a:cubicBezTo>
                      <a:pt x="9" y="15"/>
                      <a:pt x="9" y="19"/>
                      <a:pt x="11" y="15"/>
                    </a:cubicBezTo>
                    <a:cubicBezTo>
                      <a:pt x="16" y="12"/>
                      <a:pt x="14" y="17"/>
                      <a:pt x="16" y="15"/>
                    </a:cubicBezTo>
                    <a:cubicBezTo>
                      <a:pt x="18" y="14"/>
                      <a:pt x="14" y="14"/>
                      <a:pt x="16" y="11"/>
                    </a:cubicBezTo>
                    <a:cubicBezTo>
                      <a:pt x="20" y="8"/>
                      <a:pt x="20" y="9"/>
                      <a:pt x="21" y="8"/>
                    </a:cubicBezTo>
                    <a:cubicBezTo>
                      <a:pt x="22" y="6"/>
                      <a:pt x="20" y="8"/>
                      <a:pt x="21" y="5"/>
                    </a:cubicBezTo>
                    <a:cubicBezTo>
                      <a:pt x="24" y="1"/>
                      <a:pt x="25" y="5"/>
                      <a:pt x="27" y="3"/>
                    </a:cubicBezTo>
                    <a:cubicBezTo>
                      <a:pt x="27" y="1"/>
                      <a:pt x="27" y="1"/>
                      <a:pt x="29" y="1"/>
                    </a:cubicBezTo>
                    <a:cubicBezTo>
                      <a:pt x="32" y="0"/>
                      <a:pt x="29" y="1"/>
                      <a:pt x="34" y="1"/>
                    </a:cubicBezTo>
                    <a:cubicBezTo>
                      <a:pt x="38" y="1"/>
                      <a:pt x="34" y="5"/>
                      <a:pt x="38" y="5"/>
                    </a:cubicBezTo>
                    <a:cubicBezTo>
                      <a:pt x="39" y="1"/>
                      <a:pt x="42" y="3"/>
                      <a:pt x="42" y="5"/>
                    </a:cubicBezTo>
                    <a:cubicBezTo>
                      <a:pt x="43" y="5"/>
                      <a:pt x="45" y="5"/>
                      <a:pt x="43" y="6"/>
                    </a:cubicBezTo>
                    <a:cubicBezTo>
                      <a:pt x="43" y="8"/>
                      <a:pt x="45" y="8"/>
                      <a:pt x="43" y="9"/>
                    </a:cubicBezTo>
                    <a:cubicBezTo>
                      <a:pt x="42" y="11"/>
                      <a:pt x="45" y="11"/>
                      <a:pt x="45" y="12"/>
                    </a:cubicBezTo>
                    <a:cubicBezTo>
                      <a:pt x="45" y="17"/>
                      <a:pt x="49" y="15"/>
                      <a:pt x="49" y="17"/>
                    </a:cubicBezTo>
                    <a:cubicBezTo>
                      <a:pt x="46" y="20"/>
                      <a:pt x="52" y="17"/>
                      <a:pt x="52" y="20"/>
                    </a:cubicBezTo>
                    <a:cubicBezTo>
                      <a:pt x="52" y="20"/>
                      <a:pt x="54" y="20"/>
                      <a:pt x="53" y="22"/>
                    </a:cubicBezTo>
                    <a:cubicBezTo>
                      <a:pt x="50" y="22"/>
                      <a:pt x="50" y="25"/>
                      <a:pt x="47" y="22"/>
                    </a:cubicBezTo>
                    <a:cubicBezTo>
                      <a:pt x="46" y="22"/>
                      <a:pt x="45" y="23"/>
                      <a:pt x="46" y="25"/>
                    </a:cubicBezTo>
                    <a:cubicBezTo>
                      <a:pt x="49" y="28"/>
                      <a:pt x="45" y="28"/>
                      <a:pt x="47" y="29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7" name="Freeform 2326"/>
              <p:cNvSpPr>
                <a:spLocks/>
              </p:cNvSpPr>
              <p:nvPr/>
            </p:nvSpPr>
            <p:spPr bwMode="auto">
              <a:xfrm>
                <a:off x="3831844" y="3138903"/>
                <a:ext cx="195219" cy="155517"/>
              </a:xfrm>
              <a:custGeom>
                <a:avLst/>
                <a:gdLst>
                  <a:gd name="T0" fmla="*/ 51 w 57"/>
                  <a:gd name="T1" fmla="*/ 23 h 42"/>
                  <a:gd name="T2" fmla="*/ 53 w 57"/>
                  <a:gd name="T3" fmla="*/ 28 h 42"/>
                  <a:gd name="T4" fmla="*/ 54 w 57"/>
                  <a:gd name="T5" fmla="*/ 29 h 42"/>
                  <a:gd name="T6" fmla="*/ 53 w 57"/>
                  <a:gd name="T7" fmla="*/ 32 h 42"/>
                  <a:gd name="T8" fmla="*/ 47 w 57"/>
                  <a:gd name="T9" fmla="*/ 37 h 42"/>
                  <a:gd name="T10" fmla="*/ 47 w 57"/>
                  <a:gd name="T11" fmla="*/ 40 h 42"/>
                  <a:gd name="T12" fmla="*/ 46 w 57"/>
                  <a:gd name="T13" fmla="*/ 42 h 42"/>
                  <a:gd name="T14" fmla="*/ 42 w 57"/>
                  <a:gd name="T15" fmla="*/ 40 h 42"/>
                  <a:gd name="T16" fmla="*/ 36 w 57"/>
                  <a:gd name="T17" fmla="*/ 39 h 42"/>
                  <a:gd name="T18" fmla="*/ 32 w 57"/>
                  <a:gd name="T19" fmla="*/ 40 h 42"/>
                  <a:gd name="T20" fmla="*/ 32 w 57"/>
                  <a:gd name="T21" fmla="*/ 40 h 42"/>
                  <a:gd name="T22" fmla="*/ 28 w 57"/>
                  <a:gd name="T23" fmla="*/ 39 h 42"/>
                  <a:gd name="T24" fmla="*/ 28 w 57"/>
                  <a:gd name="T25" fmla="*/ 39 h 42"/>
                  <a:gd name="T26" fmla="*/ 27 w 57"/>
                  <a:gd name="T27" fmla="*/ 39 h 42"/>
                  <a:gd name="T28" fmla="*/ 24 w 57"/>
                  <a:gd name="T29" fmla="*/ 34 h 42"/>
                  <a:gd name="T30" fmla="*/ 21 w 57"/>
                  <a:gd name="T31" fmla="*/ 34 h 42"/>
                  <a:gd name="T32" fmla="*/ 20 w 57"/>
                  <a:gd name="T33" fmla="*/ 32 h 42"/>
                  <a:gd name="T34" fmla="*/ 17 w 57"/>
                  <a:gd name="T35" fmla="*/ 32 h 42"/>
                  <a:gd name="T36" fmla="*/ 14 w 57"/>
                  <a:gd name="T37" fmla="*/ 32 h 42"/>
                  <a:gd name="T38" fmla="*/ 14 w 57"/>
                  <a:gd name="T39" fmla="*/ 29 h 42"/>
                  <a:gd name="T40" fmla="*/ 10 w 57"/>
                  <a:gd name="T41" fmla="*/ 29 h 42"/>
                  <a:gd name="T42" fmla="*/ 7 w 57"/>
                  <a:gd name="T43" fmla="*/ 28 h 42"/>
                  <a:gd name="T44" fmla="*/ 4 w 57"/>
                  <a:gd name="T45" fmla="*/ 23 h 42"/>
                  <a:gd name="T46" fmla="*/ 4 w 57"/>
                  <a:gd name="T47" fmla="*/ 18 h 42"/>
                  <a:gd name="T48" fmla="*/ 3 w 57"/>
                  <a:gd name="T49" fmla="*/ 15 h 42"/>
                  <a:gd name="T50" fmla="*/ 3 w 57"/>
                  <a:gd name="T51" fmla="*/ 8 h 42"/>
                  <a:gd name="T52" fmla="*/ 4 w 57"/>
                  <a:gd name="T53" fmla="*/ 8 h 42"/>
                  <a:gd name="T54" fmla="*/ 4 w 57"/>
                  <a:gd name="T55" fmla="*/ 6 h 42"/>
                  <a:gd name="T56" fmla="*/ 3 w 57"/>
                  <a:gd name="T57" fmla="*/ 6 h 42"/>
                  <a:gd name="T58" fmla="*/ 3 w 57"/>
                  <a:gd name="T59" fmla="*/ 6 h 42"/>
                  <a:gd name="T60" fmla="*/ 10 w 57"/>
                  <a:gd name="T61" fmla="*/ 4 h 42"/>
                  <a:gd name="T62" fmla="*/ 15 w 57"/>
                  <a:gd name="T63" fmla="*/ 1 h 42"/>
                  <a:gd name="T64" fmla="*/ 21 w 57"/>
                  <a:gd name="T65" fmla="*/ 0 h 42"/>
                  <a:gd name="T66" fmla="*/ 27 w 57"/>
                  <a:gd name="T67" fmla="*/ 1 h 42"/>
                  <a:gd name="T68" fmla="*/ 25 w 57"/>
                  <a:gd name="T69" fmla="*/ 1 h 42"/>
                  <a:gd name="T70" fmla="*/ 25 w 57"/>
                  <a:gd name="T71" fmla="*/ 3 h 42"/>
                  <a:gd name="T72" fmla="*/ 31 w 57"/>
                  <a:gd name="T73" fmla="*/ 3 h 42"/>
                  <a:gd name="T74" fmla="*/ 47 w 57"/>
                  <a:gd name="T75" fmla="*/ 3 h 42"/>
                  <a:gd name="T76" fmla="*/ 51 w 57"/>
                  <a:gd name="T77" fmla="*/ 6 h 42"/>
                  <a:gd name="T78" fmla="*/ 53 w 57"/>
                  <a:gd name="T79" fmla="*/ 15 h 42"/>
                  <a:gd name="T80" fmla="*/ 50 w 57"/>
                  <a:gd name="T81" fmla="*/ 18 h 42"/>
                  <a:gd name="T82" fmla="*/ 51 w 57"/>
                  <a:gd name="T83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" h="42">
                    <a:moveTo>
                      <a:pt x="51" y="23"/>
                    </a:moveTo>
                    <a:cubicBezTo>
                      <a:pt x="53" y="25"/>
                      <a:pt x="51" y="25"/>
                      <a:pt x="53" y="28"/>
                    </a:cubicBezTo>
                    <a:cubicBezTo>
                      <a:pt x="57" y="29"/>
                      <a:pt x="53" y="28"/>
                      <a:pt x="54" y="29"/>
                    </a:cubicBezTo>
                    <a:cubicBezTo>
                      <a:pt x="56" y="29"/>
                      <a:pt x="56" y="31"/>
                      <a:pt x="53" y="32"/>
                    </a:cubicBezTo>
                    <a:cubicBezTo>
                      <a:pt x="51" y="32"/>
                      <a:pt x="49" y="34"/>
                      <a:pt x="47" y="37"/>
                    </a:cubicBezTo>
                    <a:cubicBezTo>
                      <a:pt x="46" y="39"/>
                      <a:pt x="47" y="40"/>
                      <a:pt x="47" y="40"/>
                    </a:cubicBezTo>
                    <a:cubicBezTo>
                      <a:pt x="46" y="42"/>
                      <a:pt x="50" y="42"/>
                      <a:pt x="46" y="42"/>
                    </a:cubicBezTo>
                    <a:cubicBezTo>
                      <a:pt x="42" y="40"/>
                      <a:pt x="43" y="40"/>
                      <a:pt x="42" y="40"/>
                    </a:cubicBezTo>
                    <a:cubicBezTo>
                      <a:pt x="40" y="39"/>
                      <a:pt x="36" y="39"/>
                      <a:pt x="36" y="39"/>
                    </a:cubicBezTo>
                    <a:cubicBezTo>
                      <a:pt x="33" y="39"/>
                      <a:pt x="33" y="42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37"/>
                      <a:pt x="29" y="37"/>
                      <a:pt x="28" y="39"/>
                    </a:cubicBezTo>
                    <a:cubicBezTo>
                      <a:pt x="28" y="40"/>
                      <a:pt x="28" y="40"/>
                      <a:pt x="28" y="39"/>
                    </a:cubicBezTo>
                    <a:cubicBezTo>
                      <a:pt x="28" y="39"/>
                      <a:pt x="28" y="39"/>
                      <a:pt x="27" y="39"/>
                    </a:cubicBezTo>
                    <a:cubicBezTo>
                      <a:pt x="27" y="37"/>
                      <a:pt x="25" y="36"/>
                      <a:pt x="24" y="34"/>
                    </a:cubicBezTo>
                    <a:cubicBezTo>
                      <a:pt x="22" y="34"/>
                      <a:pt x="22" y="34"/>
                      <a:pt x="21" y="34"/>
                    </a:cubicBezTo>
                    <a:cubicBezTo>
                      <a:pt x="20" y="32"/>
                      <a:pt x="22" y="32"/>
                      <a:pt x="20" y="32"/>
                    </a:cubicBezTo>
                    <a:cubicBezTo>
                      <a:pt x="17" y="32"/>
                      <a:pt x="15" y="31"/>
                      <a:pt x="17" y="32"/>
                    </a:cubicBezTo>
                    <a:cubicBezTo>
                      <a:pt x="17" y="32"/>
                      <a:pt x="17" y="34"/>
                      <a:pt x="14" y="32"/>
                    </a:cubicBezTo>
                    <a:cubicBezTo>
                      <a:pt x="11" y="29"/>
                      <a:pt x="14" y="31"/>
                      <a:pt x="14" y="29"/>
                    </a:cubicBezTo>
                    <a:cubicBezTo>
                      <a:pt x="13" y="29"/>
                      <a:pt x="13" y="29"/>
                      <a:pt x="10" y="29"/>
                    </a:cubicBezTo>
                    <a:cubicBezTo>
                      <a:pt x="7" y="28"/>
                      <a:pt x="8" y="26"/>
                      <a:pt x="7" y="28"/>
                    </a:cubicBezTo>
                    <a:cubicBezTo>
                      <a:pt x="7" y="23"/>
                      <a:pt x="6" y="25"/>
                      <a:pt x="4" y="23"/>
                    </a:cubicBezTo>
                    <a:cubicBezTo>
                      <a:pt x="4" y="22"/>
                      <a:pt x="7" y="22"/>
                      <a:pt x="4" y="18"/>
                    </a:cubicBezTo>
                    <a:cubicBezTo>
                      <a:pt x="3" y="17"/>
                      <a:pt x="7" y="17"/>
                      <a:pt x="3" y="15"/>
                    </a:cubicBezTo>
                    <a:cubicBezTo>
                      <a:pt x="0" y="14"/>
                      <a:pt x="4" y="12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8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6" y="6"/>
                      <a:pt x="6" y="4"/>
                      <a:pt x="10" y="4"/>
                    </a:cubicBezTo>
                    <a:cubicBezTo>
                      <a:pt x="15" y="3"/>
                      <a:pt x="13" y="3"/>
                      <a:pt x="15" y="1"/>
                    </a:cubicBezTo>
                    <a:cubicBezTo>
                      <a:pt x="20" y="0"/>
                      <a:pt x="15" y="0"/>
                      <a:pt x="21" y="0"/>
                    </a:cubicBezTo>
                    <a:cubicBezTo>
                      <a:pt x="24" y="0"/>
                      <a:pt x="24" y="0"/>
                      <a:pt x="27" y="1"/>
                    </a:cubicBezTo>
                    <a:cubicBezTo>
                      <a:pt x="28" y="1"/>
                      <a:pt x="27" y="3"/>
                      <a:pt x="25" y="1"/>
                    </a:cubicBezTo>
                    <a:cubicBezTo>
                      <a:pt x="24" y="0"/>
                      <a:pt x="24" y="0"/>
                      <a:pt x="25" y="3"/>
                    </a:cubicBezTo>
                    <a:cubicBezTo>
                      <a:pt x="25" y="3"/>
                      <a:pt x="29" y="3"/>
                      <a:pt x="31" y="3"/>
                    </a:cubicBezTo>
                    <a:cubicBezTo>
                      <a:pt x="38" y="3"/>
                      <a:pt x="43" y="4"/>
                      <a:pt x="47" y="3"/>
                    </a:cubicBezTo>
                    <a:cubicBezTo>
                      <a:pt x="49" y="3"/>
                      <a:pt x="51" y="4"/>
                      <a:pt x="51" y="6"/>
                    </a:cubicBezTo>
                    <a:cubicBezTo>
                      <a:pt x="53" y="11"/>
                      <a:pt x="56" y="15"/>
                      <a:pt x="53" y="15"/>
                    </a:cubicBezTo>
                    <a:cubicBezTo>
                      <a:pt x="51" y="15"/>
                      <a:pt x="47" y="18"/>
                      <a:pt x="50" y="18"/>
                    </a:cubicBezTo>
                    <a:cubicBezTo>
                      <a:pt x="54" y="20"/>
                      <a:pt x="51" y="22"/>
                      <a:pt x="51" y="23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8" name="Freeform 2329"/>
              <p:cNvSpPr>
                <a:spLocks/>
              </p:cNvSpPr>
              <p:nvPr/>
            </p:nvSpPr>
            <p:spPr bwMode="auto">
              <a:xfrm>
                <a:off x="3736707" y="3443403"/>
                <a:ext cx="19769" cy="47047"/>
              </a:xfrm>
              <a:custGeom>
                <a:avLst/>
                <a:gdLst>
                  <a:gd name="T0" fmla="*/ 5 w 6"/>
                  <a:gd name="T1" fmla="*/ 0 h 13"/>
                  <a:gd name="T2" fmla="*/ 3 w 6"/>
                  <a:gd name="T3" fmla="*/ 3 h 13"/>
                  <a:gd name="T4" fmla="*/ 2 w 6"/>
                  <a:gd name="T5" fmla="*/ 3 h 13"/>
                  <a:gd name="T6" fmla="*/ 0 w 6"/>
                  <a:gd name="T7" fmla="*/ 8 h 13"/>
                  <a:gd name="T8" fmla="*/ 0 w 6"/>
                  <a:gd name="T9" fmla="*/ 10 h 13"/>
                  <a:gd name="T10" fmla="*/ 2 w 6"/>
                  <a:gd name="T11" fmla="*/ 10 h 13"/>
                  <a:gd name="T12" fmla="*/ 2 w 6"/>
                  <a:gd name="T13" fmla="*/ 11 h 13"/>
                  <a:gd name="T14" fmla="*/ 3 w 6"/>
                  <a:gd name="T15" fmla="*/ 13 h 13"/>
                  <a:gd name="T16" fmla="*/ 3 w 6"/>
                  <a:gd name="T17" fmla="*/ 11 h 13"/>
                  <a:gd name="T18" fmla="*/ 5 w 6"/>
                  <a:gd name="T19" fmla="*/ 8 h 13"/>
                  <a:gd name="T20" fmla="*/ 6 w 6"/>
                  <a:gd name="T21" fmla="*/ 5 h 13"/>
                  <a:gd name="T22" fmla="*/ 5 w 6"/>
                  <a:gd name="T23" fmla="*/ 3 h 13"/>
                  <a:gd name="T24" fmla="*/ 5 w 6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3" y="0"/>
                      <a:pt x="5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3"/>
                      <a:pt x="0" y="8"/>
                      <a:pt x="0" y="8"/>
                    </a:cubicBezTo>
                    <a:cubicBezTo>
                      <a:pt x="2" y="8"/>
                      <a:pt x="2" y="8"/>
                      <a:pt x="0" y="10"/>
                    </a:cubicBezTo>
                    <a:cubicBezTo>
                      <a:pt x="0" y="10"/>
                      <a:pt x="0" y="10"/>
                      <a:pt x="2" y="10"/>
                    </a:cubicBezTo>
                    <a:cubicBezTo>
                      <a:pt x="2" y="10"/>
                      <a:pt x="0" y="10"/>
                      <a:pt x="2" y="11"/>
                    </a:cubicBezTo>
                    <a:cubicBezTo>
                      <a:pt x="3" y="13"/>
                      <a:pt x="2" y="13"/>
                      <a:pt x="3" y="13"/>
                    </a:cubicBezTo>
                    <a:cubicBezTo>
                      <a:pt x="5" y="13"/>
                      <a:pt x="3" y="11"/>
                      <a:pt x="3" y="11"/>
                    </a:cubicBezTo>
                    <a:cubicBezTo>
                      <a:pt x="5" y="10"/>
                      <a:pt x="5" y="10"/>
                      <a:pt x="5" y="8"/>
                    </a:cubicBezTo>
                    <a:cubicBezTo>
                      <a:pt x="5" y="7"/>
                      <a:pt x="6" y="7"/>
                      <a:pt x="6" y="5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6" y="2"/>
                      <a:pt x="6" y="0"/>
                      <a:pt x="5" y="0"/>
                    </a:cubicBezTo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" name="Freeform 2331"/>
              <p:cNvSpPr>
                <a:spLocks/>
              </p:cNvSpPr>
              <p:nvPr/>
            </p:nvSpPr>
            <p:spPr bwMode="auto">
              <a:xfrm>
                <a:off x="3808369" y="3554487"/>
                <a:ext cx="58072" cy="52275"/>
              </a:xfrm>
              <a:custGeom>
                <a:avLst/>
                <a:gdLst>
                  <a:gd name="T0" fmla="*/ 3 w 17"/>
                  <a:gd name="T1" fmla="*/ 8 h 14"/>
                  <a:gd name="T2" fmla="*/ 9 w 17"/>
                  <a:gd name="T3" fmla="*/ 11 h 14"/>
                  <a:gd name="T4" fmla="*/ 13 w 17"/>
                  <a:gd name="T5" fmla="*/ 12 h 14"/>
                  <a:gd name="T6" fmla="*/ 14 w 17"/>
                  <a:gd name="T7" fmla="*/ 12 h 14"/>
                  <a:gd name="T8" fmla="*/ 14 w 17"/>
                  <a:gd name="T9" fmla="*/ 8 h 14"/>
                  <a:gd name="T10" fmla="*/ 15 w 17"/>
                  <a:gd name="T11" fmla="*/ 3 h 14"/>
                  <a:gd name="T12" fmla="*/ 14 w 17"/>
                  <a:gd name="T13" fmla="*/ 3 h 14"/>
                  <a:gd name="T14" fmla="*/ 6 w 17"/>
                  <a:gd name="T15" fmla="*/ 3 h 14"/>
                  <a:gd name="T16" fmla="*/ 2 w 17"/>
                  <a:gd name="T17" fmla="*/ 3 h 14"/>
                  <a:gd name="T18" fmla="*/ 0 w 17"/>
                  <a:gd name="T19" fmla="*/ 5 h 14"/>
                  <a:gd name="T20" fmla="*/ 3 w 17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3" y="8"/>
                    </a:moveTo>
                    <a:cubicBezTo>
                      <a:pt x="4" y="8"/>
                      <a:pt x="6" y="11"/>
                      <a:pt x="9" y="11"/>
                    </a:cubicBezTo>
                    <a:cubicBezTo>
                      <a:pt x="10" y="11"/>
                      <a:pt x="10" y="12"/>
                      <a:pt x="13" y="12"/>
                    </a:cubicBezTo>
                    <a:cubicBezTo>
                      <a:pt x="14" y="12"/>
                      <a:pt x="14" y="14"/>
                      <a:pt x="14" y="12"/>
                    </a:cubicBezTo>
                    <a:cubicBezTo>
                      <a:pt x="14" y="11"/>
                      <a:pt x="15" y="9"/>
                      <a:pt x="14" y="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7" y="1"/>
                      <a:pt x="14" y="3"/>
                      <a:pt x="14" y="3"/>
                    </a:cubicBezTo>
                    <a:cubicBezTo>
                      <a:pt x="11" y="3"/>
                      <a:pt x="9" y="5"/>
                      <a:pt x="6" y="3"/>
                    </a:cubicBezTo>
                    <a:cubicBezTo>
                      <a:pt x="3" y="0"/>
                      <a:pt x="3" y="5"/>
                      <a:pt x="2" y="3"/>
                    </a:cubicBezTo>
                    <a:cubicBezTo>
                      <a:pt x="0" y="3"/>
                      <a:pt x="0" y="3"/>
                      <a:pt x="0" y="5"/>
                    </a:cubicBezTo>
                    <a:cubicBezTo>
                      <a:pt x="0" y="8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0" name="Freeform 2332"/>
              <p:cNvSpPr>
                <a:spLocks/>
              </p:cNvSpPr>
              <p:nvPr/>
            </p:nvSpPr>
            <p:spPr bwMode="auto">
              <a:xfrm>
                <a:off x="3729295" y="3490450"/>
                <a:ext cx="30890" cy="56194"/>
              </a:xfrm>
              <a:custGeom>
                <a:avLst/>
                <a:gdLst>
                  <a:gd name="T0" fmla="*/ 2 w 9"/>
                  <a:gd name="T1" fmla="*/ 8 h 15"/>
                  <a:gd name="T2" fmla="*/ 2 w 9"/>
                  <a:gd name="T3" fmla="*/ 11 h 15"/>
                  <a:gd name="T4" fmla="*/ 4 w 9"/>
                  <a:gd name="T5" fmla="*/ 15 h 15"/>
                  <a:gd name="T6" fmla="*/ 5 w 9"/>
                  <a:gd name="T7" fmla="*/ 14 h 15"/>
                  <a:gd name="T8" fmla="*/ 9 w 9"/>
                  <a:gd name="T9" fmla="*/ 11 h 15"/>
                  <a:gd name="T10" fmla="*/ 9 w 9"/>
                  <a:gd name="T11" fmla="*/ 6 h 15"/>
                  <a:gd name="T12" fmla="*/ 8 w 9"/>
                  <a:gd name="T13" fmla="*/ 1 h 15"/>
                  <a:gd name="T14" fmla="*/ 4 w 9"/>
                  <a:gd name="T15" fmla="*/ 1 h 15"/>
                  <a:gd name="T16" fmla="*/ 0 w 9"/>
                  <a:gd name="T17" fmla="*/ 3 h 15"/>
                  <a:gd name="T18" fmla="*/ 2 w 9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5">
                    <a:moveTo>
                      <a:pt x="2" y="8"/>
                    </a:moveTo>
                    <a:cubicBezTo>
                      <a:pt x="2" y="9"/>
                      <a:pt x="4" y="9"/>
                      <a:pt x="2" y="11"/>
                    </a:cubicBezTo>
                    <a:cubicBezTo>
                      <a:pt x="1" y="12"/>
                      <a:pt x="2" y="15"/>
                      <a:pt x="4" y="15"/>
                    </a:cubicBezTo>
                    <a:cubicBezTo>
                      <a:pt x="5" y="15"/>
                      <a:pt x="5" y="12"/>
                      <a:pt x="5" y="14"/>
                    </a:cubicBezTo>
                    <a:cubicBezTo>
                      <a:pt x="8" y="14"/>
                      <a:pt x="8" y="14"/>
                      <a:pt x="9" y="11"/>
                    </a:cubicBezTo>
                    <a:cubicBezTo>
                      <a:pt x="9" y="8"/>
                      <a:pt x="7" y="8"/>
                      <a:pt x="9" y="6"/>
                    </a:cubicBezTo>
                    <a:cubicBezTo>
                      <a:pt x="9" y="4"/>
                      <a:pt x="9" y="1"/>
                      <a:pt x="8" y="1"/>
                    </a:cubicBezTo>
                    <a:cubicBezTo>
                      <a:pt x="7" y="0"/>
                      <a:pt x="7" y="0"/>
                      <a:pt x="4" y="1"/>
                    </a:cubicBezTo>
                    <a:cubicBezTo>
                      <a:pt x="1" y="4"/>
                      <a:pt x="0" y="0"/>
                      <a:pt x="0" y="3"/>
                    </a:cubicBezTo>
                    <a:cubicBezTo>
                      <a:pt x="0" y="4"/>
                      <a:pt x="2" y="4"/>
                      <a:pt x="2" y="8"/>
                    </a:cubicBezTo>
                    <a:close/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1" name="Freeform 2333"/>
              <p:cNvSpPr>
                <a:spLocks/>
              </p:cNvSpPr>
              <p:nvPr/>
            </p:nvSpPr>
            <p:spPr bwMode="auto">
              <a:xfrm>
                <a:off x="3684814" y="3316636"/>
                <a:ext cx="92668" cy="58808"/>
              </a:xfrm>
              <a:custGeom>
                <a:avLst/>
                <a:gdLst>
                  <a:gd name="T0" fmla="*/ 21 w 27"/>
                  <a:gd name="T1" fmla="*/ 3 h 16"/>
                  <a:gd name="T2" fmla="*/ 21 w 27"/>
                  <a:gd name="T3" fmla="*/ 6 h 16"/>
                  <a:gd name="T4" fmla="*/ 24 w 27"/>
                  <a:gd name="T5" fmla="*/ 9 h 16"/>
                  <a:gd name="T6" fmla="*/ 27 w 27"/>
                  <a:gd name="T7" fmla="*/ 8 h 16"/>
                  <a:gd name="T8" fmla="*/ 27 w 27"/>
                  <a:gd name="T9" fmla="*/ 11 h 16"/>
                  <a:gd name="T10" fmla="*/ 24 w 27"/>
                  <a:gd name="T11" fmla="*/ 11 h 16"/>
                  <a:gd name="T12" fmla="*/ 24 w 27"/>
                  <a:gd name="T13" fmla="*/ 12 h 16"/>
                  <a:gd name="T14" fmla="*/ 22 w 27"/>
                  <a:gd name="T15" fmla="*/ 12 h 16"/>
                  <a:gd name="T16" fmla="*/ 20 w 27"/>
                  <a:gd name="T17" fmla="*/ 11 h 16"/>
                  <a:gd name="T18" fmla="*/ 18 w 27"/>
                  <a:gd name="T19" fmla="*/ 14 h 16"/>
                  <a:gd name="T20" fmla="*/ 18 w 27"/>
                  <a:gd name="T21" fmla="*/ 16 h 16"/>
                  <a:gd name="T22" fmla="*/ 17 w 27"/>
                  <a:gd name="T23" fmla="*/ 14 h 16"/>
                  <a:gd name="T24" fmla="*/ 15 w 27"/>
                  <a:gd name="T25" fmla="*/ 12 h 16"/>
                  <a:gd name="T26" fmla="*/ 14 w 27"/>
                  <a:gd name="T27" fmla="*/ 12 h 16"/>
                  <a:gd name="T28" fmla="*/ 13 w 27"/>
                  <a:gd name="T29" fmla="*/ 14 h 16"/>
                  <a:gd name="T30" fmla="*/ 10 w 27"/>
                  <a:gd name="T31" fmla="*/ 16 h 16"/>
                  <a:gd name="T32" fmla="*/ 7 w 27"/>
                  <a:gd name="T33" fmla="*/ 16 h 16"/>
                  <a:gd name="T34" fmla="*/ 6 w 27"/>
                  <a:gd name="T35" fmla="*/ 14 h 16"/>
                  <a:gd name="T36" fmla="*/ 4 w 27"/>
                  <a:gd name="T37" fmla="*/ 12 h 16"/>
                  <a:gd name="T38" fmla="*/ 3 w 27"/>
                  <a:gd name="T39" fmla="*/ 14 h 16"/>
                  <a:gd name="T40" fmla="*/ 3 w 27"/>
                  <a:gd name="T41" fmla="*/ 12 h 16"/>
                  <a:gd name="T42" fmla="*/ 3 w 27"/>
                  <a:gd name="T43" fmla="*/ 9 h 16"/>
                  <a:gd name="T44" fmla="*/ 4 w 27"/>
                  <a:gd name="T45" fmla="*/ 8 h 16"/>
                  <a:gd name="T46" fmla="*/ 7 w 27"/>
                  <a:gd name="T47" fmla="*/ 6 h 16"/>
                  <a:gd name="T48" fmla="*/ 7 w 27"/>
                  <a:gd name="T49" fmla="*/ 3 h 16"/>
                  <a:gd name="T50" fmla="*/ 10 w 27"/>
                  <a:gd name="T51" fmla="*/ 3 h 16"/>
                  <a:gd name="T52" fmla="*/ 14 w 27"/>
                  <a:gd name="T53" fmla="*/ 3 h 16"/>
                  <a:gd name="T54" fmla="*/ 17 w 27"/>
                  <a:gd name="T55" fmla="*/ 2 h 16"/>
                  <a:gd name="T56" fmla="*/ 18 w 27"/>
                  <a:gd name="T57" fmla="*/ 3 h 16"/>
                  <a:gd name="T58" fmla="*/ 21 w 27"/>
                  <a:gd name="T5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16">
                    <a:moveTo>
                      <a:pt x="21" y="3"/>
                    </a:moveTo>
                    <a:cubicBezTo>
                      <a:pt x="22" y="5"/>
                      <a:pt x="18" y="8"/>
                      <a:pt x="21" y="6"/>
                    </a:cubicBezTo>
                    <a:cubicBezTo>
                      <a:pt x="24" y="6"/>
                      <a:pt x="22" y="9"/>
                      <a:pt x="24" y="9"/>
                    </a:cubicBezTo>
                    <a:cubicBezTo>
                      <a:pt x="25" y="9"/>
                      <a:pt x="25" y="6"/>
                      <a:pt x="27" y="8"/>
                    </a:cubicBezTo>
                    <a:cubicBezTo>
                      <a:pt x="25" y="9"/>
                      <a:pt x="27" y="11"/>
                      <a:pt x="27" y="11"/>
                    </a:cubicBezTo>
                    <a:cubicBezTo>
                      <a:pt x="25" y="12"/>
                      <a:pt x="24" y="9"/>
                      <a:pt x="24" y="11"/>
                    </a:cubicBezTo>
                    <a:cubicBezTo>
                      <a:pt x="22" y="11"/>
                      <a:pt x="25" y="12"/>
                      <a:pt x="24" y="12"/>
                    </a:cubicBezTo>
                    <a:cubicBezTo>
                      <a:pt x="22" y="14"/>
                      <a:pt x="22" y="12"/>
                      <a:pt x="22" y="12"/>
                    </a:cubicBezTo>
                    <a:cubicBezTo>
                      <a:pt x="21" y="12"/>
                      <a:pt x="21" y="11"/>
                      <a:pt x="20" y="11"/>
                    </a:cubicBezTo>
                    <a:cubicBezTo>
                      <a:pt x="18" y="11"/>
                      <a:pt x="20" y="12"/>
                      <a:pt x="18" y="14"/>
                    </a:cubicBezTo>
                    <a:cubicBezTo>
                      <a:pt x="17" y="14"/>
                      <a:pt x="18" y="16"/>
                      <a:pt x="18" y="16"/>
                    </a:cubicBezTo>
                    <a:cubicBezTo>
                      <a:pt x="17" y="16"/>
                      <a:pt x="17" y="14"/>
                      <a:pt x="17" y="14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4" y="12"/>
                      <a:pt x="14" y="12"/>
                    </a:cubicBezTo>
                    <a:cubicBezTo>
                      <a:pt x="13" y="12"/>
                      <a:pt x="15" y="12"/>
                      <a:pt x="13" y="14"/>
                    </a:cubicBezTo>
                    <a:cubicBezTo>
                      <a:pt x="11" y="16"/>
                      <a:pt x="11" y="14"/>
                      <a:pt x="1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2"/>
                      <a:pt x="7" y="11"/>
                      <a:pt x="4" y="12"/>
                    </a:cubicBezTo>
                    <a:cubicBezTo>
                      <a:pt x="3" y="12"/>
                      <a:pt x="4" y="12"/>
                      <a:pt x="3" y="14"/>
                    </a:cubicBezTo>
                    <a:cubicBezTo>
                      <a:pt x="2" y="14"/>
                      <a:pt x="0" y="14"/>
                      <a:pt x="3" y="12"/>
                    </a:cubicBezTo>
                    <a:cubicBezTo>
                      <a:pt x="3" y="12"/>
                      <a:pt x="2" y="11"/>
                      <a:pt x="3" y="9"/>
                    </a:cubicBezTo>
                    <a:cubicBezTo>
                      <a:pt x="6" y="9"/>
                      <a:pt x="3" y="8"/>
                      <a:pt x="4" y="8"/>
                    </a:cubicBezTo>
                    <a:cubicBezTo>
                      <a:pt x="7" y="6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3"/>
                    </a:cubicBezTo>
                    <a:cubicBezTo>
                      <a:pt x="7" y="3"/>
                      <a:pt x="9" y="5"/>
                      <a:pt x="10" y="3"/>
                    </a:cubicBezTo>
                    <a:cubicBezTo>
                      <a:pt x="11" y="3"/>
                      <a:pt x="11" y="3"/>
                      <a:pt x="14" y="3"/>
                    </a:cubicBezTo>
                    <a:cubicBezTo>
                      <a:pt x="17" y="3"/>
                      <a:pt x="14" y="2"/>
                      <a:pt x="17" y="2"/>
                    </a:cubicBezTo>
                    <a:cubicBezTo>
                      <a:pt x="17" y="0"/>
                      <a:pt x="17" y="3"/>
                      <a:pt x="18" y="3"/>
                    </a:cubicBezTo>
                    <a:cubicBezTo>
                      <a:pt x="18" y="2"/>
                      <a:pt x="20" y="3"/>
                      <a:pt x="21" y="3"/>
                    </a:cubicBezTo>
                  </a:path>
                </a:pathLst>
              </a:custGeom>
              <a:solidFill>
                <a:srgbClr val="00B6ED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" name="Freeform 2334"/>
              <p:cNvSpPr>
                <a:spLocks/>
              </p:cNvSpPr>
              <p:nvPr/>
            </p:nvSpPr>
            <p:spPr bwMode="auto">
              <a:xfrm>
                <a:off x="3746592" y="3286578"/>
                <a:ext cx="147032" cy="74491"/>
              </a:xfrm>
              <a:custGeom>
                <a:avLst/>
                <a:gdLst>
                  <a:gd name="T0" fmla="*/ 3 w 43"/>
                  <a:gd name="T1" fmla="*/ 13 h 20"/>
                  <a:gd name="T2" fmla="*/ 7 w 43"/>
                  <a:gd name="T3" fmla="*/ 13 h 20"/>
                  <a:gd name="T4" fmla="*/ 7 w 43"/>
                  <a:gd name="T5" fmla="*/ 11 h 20"/>
                  <a:gd name="T6" fmla="*/ 10 w 43"/>
                  <a:gd name="T7" fmla="*/ 13 h 20"/>
                  <a:gd name="T8" fmla="*/ 14 w 43"/>
                  <a:gd name="T9" fmla="*/ 11 h 20"/>
                  <a:gd name="T10" fmla="*/ 17 w 43"/>
                  <a:gd name="T11" fmla="*/ 10 h 20"/>
                  <a:gd name="T12" fmla="*/ 18 w 43"/>
                  <a:gd name="T13" fmla="*/ 11 h 20"/>
                  <a:gd name="T14" fmla="*/ 21 w 43"/>
                  <a:gd name="T15" fmla="*/ 13 h 20"/>
                  <a:gd name="T16" fmla="*/ 21 w 43"/>
                  <a:gd name="T17" fmla="*/ 10 h 20"/>
                  <a:gd name="T18" fmla="*/ 20 w 43"/>
                  <a:gd name="T19" fmla="*/ 6 h 20"/>
                  <a:gd name="T20" fmla="*/ 22 w 43"/>
                  <a:gd name="T21" fmla="*/ 6 h 20"/>
                  <a:gd name="T22" fmla="*/ 25 w 43"/>
                  <a:gd name="T23" fmla="*/ 3 h 20"/>
                  <a:gd name="T24" fmla="*/ 28 w 43"/>
                  <a:gd name="T25" fmla="*/ 5 h 20"/>
                  <a:gd name="T26" fmla="*/ 32 w 43"/>
                  <a:gd name="T27" fmla="*/ 2 h 20"/>
                  <a:gd name="T28" fmla="*/ 33 w 43"/>
                  <a:gd name="T29" fmla="*/ 2 h 20"/>
                  <a:gd name="T30" fmla="*/ 38 w 43"/>
                  <a:gd name="T31" fmla="*/ 3 h 20"/>
                  <a:gd name="T32" fmla="*/ 43 w 43"/>
                  <a:gd name="T33" fmla="*/ 3 h 20"/>
                  <a:gd name="T34" fmla="*/ 43 w 43"/>
                  <a:gd name="T35" fmla="*/ 8 h 20"/>
                  <a:gd name="T36" fmla="*/ 43 w 43"/>
                  <a:gd name="T37" fmla="*/ 10 h 20"/>
                  <a:gd name="T38" fmla="*/ 39 w 43"/>
                  <a:gd name="T39" fmla="*/ 10 h 20"/>
                  <a:gd name="T40" fmla="*/ 40 w 43"/>
                  <a:gd name="T41" fmla="*/ 13 h 20"/>
                  <a:gd name="T42" fmla="*/ 39 w 43"/>
                  <a:gd name="T43" fmla="*/ 13 h 20"/>
                  <a:gd name="T44" fmla="*/ 39 w 43"/>
                  <a:gd name="T45" fmla="*/ 16 h 20"/>
                  <a:gd name="T46" fmla="*/ 38 w 43"/>
                  <a:gd name="T47" fmla="*/ 16 h 20"/>
                  <a:gd name="T48" fmla="*/ 38 w 43"/>
                  <a:gd name="T49" fmla="*/ 17 h 20"/>
                  <a:gd name="T50" fmla="*/ 35 w 43"/>
                  <a:gd name="T51" fmla="*/ 17 h 20"/>
                  <a:gd name="T52" fmla="*/ 33 w 43"/>
                  <a:gd name="T53" fmla="*/ 17 h 20"/>
                  <a:gd name="T54" fmla="*/ 31 w 43"/>
                  <a:gd name="T55" fmla="*/ 20 h 20"/>
                  <a:gd name="T56" fmla="*/ 28 w 43"/>
                  <a:gd name="T57" fmla="*/ 20 h 20"/>
                  <a:gd name="T58" fmla="*/ 24 w 43"/>
                  <a:gd name="T59" fmla="*/ 19 h 20"/>
                  <a:gd name="T60" fmla="*/ 17 w 43"/>
                  <a:gd name="T61" fmla="*/ 17 h 20"/>
                  <a:gd name="T62" fmla="*/ 15 w 43"/>
                  <a:gd name="T63" fmla="*/ 16 h 20"/>
                  <a:gd name="T64" fmla="*/ 15 w 43"/>
                  <a:gd name="T65" fmla="*/ 16 h 20"/>
                  <a:gd name="T66" fmla="*/ 13 w 43"/>
                  <a:gd name="T67" fmla="*/ 16 h 20"/>
                  <a:gd name="T68" fmla="*/ 10 w 43"/>
                  <a:gd name="T69" fmla="*/ 17 h 20"/>
                  <a:gd name="T70" fmla="*/ 7 w 43"/>
                  <a:gd name="T71" fmla="*/ 16 h 20"/>
                  <a:gd name="T72" fmla="*/ 6 w 43"/>
                  <a:gd name="T73" fmla="*/ 17 h 20"/>
                  <a:gd name="T74" fmla="*/ 3 w 43"/>
                  <a:gd name="T75" fmla="*/ 16 h 20"/>
                  <a:gd name="T76" fmla="*/ 3 w 43"/>
                  <a:gd name="T7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20">
                    <a:moveTo>
                      <a:pt x="3" y="13"/>
                    </a:moveTo>
                    <a:cubicBezTo>
                      <a:pt x="4" y="10"/>
                      <a:pt x="6" y="13"/>
                      <a:pt x="7" y="13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13"/>
                      <a:pt x="10" y="11"/>
                      <a:pt x="10" y="13"/>
                    </a:cubicBezTo>
                    <a:cubicBezTo>
                      <a:pt x="11" y="13"/>
                      <a:pt x="13" y="13"/>
                      <a:pt x="14" y="11"/>
                    </a:cubicBezTo>
                    <a:cubicBezTo>
                      <a:pt x="15" y="10"/>
                      <a:pt x="15" y="13"/>
                      <a:pt x="17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20" y="10"/>
                      <a:pt x="20" y="13"/>
                      <a:pt x="21" y="13"/>
                    </a:cubicBezTo>
                    <a:cubicBezTo>
                      <a:pt x="22" y="11"/>
                      <a:pt x="18" y="10"/>
                      <a:pt x="21" y="10"/>
                    </a:cubicBezTo>
                    <a:cubicBezTo>
                      <a:pt x="22" y="10"/>
                      <a:pt x="18" y="8"/>
                      <a:pt x="20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3"/>
                      <a:pt x="25" y="6"/>
                      <a:pt x="25" y="3"/>
                    </a:cubicBezTo>
                    <a:cubicBezTo>
                      <a:pt x="28" y="3"/>
                      <a:pt x="25" y="5"/>
                      <a:pt x="28" y="5"/>
                    </a:cubicBezTo>
                    <a:cubicBezTo>
                      <a:pt x="29" y="3"/>
                      <a:pt x="32" y="3"/>
                      <a:pt x="32" y="2"/>
                    </a:cubicBezTo>
                    <a:cubicBezTo>
                      <a:pt x="32" y="0"/>
                      <a:pt x="32" y="2"/>
                      <a:pt x="33" y="2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40" y="2"/>
                      <a:pt x="42" y="3"/>
                      <a:pt x="43" y="3"/>
                    </a:cubicBezTo>
                    <a:cubicBezTo>
                      <a:pt x="42" y="6"/>
                      <a:pt x="40" y="6"/>
                      <a:pt x="43" y="8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39" y="10"/>
                      <a:pt x="39" y="10"/>
                    </a:cubicBezTo>
                    <a:cubicBezTo>
                      <a:pt x="39" y="11"/>
                      <a:pt x="40" y="11"/>
                      <a:pt x="4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7"/>
                      <a:pt x="36" y="16"/>
                      <a:pt x="38" y="17"/>
                    </a:cubicBezTo>
                    <a:cubicBezTo>
                      <a:pt x="38" y="17"/>
                      <a:pt x="38" y="17"/>
                      <a:pt x="35" y="17"/>
                    </a:cubicBezTo>
                    <a:cubicBezTo>
                      <a:pt x="33" y="17"/>
                      <a:pt x="35" y="19"/>
                      <a:pt x="33" y="17"/>
                    </a:cubicBezTo>
                    <a:cubicBezTo>
                      <a:pt x="32" y="17"/>
                      <a:pt x="32" y="17"/>
                      <a:pt x="31" y="20"/>
                    </a:cubicBezTo>
                    <a:cubicBezTo>
                      <a:pt x="28" y="20"/>
                      <a:pt x="29" y="19"/>
                      <a:pt x="28" y="20"/>
                    </a:cubicBezTo>
                    <a:cubicBezTo>
                      <a:pt x="27" y="20"/>
                      <a:pt x="28" y="19"/>
                      <a:pt x="24" y="19"/>
                    </a:cubicBezTo>
                    <a:cubicBezTo>
                      <a:pt x="18" y="19"/>
                      <a:pt x="17" y="17"/>
                      <a:pt x="17" y="17"/>
                    </a:cubicBezTo>
                    <a:cubicBezTo>
                      <a:pt x="17" y="16"/>
                      <a:pt x="17" y="16"/>
                      <a:pt x="15" y="16"/>
                    </a:cubicBezTo>
                    <a:cubicBezTo>
                      <a:pt x="15" y="16"/>
                      <a:pt x="18" y="16"/>
                      <a:pt x="15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16"/>
                      <a:pt x="11" y="17"/>
                      <a:pt x="10" y="17"/>
                    </a:cubicBezTo>
                    <a:cubicBezTo>
                      <a:pt x="9" y="17"/>
                      <a:pt x="9" y="16"/>
                      <a:pt x="7" y="16"/>
                    </a:cubicBezTo>
                    <a:cubicBezTo>
                      <a:pt x="7" y="14"/>
                      <a:pt x="7" y="17"/>
                      <a:pt x="6" y="17"/>
                    </a:cubicBezTo>
                    <a:cubicBezTo>
                      <a:pt x="3" y="17"/>
                      <a:pt x="6" y="16"/>
                      <a:pt x="3" y="16"/>
                    </a:cubicBezTo>
                    <a:cubicBezTo>
                      <a:pt x="0" y="16"/>
                      <a:pt x="3" y="13"/>
                      <a:pt x="3" y="13"/>
                    </a:cubicBezTo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3" name="Freeform 2335"/>
              <p:cNvSpPr>
                <a:spLocks/>
              </p:cNvSpPr>
              <p:nvPr/>
            </p:nvSpPr>
            <p:spPr bwMode="auto">
              <a:xfrm>
                <a:off x="3798486" y="3235610"/>
                <a:ext cx="126027" cy="69263"/>
              </a:xfrm>
              <a:custGeom>
                <a:avLst/>
                <a:gdLst>
                  <a:gd name="T0" fmla="*/ 10 w 37"/>
                  <a:gd name="T1" fmla="*/ 17 h 19"/>
                  <a:gd name="T2" fmla="*/ 13 w 37"/>
                  <a:gd name="T3" fmla="*/ 19 h 19"/>
                  <a:gd name="T4" fmla="*/ 17 w 37"/>
                  <a:gd name="T5" fmla="*/ 16 h 19"/>
                  <a:gd name="T6" fmla="*/ 18 w 37"/>
                  <a:gd name="T7" fmla="*/ 16 h 19"/>
                  <a:gd name="T8" fmla="*/ 23 w 37"/>
                  <a:gd name="T9" fmla="*/ 17 h 19"/>
                  <a:gd name="T10" fmla="*/ 27 w 37"/>
                  <a:gd name="T11" fmla="*/ 17 h 19"/>
                  <a:gd name="T12" fmla="*/ 32 w 37"/>
                  <a:gd name="T13" fmla="*/ 16 h 19"/>
                  <a:gd name="T14" fmla="*/ 37 w 37"/>
                  <a:gd name="T15" fmla="*/ 13 h 19"/>
                  <a:gd name="T16" fmla="*/ 34 w 37"/>
                  <a:gd name="T17" fmla="*/ 8 h 19"/>
                  <a:gd name="T18" fmla="*/ 31 w 37"/>
                  <a:gd name="T19" fmla="*/ 8 h 19"/>
                  <a:gd name="T20" fmla="*/ 30 w 37"/>
                  <a:gd name="T21" fmla="*/ 6 h 19"/>
                  <a:gd name="T22" fmla="*/ 27 w 37"/>
                  <a:gd name="T23" fmla="*/ 5 h 19"/>
                  <a:gd name="T24" fmla="*/ 24 w 37"/>
                  <a:gd name="T25" fmla="*/ 6 h 19"/>
                  <a:gd name="T26" fmla="*/ 24 w 37"/>
                  <a:gd name="T27" fmla="*/ 3 h 19"/>
                  <a:gd name="T28" fmla="*/ 20 w 37"/>
                  <a:gd name="T29" fmla="*/ 3 h 19"/>
                  <a:gd name="T30" fmla="*/ 17 w 37"/>
                  <a:gd name="T31" fmla="*/ 2 h 19"/>
                  <a:gd name="T32" fmla="*/ 13 w 37"/>
                  <a:gd name="T33" fmla="*/ 0 h 19"/>
                  <a:gd name="T34" fmla="*/ 12 w 37"/>
                  <a:gd name="T35" fmla="*/ 3 h 19"/>
                  <a:gd name="T36" fmla="*/ 3 w 37"/>
                  <a:gd name="T37" fmla="*/ 5 h 19"/>
                  <a:gd name="T38" fmla="*/ 2 w 37"/>
                  <a:gd name="T39" fmla="*/ 8 h 19"/>
                  <a:gd name="T40" fmla="*/ 5 w 37"/>
                  <a:gd name="T41" fmla="*/ 13 h 19"/>
                  <a:gd name="T42" fmla="*/ 10 w 37"/>
                  <a:gd name="T4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9">
                    <a:moveTo>
                      <a:pt x="10" y="17"/>
                    </a:moveTo>
                    <a:cubicBezTo>
                      <a:pt x="13" y="17"/>
                      <a:pt x="10" y="19"/>
                      <a:pt x="13" y="19"/>
                    </a:cubicBezTo>
                    <a:cubicBezTo>
                      <a:pt x="14" y="17"/>
                      <a:pt x="17" y="17"/>
                      <a:pt x="17" y="16"/>
                    </a:cubicBezTo>
                    <a:cubicBezTo>
                      <a:pt x="17" y="14"/>
                      <a:pt x="17" y="16"/>
                      <a:pt x="18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5" y="16"/>
                      <a:pt x="27" y="17"/>
                      <a:pt x="27" y="17"/>
                    </a:cubicBezTo>
                    <a:cubicBezTo>
                      <a:pt x="28" y="16"/>
                      <a:pt x="30" y="17"/>
                      <a:pt x="32" y="16"/>
                    </a:cubicBezTo>
                    <a:cubicBezTo>
                      <a:pt x="34" y="16"/>
                      <a:pt x="32" y="14"/>
                      <a:pt x="37" y="13"/>
                    </a:cubicBezTo>
                    <a:cubicBezTo>
                      <a:pt x="37" y="11"/>
                      <a:pt x="35" y="10"/>
                      <a:pt x="34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30" y="6"/>
                      <a:pt x="32" y="6"/>
                      <a:pt x="30" y="6"/>
                    </a:cubicBezTo>
                    <a:cubicBezTo>
                      <a:pt x="27" y="5"/>
                      <a:pt x="25" y="5"/>
                      <a:pt x="27" y="5"/>
                    </a:cubicBezTo>
                    <a:cubicBezTo>
                      <a:pt x="27" y="6"/>
                      <a:pt x="27" y="8"/>
                      <a:pt x="24" y="6"/>
                    </a:cubicBezTo>
                    <a:cubicBezTo>
                      <a:pt x="21" y="3"/>
                      <a:pt x="24" y="5"/>
                      <a:pt x="24" y="3"/>
                    </a:cubicBezTo>
                    <a:cubicBezTo>
                      <a:pt x="23" y="3"/>
                      <a:pt x="23" y="3"/>
                      <a:pt x="20" y="3"/>
                    </a:cubicBezTo>
                    <a:cubicBezTo>
                      <a:pt x="17" y="0"/>
                      <a:pt x="18" y="0"/>
                      <a:pt x="17" y="2"/>
                    </a:cubicBezTo>
                    <a:cubicBezTo>
                      <a:pt x="14" y="3"/>
                      <a:pt x="13" y="0"/>
                      <a:pt x="13" y="0"/>
                    </a:cubicBezTo>
                    <a:cubicBezTo>
                      <a:pt x="13" y="0"/>
                      <a:pt x="14" y="2"/>
                      <a:pt x="12" y="3"/>
                    </a:cubicBezTo>
                    <a:cubicBezTo>
                      <a:pt x="7" y="3"/>
                      <a:pt x="7" y="5"/>
                      <a:pt x="3" y="5"/>
                    </a:cubicBezTo>
                    <a:cubicBezTo>
                      <a:pt x="2" y="6"/>
                      <a:pt x="0" y="6"/>
                      <a:pt x="2" y="8"/>
                    </a:cubicBezTo>
                    <a:cubicBezTo>
                      <a:pt x="3" y="11"/>
                      <a:pt x="0" y="11"/>
                      <a:pt x="5" y="13"/>
                    </a:cubicBezTo>
                    <a:cubicBezTo>
                      <a:pt x="7" y="13"/>
                      <a:pt x="7" y="16"/>
                      <a:pt x="10" y="17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4" name="Freeform 2336"/>
              <p:cNvSpPr>
                <a:spLocks/>
              </p:cNvSpPr>
              <p:nvPr/>
            </p:nvSpPr>
            <p:spPr bwMode="auto">
              <a:xfrm>
                <a:off x="3986292" y="3413345"/>
                <a:ext cx="113671" cy="81025"/>
              </a:xfrm>
              <a:custGeom>
                <a:avLst/>
                <a:gdLst>
                  <a:gd name="T0" fmla="*/ 1 w 33"/>
                  <a:gd name="T1" fmla="*/ 13 h 22"/>
                  <a:gd name="T2" fmla="*/ 2 w 33"/>
                  <a:gd name="T3" fmla="*/ 16 h 22"/>
                  <a:gd name="T4" fmla="*/ 4 w 33"/>
                  <a:gd name="T5" fmla="*/ 19 h 22"/>
                  <a:gd name="T6" fmla="*/ 6 w 33"/>
                  <a:gd name="T7" fmla="*/ 19 h 22"/>
                  <a:gd name="T8" fmla="*/ 11 w 33"/>
                  <a:gd name="T9" fmla="*/ 19 h 22"/>
                  <a:gd name="T10" fmla="*/ 12 w 33"/>
                  <a:gd name="T11" fmla="*/ 19 h 22"/>
                  <a:gd name="T12" fmla="*/ 15 w 33"/>
                  <a:gd name="T13" fmla="*/ 19 h 22"/>
                  <a:gd name="T14" fmla="*/ 19 w 33"/>
                  <a:gd name="T15" fmla="*/ 19 h 22"/>
                  <a:gd name="T16" fmla="*/ 22 w 33"/>
                  <a:gd name="T17" fmla="*/ 18 h 22"/>
                  <a:gd name="T18" fmla="*/ 23 w 33"/>
                  <a:gd name="T19" fmla="*/ 16 h 22"/>
                  <a:gd name="T20" fmla="*/ 26 w 33"/>
                  <a:gd name="T21" fmla="*/ 15 h 22"/>
                  <a:gd name="T22" fmla="*/ 29 w 33"/>
                  <a:gd name="T23" fmla="*/ 16 h 22"/>
                  <a:gd name="T24" fmla="*/ 30 w 33"/>
                  <a:gd name="T25" fmla="*/ 15 h 22"/>
                  <a:gd name="T26" fmla="*/ 29 w 33"/>
                  <a:gd name="T27" fmla="*/ 13 h 22"/>
                  <a:gd name="T28" fmla="*/ 29 w 33"/>
                  <a:gd name="T29" fmla="*/ 11 h 22"/>
                  <a:gd name="T30" fmla="*/ 30 w 33"/>
                  <a:gd name="T31" fmla="*/ 7 h 22"/>
                  <a:gd name="T32" fmla="*/ 33 w 33"/>
                  <a:gd name="T33" fmla="*/ 4 h 22"/>
                  <a:gd name="T34" fmla="*/ 30 w 33"/>
                  <a:gd name="T35" fmla="*/ 2 h 22"/>
                  <a:gd name="T36" fmla="*/ 26 w 33"/>
                  <a:gd name="T37" fmla="*/ 0 h 22"/>
                  <a:gd name="T38" fmla="*/ 19 w 33"/>
                  <a:gd name="T39" fmla="*/ 4 h 22"/>
                  <a:gd name="T40" fmla="*/ 12 w 33"/>
                  <a:gd name="T41" fmla="*/ 4 h 22"/>
                  <a:gd name="T42" fmla="*/ 8 w 33"/>
                  <a:gd name="T43" fmla="*/ 4 h 22"/>
                  <a:gd name="T44" fmla="*/ 2 w 33"/>
                  <a:gd name="T45" fmla="*/ 4 h 22"/>
                  <a:gd name="T46" fmla="*/ 2 w 33"/>
                  <a:gd name="T47" fmla="*/ 0 h 22"/>
                  <a:gd name="T48" fmla="*/ 1 w 33"/>
                  <a:gd name="T49" fmla="*/ 4 h 22"/>
                  <a:gd name="T50" fmla="*/ 2 w 33"/>
                  <a:gd name="T51" fmla="*/ 8 h 22"/>
                  <a:gd name="T52" fmla="*/ 1 w 33"/>
                  <a:gd name="T53" fmla="*/ 10 h 22"/>
                  <a:gd name="T54" fmla="*/ 1 w 33"/>
                  <a:gd name="T55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22">
                    <a:moveTo>
                      <a:pt x="1" y="13"/>
                    </a:moveTo>
                    <a:cubicBezTo>
                      <a:pt x="1" y="15"/>
                      <a:pt x="2" y="15"/>
                      <a:pt x="2" y="16"/>
                    </a:cubicBezTo>
                    <a:cubicBezTo>
                      <a:pt x="4" y="18"/>
                      <a:pt x="2" y="19"/>
                      <a:pt x="4" y="19"/>
                    </a:cubicBezTo>
                    <a:cubicBezTo>
                      <a:pt x="5" y="21"/>
                      <a:pt x="4" y="19"/>
                      <a:pt x="6" y="19"/>
                    </a:cubicBezTo>
                    <a:cubicBezTo>
                      <a:pt x="9" y="19"/>
                      <a:pt x="11" y="18"/>
                      <a:pt x="11" y="19"/>
                    </a:cubicBezTo>
                    <a:cubicBezTo>
                      <a:pt x="12" y="19"/>
                      <a:pt x="11" y="18"/>
                      <a:pt x="12" y="19"/>
                    </a:cubicBezTo>
                    <a:cubicBezTo>
                      <a:pt x="13" y="21"/>
                      <a:pt x="13" y="18"/>
                      <a:pt x="15" y="19"/>
                    </a:cubicBezTo>
                    <a:cubicBezTo>
                      <a:pt x="16" y="22"/>
                      <a:pt x="18" y="19"/>
                      <a:pt x="19" y="19"/>
                    </a:cubicBezTo>
                    <a:cubicBezTo>
                      <a:pt x="22" y="19"/>
                      <a:pt x="18" y="16"/>
                      <a:pt x="22" y="18"/>
                    </a:cubicBezTo>
                    <a:cubicBezTo>
                      <a:pt x="22" y="16"/>
                      <a:pt x="22" y="18"/>
                      <a:pt x="23" y="16"/>
                    </a:cubicBezTo>
                    <a:cubicBezTo>
                      <a:pt x="23" y="15"/>
                      <a:pt x="24" y="16"/>
                      <a:pt x="26" y="15"/>
                    </a:cubicBezTo>
                    <a:cubicBezTo>
                      <a:pt x="26" y="15"/>
                      <a:pt x="27" y="16"/>
                      <a:pt x="29" y="16"/>
                    </a:cubicBezTo>
                    <a:cubicBezTo>
                      <a:pt x="29" y="16"/>
                      <a:pt x="29" y="15"/>
                      <a:pt x="30" y="15"/>
                    </a:cubicBezTo>
                    <a:cubicBezTo>
                      <a:pt x="30" y="15"/>
                      <a:pt x="29" y="15"/>
                      <a:pt x="29" y="13"/>
                    </a:cubicBezTo>
                    <a:cubicBezTo>
                      <a:pt x="29" y="11"/>
                      <a:pt x="26" y="13"/>
                      <a:pt x="29" y="11"/>
                    </a:cubicBezTo>
                    <a:cubicBezTo>
                      <a:pt x="31" y="10"/>
                      <a:pt x="29" y="10"/>
                      <a:pt x="30" y="7"/>
                    </a:cubicBezTo>
                    <a:cubicBezTo>
                      <a:pt x="31" y="4"/>
                      <a:pt x="33" y="8"/>
                      <a:pt x="33" y="4"/>
                    </a:cubicBezTo>
                    <a:cubicBezTo>
                      <a:pt x="33" y="4"/>
                      <a:pt x="31" y="4"/>
                      <a:pt x="30" y="2"/>
                    </a:cubicBezTo>
                    <a:cubicBezTo>
                      <a:pt x="29" y="0"/>
                      <a:pt x="27" y="4"/>
                      <a:pt x="26" y="0"/>
                    </a:cubicBezTo>
                    <a:cubicBezTo>
                      <a:pt x="26" y="0"/>
                      <a:pt x="22" y="2"/>
                      <a:pt x="19" y="4"/>
                    </a:cubicBezTo>
                    <a:cubicBezTo>
                      <a:pt x="16" y="5"/>
                      <a:pt x="13" y="4"/>
                      <a:pt x="12" y="4"/>
                    </a:cubicBezTo>
                    <a:cubicBezTo>
                      <a:pt x="11" y="4"/>
                      <a:pt x="11" y="5"/>
                      <a:pt x="8" y="4"/>
                    </a:cubicBezTo>
                    <a:cubicBezTo>
                      <a:pt x="5" y="2"/>
                      <a:pt x="5" y="4"/>
                      <a:pt x="2" y="4"/>
                    </a:cubicBezTo>
                    <a:cubicBezTo>
                      <a:pt x="2" y="2"/>
                      <a:pt x="6" y="2"/>
                      <a:pt x="2" y="0"/>
                    </a:cubicBezTo>
                    <a:cubicBezTo>
                      <a:pt x="2" y="2"/>
                      <a:pt x="0" y="0"/>
                      <a:pt x="1" y="4"/>
                    </a:cubicBezTo>
                    <a:cubicBezTo>
                      <a:pt x="2" y="8"/>
                      <a:pt x="5" y="7"/>
                      <a:pt x="2" y="8"/>
                    </a:cubicBezTo>
                    <a:cubicBezTo>
                      <a:pt x="2" y="10"/>
                      <a:pt x="1" y="8"/>
                      <a:pt x="1" y="10"/>
                    </a:cubicBezTo>
                    <a:cubicBezTo>
                      <a:pt x="1" y="11"/>
                      <a:pt x="2" y="13"/>
                      <a:pt x="1" y="13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5" name="Freeform 2337"/>
              <p:cNvSpPr>
                <a:spLocks/>
              </p:cNvSpPr>
              <p:nvPr/>
            </p:nvSpPr>
            <p:spPr bwMode="auto">
              <a:xfrm>
                <a:off x="3924513" y="3368912"/>
                <a:ext cx="79076" cy="103242"/>
              </a:xfrm>
              <a:custGeom>
                <a:avLst/>
                <a:gdLst>
                  <a:gd name="T0" fmla="*/ 6 w 23"/>
                  <a:gd name="T1" fmla="*/ 23 h 28"/>
                  <a:gd name="T2" fmla="*/ 8 w 23"/>
                  <a:gd name="T3" fmla="*/ 25 h 28"/>
                  <a:gd name="T4" fmla="*/ 9 w 23"/>
                  <a:gd name="T5" fmla="*/ 28 h 28"/>
                  <a:gd name="T6" fmla="*/ 11 w 23"/>
                  <a:gd name="T7" fmla="*/ 27 h 28"/>
                  <a:gd name="T8" fmla="*/ 15 w 23"/>
                  <a:gd name="T9" fmla="*/ 25 h 28"/>
                  <a:gd name="T10" fmla="*/ 19 w 23"/>
                  <a:gd name="T11" fmla="*/ 25 h 28"/>
                  <a:gd name="T12" fmla="*/ 19 w 23"/>
                  <a:gd name="T13" fmla="*/ 23 h 28"/>
                  <a:gd name="T14" fmla="*/ 20 w 23"/>
                  <a:gd name="T15" fmla="*/ 22 h 28"/>
                  <a:gd name="T16" fmla="*/ 19 w 23"/>
                  <a:gd name="T17" fmla="*/ 16 h 28"/>
                  <a:gd name="T18" fmla="*/ 20 w 23"/>
                  <a:gd name="T19" fmla="*/ 12 h 28"/>
                  <a:gd name="T20" fmla="*/ 19 w 23"/>
                  <a:gd name="T21" fmla="*/ 9 h 28"/>
                  <a:gd name="T22" fmla="*/ 16 w 23"/>
                  <a:gd name="T23" fmla="*/ 11 h 28"/>
                  <a:gd name="T24" fmla="*/ 13 w 23"/>
                  <a:gd name="T25" fmla="*/ 6 h 28"/>
                  <a:gd name="T26" fmla="*/ 9 w 23"/>
                  <a:gd name="T27" fmla="*/ 3 h 28"/>
                  <a:gd name="T28" fmla="*/ 8 w 23"/>
                  <a:gd name="T29" fmla="*/ 0 h 28"/>
                  <a:gd name="T30" fmla="*/ 4 w 23"/>
                  <a:gd name="T31" fmla="*/ 0 h 28"/>
                  <a:gd name="T32" fmla="*/ 0 w 23"/>
                  <a:gd name="T33" fmla="*/ 2 h 28"/>
                  <a:gd name="T34" fmla="*/ 1 w 23"/>
                  <a:gd name="T35" fmla="*/ 5 h 28"/>
                  <a:gd name="T36" fmla="*/ 2 w 23"/>
                  <a:gd name="T37" fmla="*/ 6 h 28"/>
                  <a:gd name="T38" fmla="*/ 1 w 23"/>
                  <a:gd name="T39" fmla="*/ 8 h 28"/>
                  <a:gd name="T40" fmla="*/ 1 w 23"/>
                  <a:gd name="T41" fmla="*/ 11 h 28"/>
                  <a:gd name="T42" fmla="*/ 4 w 23"/>
                  <a:gd name="T43" fmla="*/ 14 h 28"/>
                  <a:gd name="T44" fmla="*/ 1 w 23"/>
                  <a:gd name="T45" fmla="*/ 14 h 28"/>
                  <a:gd name="T46" fmla="*/ 4 w 23"/>
                  <a:gd name="T47" fmla="*/ 17 h 28"/>
                  <a:gd name="T48" fmla="*/ 1 w 23"/>
                  <a:gd name="T49" fmla="*/ 17 h 28"/>
                  <a:gd name="T50" fmla="*/ 8 w 23"/>
                  <a:gd name="T51" fmla="*/ 22 h 28"/>
                  <a:gd name="T52" fmla="*/ 5 w 23"/>
                  <a:gd name="T53" fmla="*/ 23 h 28"/>
                  <a:gd name="T54" fmla="*/ 6 w 23"/>
                  <a:gd name="T5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28">
                    <a:moveTo>
                      <a:pt x="6" y="23"/>
                    </a:moveTo>
                    <a:cubicBezTo>
                      <a:pt x="8" y="25"/>
                      <a:pt x="6" y="25"/>
                      <a:pt x="8" y="25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11" y="28"/>
                      <a:pt x="9" y="27"/>
                      <a:pt x="11" y="27"/>
                    </a:cubicBezTo>
                    <a:cubicBezTo>
                      <a:pt x="13" y="27"/>
                      <a:pt x="13" y="25"/>
                      <a:pt x="15" y="25"/>
                    </a:cubicBezTo>
                    <a:cubicBezTo>
                      <a:pt x="16" y="27"/>
                      <a:pt x="16" y="25"/>
                      <a:pt x="19" y="25"/>
                    </a:cubicBezTo>
                    <a:cubicBezTo>
                      <a:pt x="20" y="25"/>
                      <a:pt x="19" y="23"/>
                      <a:pt x="19" y="23"/>
                    </a:cubicBezTo>
                    <a:cubicBezTo>
                      <a:pt x="19" y="22"/>
                      <a:pt x="20" y="23"/>
                      <a:pt x="20" y="22"/>
                    </a:cubicBezTo>
                    <a:cubicBezTo>
                      <a:pt x="23" y="19"/>
                      <a:pt x="20" y="20"/>
                      <a:pt x="19" y="16"/>
                    </a:cubicBezTo>
                    <a:cubicBezTo>
                      <a:pt x="18" y="14"/>
                      <a:pt x="20" y="14"/>
                      <a:pt x="20" y="12"/>
                    </a:cubicBezTo>
                    <a:cubicBezTo>
                      <a:pt x="16" y="9"/>
                      <a:pt x="23" y="11"/>
                      <a:pt x="19" y="9"/>
                    </a:cubicBezTo>
                    <a:cubicBezTo>
                      <a:pt x="18" y="8"/>
                      <a:pt x="19" y="11"/>
                      <a:pt x="16" y="11"/>
                    </a:cubicBezTo>
                    <a:cubicBezTo>
                      <a:pt x="13" y="9"/>
                      <a:pt x="13" y="8"/>
                      <a:pt x="13" y="6"/>
                    </a:cubicBezTo>
                    <a:cubicBezTo>
                      <a:pt x="15" y="5"/>
                      <a:pt x="9" y="6"/>
                      <a:pt x="9" y="3"/>
                    </a:cubicBezTo>
                    <a:cubicBezTo>
                      <a:pt x="11" y="2"/>
                      <a:pt x="9" y="2"/>
                      <a:pt x="8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2" y="0"/>
                      <a:pt x="2" y="0"/>
                      <a:pt x="0" y="2"/>
                    </a:cubicBezTo>
                    <a:cubicBezTo>
                      <a:pt x="1" y="2"/>
                      <a:pt x="1" y="5"/>
                      <a:pt x="1" y="5"/>
                    </a:cubicBezTo>
                    <a:cubicBezTo>
                      <a:pt x="2" y="6"/>
                      <a:pt x="4" y="5"/>
                      <a:pt x="2" y="6"/>
                    </a:cubicBezTo>
                    <a:cubicBezTo>
                      <a:pt x="2" y="6"/>
                      <a:pt x="1" y="6"/>
                      <a:pt x="1" y="8"/>
                    </a:cubicBezTo>
                    <a:cubicBezTo>
                      <a:pt x="4" y="8"/>
                      <a:pt x="2" y="8"/>
                      <a:pt x="1" y="11"/>
                    </a:cubicBezTo>
                    <a:cubicBezTo>
                      <a:pt x="1" y="12"/>
                      <a:pt x="5" y="14"/>
                      <a:pt x="4" y="14"/>
                    </a:cubicBezTo>
                    <a:cubicBezTo>
                      <a:pt x="2" y="16"/>
                      <a:pt x="2" y="14"/>
                      <a:pt x="1" y="14"/>
                    </a:cubicBezTo>
                    <a:cubicBezTo>
                      <a:pt x="1" y="14"/>
                      <a:pt x="4" y="16"/>
                      <a:pt x="4" y="17"/>
                    </a:cubicBezTo>
                    <a:cubicBezTo>
                      <a:pt x="2" y="17"/>
                      <a:pt x="2" y="16"/>
                      <a:pt x="1" y="17"/>
                    </a:cubicBezTo>
                    <a:cubicBezTo>
                      <a:pt x="4" y="20"/>
                      <a:pt x="8" y="22"/>
                      <a:pt x="8" y="22"/>
                    </a:cubicBezTo>
                    <a:cubicBezTo>
                      <a:pt x="8" y="23"/>
                      <a:pt x="5" y="23"/>
                      <a:pt x="5" y="23"/>
                    </a:cubicBezTo>
                    <a:cubicBezTo>
                      <a:pt x="6" y="23"/>
                      <a:pt x="5" y="23"/>
                      <a:pt x="6" y="2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6" name="Freeform 2338"/>
              <p:cNvSpPr>
                <a:spLocks/>
              </p:cNvSpPr>
              <p:nvPr/>
            </p:nvSpPr>
            <p:spPr bwMode="auto">
              <a:xfrm>
                <a:off x="3951694" y="3461698"/>
                <a:ext cx="48187" cy="40513"/>
              </a:xfrm>
              <a:custGeom>
                <a:avLst/>
                <a:gdLst>
                  <a:gd name="T0" fmla="*/ 1 w 14"/>
                  <a:gd name="T1" fmla="*/ 3 h 11"/>
                  <a:gd name="T2" fmla="*/ 1 w 14"/>
                  <a:gd name="T3" fmla="*/ 5 h 11"/>
                  <a:gd name="T4" fmla="*/ 1 w 14"/>
                  <a:gd name="T5" fmla="*/ 8 h 11"/>
                  <a:gd name="T6" fmla="*/ 3 w 14"/>
                  <a:gd name="T7" fmla="*/ 11 h 11"/>
                  <a:gd name="T8" fmla="*/ 3 w 14"/>
                  <a:gd name="T9" fmla="*/ 11 h 11"/>
                  <a:gd name="T10" fmla="*/ 10 w 14"/>
                  <a:gd name="T11" fmla="*/ 8 h 11"/>
                  <a:gd name="T12" fmla="*/ 14 w 14"/>
                  <a:gd name="T13" fmla="*/ 8 h 11"/>
                  <a:gd name="T14" fmla="*/ 12 w 14"/>
                  <a:gd name="T15" fmla="*/ 3 h 11"/>
                  <a:gd name="T16" fmla="*/ 11 w 14"/>
                  <a:gd name="T17" fmla="*/ 2 h 11"/>
                  <a:gd name="T18" fmla="*/ 7 w 14"/>
                  <a:gd name="T19" fmla="*/ 2 h 11"/>
                  <a:gd name="T20" fmla="*/ 3 w 14"/>
                  <a:gd name="T21" fmla="*/ 2 h 11"/>
                  <a:gd name="T22" fmla="*/ 1 w 14"/>
                  <a:gd name="T2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1">
                    <a:moveTo>
                      <a:pt x="1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1" y="6"/>
                      <a:pt x="1" y="8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9"/>
                      <a:pt x="3" y="11"/>
                      <a:pt x="3" y="11"/>
                    </a:cubicBezTo>
                    <a:cubicBezTo>
                      <a:pt x="11" y="11"/>
                      <a:pt x="7" y="8"/>
                      <a:pt x="10" y="8"/>
                    </a:cubicBezTo>
                    <a:cubicBezTo>
                      <a:pt x="12" y="11"/>
                      <a:pt x="12" y="8"/>
                      <a:pt x="14" y="8"/>
                    </a:cubicBezTo>
                    <a:cubicBezTo>
                      <a:pt x="12" y="6"/>
                      <a:pt x="14" y="5"/>
                      <a:pt x="12" y="3"/>
                    </a:cubicBezTo>
                    <a:cubicBezTo>
                      <a:pt x="12" y="2"/>
                      <a:pt x="11" y="3"/>
                      <a:pt x="11" y="2"/>
                    </a:cubicBezTo>
                    <a:cubicBezTo>
                      <a:pt x="8" y="0"/>
                      <a:pt x="8" y="2"/>
                      <a:pt x="7" y="2"/>
                    </a:cubicBezTo>
                    <a:cubicBezTo>
                      <a:pt x="5" y="2"/>
                      <a:pt x="5" y="2"/>
                      <a:pt x="3" y="2"/>
                    </a:cubicBezTo>
                    <a:cubicBezTo>
                      <a:pt x="1" y="3"/>
                      <a:pt x="3" y="3"/>
                      <a:pt x="1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7" name="Freeform 2339"/>
              <p:cNvSpPr>
                <a:spLocks/>
              </p:cNvSpPr>
              <p:nvPr/>
            </p:nvSpPr>
            <p:spPr bwMode="auto">
              <a:xfrm>
                <a:off x="3931926" y="3449938"/>
                <a:ext cx="33360" cy="82332"/>
              </a:xfrm>
              <a:custGeom>
                <a:avLst/>
                <a:gdLst>
                  <a:gd name="T0" fmla="*/ 0 w 10"/>
                  <a:gd name="T1" fmla="*/ 6 h 22"/>
                  <a:gd name="T2" fmla="*/ 0 w 10"/>
                  <a:gd name="T3" fmla="*/ 12 h 22"/>
                  <a:gd name="T4" fmla="*/ 0 w 10"/>
                  <a:gd name="T5" fmla="*/ 15 h 22"/>
                  <a:gd name="T6" fmla="*/ 2 w 10"/>
                  <a:gd name="T7" fmla="*/ 19 h 22"/>
                  <a:gd name="T8" fmla="*/ 4 w 10"/>
                  <a:gd name="T9" fmla="*/ 22 h 22"/>
                  <a:gd name="T10" fmla="*/ 6 w 10"/>
                  <a:gd name="T11" fmla="*/ 20 h 22"/>
                  <a:gd name="T12" fmla="*/ 6 w 10"/>
                  <a:gd name="T13" fmla="*/ 20 h 22"/>
                  <a:gd name="T14" fmla="*/ 7 w 10"/>
                  <a:gd name="T15" fmla="*/ 19 h 22"/>
                  <a:gd name="T16" fmla="*/ 10 w 10"/>
                  <a:gd name="T17" fmla="*/ 15 h 22"/>
                  <a:gd name="T18" fmla="*/ 9 w 10"/>
                  <a:gd name="T19" fmla="*/ 14 h 22"/>
                  <a:gd name="T20" fmla="*/ 9 w 10"/>
                  <a:gd name="T21" fmla="*/ 12 h 22"/>
                  <a:gd name="T22" fmla="*/ 7 w 10"/>
                  <a:gd name="T23" fmla="*/ 11 h 22"/>
                  <a:gd name="T24" fmla="*/ 7 w 10"/>
                  <a:gd name="T25" fmla="*/ 8 h 22"/>
                  <a:gd name="T26" fmla="*/ 7 w 10"/>
                  <a:gd name="T27" fmla="*/ 6 h 22"/>
                  <a:gd name="T28" fmla="*/ 6 w 10"/>
                  <a:gd name="T29" fmla="*/ 5 h 22"/>
                  <a:gd name="T30" fmla="*/ 4 w 10"/>
                  <a:gd name="T31" fmla="*/ 1 h 22"/>
                  <a:gd name="T32" fmla="*/ 3 w 10"/>
                  <a:gd name="T33" fmla="*/ 1 h 22"/>
                  <a:gd name="T34" fmla="*/ 0 w 10"/>
                  <a:gd name="T35" fmla="*/ 5 h 22"/>
                  <a:gd name="T36" fmla="*/ 0 w 10"/>
                  <a:gd name="T37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22">
                    <a:moveTo>
                      <a:pt x="0" y="6"/>
                    </a:moveTo>
                    <a:cubicBezTo>
                      <a:pt x="3" y="6"/>
                      <a:pt x="0" y="12"/>
                      <a:pt x="0" y="12"/>
                    </a:cubicBezTo>
                    <a:cubicBezTo>
                      <a:pt x="2" y="12"/>
                      <a:pt x="0" y="12"/>
                      <a:pt x="0" y="15"/>
                    </a:cubicBezTo>
                    <a:cubicBezTo>
                      <a:pt x="2" y="19"/>
                      <a:pt x="0" y="15"/>
                      <a:pt x="2" y="19"/>
                    </a:cubicBezTo>
                    <a:cubicBezTo>
                      <a:pt x="4" y="20"/>
                      <a:pt x="3" y="20"/>
                      <a:pt x="4" y="22"/>
                    </a:cubicBezTo>
                    <a:cubicBezTo>
                      <a:pt x="4" y="22"/>
                      <a:pt x="6" y="22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7" y="20"/>
                      <a:pt x="7" y="19"/>
                    </a:cubicBezTo>
                    <a:cubicBezTo>
                      <a:pt x="7" y="15"/>
                      <a:pt x="9" y="17"/>
                      <a:pt x="10" y="15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9"/>
                      <a:pt x="6" y="9"/>
                      <a:pt x="7" y="8"/>
                    </a:cubicBezTo>
                    <a:cubicBezTo>
                      <a:pt x="7" y="8"/>
                      <a:pt x="7" y="8"/>
                      <a:pt x="7" y="6"/>
                    </a:cubicBezTo>
                    <a:cubicBezTo>
                      <a:pt x="7" y="6"/>
                      <a:pt x="7" y="5"/>
                      <a:pt x="6" y="5"/>
                    </a:cubicBezTo>
                    <a:cubicBezTo>
                      <a:pt x="4" y="5"/>
                      <a:pt x="6" y="3"/>
                      <a:pt x="4" y="1"/>
                    </a:cubicBezTo>
                    <a:cubicBezTo>
                      <a:pt x="3" y="3"/>
                      <a:pt x="3" y="3"/>
                      <a:pt x="3" y="1"/>
                    </a:cubicBezTo>
                    <a:cubicBezTo>
                      <a:pt x="3" y="0"/>
                      <a:pt x="2" y="3"/>
                      <a:pt x="0" y="5"/>
                    </a:cubicBezTo>
                    <a:cubicBezTo>
                      <a:pt x="0" y="6"/>
                      <a:pt x="2" y="5"/>
                      <a:pt x="0" y="6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8" name="Freeform 2340"/>
              <p:cNvSpPr>
                <a:spLocks/>
              </p:cNvSpPr>
              <p:nvPr/>
            </p:nvSpPr>
            <p:spPr bwMode="auto">
              <a:xfrm>
                <a:off x="3876326" y="3298339"/>
                <a:ext cx="117379" cy="77105"/>
              </a:xfrm>
              <a:custGeom>
                <a:avLst/>
                <a:gdLst>
                  <a:gd name="T0" fmla="*/ 14 w 34"/>
                  <a:gd name="T1" fmla="*/ 21 h 21"/>
                  <a:gd name="T2" fmla="*/ 18 w 34"/>
                  <a:gd name="T3" fmla="*/ 19 h 21"/>
                  <a:gd name="T4" fmla="*/ 22 w 34"/>
                  <a:gd name="T5" fmla="*/ 19 h 21"/>
                  <a:gd name="T6" fmla="*/ 23 w 34"/>
                  <a:gd name="T7" fmla="*/ 19 h 21"/>
                  <a:gd name="T8" fmla="*/ 23 w 34"/>
                  <a:gd name="T9" fmla="*/ 17 h 21"/>
                  <a:gd name="T10" fmla="*/ 26 w 34"/>
                  <a:gd name="T11" fmla="*/ 17 h 21"/>
                  <a:gd name="T12" fmla="*/ 29 w 34"/>
                  <a:gd name="T13" fmla="*/ 14 h 21"/>
                  <a:gd name="T14" fmla="*/ 30 w 34"/>
                  <a:gd name="T15" fmla="*/ 11 h 21"/>
                  <a:gd name="T16" fmla="*/ 32 w 34"/>
                  <a:gd name="T17" fmla="*/ 7 h 21"/>
                  <a:gd name="T18" fmla="*/ 34 w 34"/>
                  <a:gd name="T19" fmla="*/ 5 h 21"/>
                  <a:gd name="T20" fmla="*/ 34 w 34"/>
                  <a:gd name="T21" fmla="*/ 5 h 21"/>
                  <a:gd name="T22" fmla="*/ 34 w 34"/>
                  <a:gd name="T23" fmla="*/ 5 h 21"/>
                  <a:gd name="T24" fmla="*/ 30 w 34"/>
                  <a:gd name="T25" fmla="*/ 3 h 21"/>
                  <a:gd name="T26" fmla="*/ 29 w 34"/>
                  <a:gd name="T27" fmla="*/ 3 h 21"/>
                  <a:gd name="T28" fmla="*/ 27 w 34"/>
                  <a:gd name="T29" fmla="*/ 2 h 21"/>
                  <a:gd name="T30" fmla="*/ 23 w 34"/>
                  <a:gd name="T31" fmla="*/ 2 h 21"/>
                  <a:gd name="T32" fmla="*/ 22 w 34"/>
                  <a:gd name="T33" fmla="*/ 3 h 21"/>
                  <a:gd name="T34" fmla="*/ 19 w 34"/>
                  <a:gd name="T35" fmla="*/ 5 h 21"/>
                  <a:gd name="T36" fmla="*/ 18 w 34"/>
                  <a:gd name="T37" fmla="*/ 5 h 21"/>
                  <a:gd name="T38" fmla="*/ 14 w 34"/>
                  <a:gd name="T39" fmla="*/ 5 h 21"/>
                  <a:gd name="T40" fmla="*/ 14 w 34"/>
                  <a:gd name="T41" fmla="*/ 7 h 21"/>
                  <a:gd name="T42" fmla="*/ 9 w 34"/>
                  <a:gd name="T43" fmla="*/ 7 h 21"/>
                  <a:gd name="T44" fmla="*/ 5 w 34"/>
                  <a:gd name="T45" fmla="*/ 5 h 21"/>
                  <a:gd name="T46" fmla="*/ 5 w 34"/>
                  <a:gd name="T47" fmla="*/ 7 h 21"/>
                  <a:gd name="T48" fmla="*/ 1 w 34"/>
                  <a:gd name="T49" fmla="*/ 7 h 21"/>
                  <a:gd name="T50" fmla="*/ 2 w 34"/>
                  <a:gd name="T51" fmla="*/ 10 h 21"/>
                  <a:gd name="T52" fmla="*/ 1 w 34"/>
                  <a:gd name="T53" fmla="*/ 10 h 21"/>
                  <a:gd name="T54" fmla="*/ 1 w 34"/>
                  <a:gd name="T55" fmla="*/ 13 h 21"/>
                  <a:gd name="T56" fmla="*/ 0 w 34"/>
                  <a:gd name="T57" fmla="*/ 13 h 21"/>
                  <a:gd name="T58" fmla="*/ 1 w 34"/>
                  <a:gd name="T59" fmla="*/ 16 h 21"/>
                  <a:gd name="T60" fmla="*/ 7 w 34"/>
                  <a:gd name="T61" fmla="*/ 19 h 21"/>
                  <a:gd name="T62" fmla="*/ 11 w 34"/>
                  <a:gd name="T63" fmla="*/ 21 h 21"/>
                  <a:gd name="T64" fmla="*/ 14 w 34"/>
                  <a:gd name="T6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21">
                    <a:moveTo>
                      <a:pt x="14" y="21"/>
                    </a:moveTo>
                    <a:cubicBezTo>
                      <a:pt x="16" y="19"/>
                      <a:pt x="16" y="19"/>
                      <a:pt x="18" y="19"/>
                    </a:cubicBezTo>
                    <a:cubicBezTo>
                      <a:pt x="19" y="19"/>
                      <a:pt x="19" y="19"/>
                      <a:pt x="22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5" y="17"/>
                      <a:pt x="23" y="17"/>
                      <a:pt x="23" y="17"/>
                    </a:cubicBez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7" y="16"/>
                      <a:pt x="29" y="14"/>
                    </a:cubicBezTo>
                    <a:cubicBezTo>
                      <a:pt x="29" y="13"/>
                      <a:pt x="27" y="13"/>
                      <a:pt x="30" y="11"/>
                    </a:cubicBezTo>
                    <a:cubicBezTo>
                      <a:pt x="32" y="10"/>
                      <a:pt x="30" y="10"/>
                      <a:pt x="32" y="7"/>
                    </a:cubicBezTo>
                    <a:cubicBezTo>
                      <a:pt x="33" y="7"/>
                      <a:pt x="33" y="8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4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7" y="0"/>
                      <a:pt x="27" y="2"/>
                    </a:cubicBezTo>
                    <a:cubicBezTo>
                      <a:pt x="26" y="3"/>
                      <a:pt x="25" y="2"/>
                      <a:pt x="23" y="2"/>
                    </a:cubicBezTo>
                    <a:cubicBezTo>
                      <a:pt x="22" y="2"/>
                      <a:pt x="23" y="3"/>
                      <a:pt x="22" y="3"/>
                    </a:cubicBezTo>
                    <a:cubicBezTo>
                      <a:pt x="22" y="3"/>
                      <a:pt x="20" y="5"/>
                      <a:pt x="19" y="5"/>
                    </a:cubicBezTo>
                    <a:cubicBezTo>
                      <a:pt x="19" y="5"/>
                      <a:pt x="18" y="3"/>
                      <a:pt x="18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2" y="5"/>
                      <a:pt x="14" y="7"/>
                      <a:pt x="14" y="7"/>
                    </a:cubicBezTo>
                    <a:cubicBezTo>
                      <a:pt x="14" y="7"/>
                      <a:pt x="12" y="7"/>
                      <a:pt x="9" y="7"/>
                    </a:cubicBezTo>
                    <a:cubicBezTo>
                      <a:pt x="8" y="8"/>
                      <a:pt x="7" y="5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1" y="7"/>
                      <a:pt x="1" y="7"/>
                    </a:cubicBezTo>
                    <a:cubicBezTo>
                      <a:pt x="1" y="8"/>
                      <a:pt x="2" y="8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1" y="14"/>
                      <a:pt x="1" y="16"/>
                      <a:pt x="1" y="16"/>
                    </a:cubicBezTo>
                    <a:cubicBezTo>
                      <a:pt x="7" y="19"/>
                      <a:pt x="5" y="19"/>
                      <a:pt x="7" y="19"/>
                    </a:cubicBezTo>
                    <a:cubicBezTo>
                      <a:pt x="8" y="19"/>
                      <a:pt x="9" y="21"/>
                      <a:pt x="11" y="21"/>
                    </a:cubicBezTo>
                    <a:cubicBezTo>
                      <a:pt x="12" y="21"/>
                      <a:pt x="12" y="19"/>
                      <a:pt x="14" y="21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9" name="Freeform 2341"/>
              <p:cNvSpPr>
                <a:spLocks/>
              </p:cNvSpPr>
              <p:nvPr/>
            </p:nvSpPr>
            <p:spPr bwMode="auto">
              <a:xfrm>
                <a:off x="3883740" y="3272204"/>
                <a:ext cx="109965" cy="56194"/>
              </a:xfrm>
              <a:custGeom>
                <a:avLst/>
                <a:gdLst>
                  <a:gd name="T0" fmla="*/ 31 w 32"/>
                  <a:gd name="T1" fmla="*/ 4 h 15"/>
                  <a:gd name="T2" fmla="*/ 28 w 32"/>
                  <a:gd name="T3" fmla="*/ 3 h 15"/>
                  <a:gd name="T4" fmla="*/ 21 w 32"/>
                  <a:gd name="T5" fmla="*/ 3 h 15"/>
                  <a:gd name="T6" fmla="*/ 17 w 32"/>
                  <a:gd name="T7" fmla="*/ 4 h 15"/>
                  <a:gd name="T8" fmla="*/ 17 w 32"/>
                  <a:gd name="T9" fmla="*/ 3 h 15"/>
                  <a:gd name="T10" fmla="*/ 13 w 32"/>
                  <a:gd name="T11" fmla="*/ 3 h 15"/>
                  <a:gd name="T12" fmla="*/ 13 w 32"/>
                  <a:gd name="T13" fmla="*/ 3 h 15"/>
                  <a:gd name="T14" fmla="*/ 12 w 32"/>
                  <a:gd name="T15" fmla="*/ 3 h 15"/>
                  <a:gd name="T16" fmla="*/ 7 w 32"/>
                  <a:gd name="T17" fmla="*/ 6 h 15"/>
                  <a:gd name="T18" fmla="*/ 3 w 32"/>
                  <a:gd name="T19" fmla="*/ 7 h 15"/>
                  <a:gd name="T20" fmla="*/ 3 w 32"/>
                  <a:gd name="T21" fmla="*/ 12 h 15"/>
                  <a:gd name="T22" fmla="*/ 7 w 32"/>
                  <a:gd name="T23" fmla="*/ 14 h 15"/>
                  <a:gd name="T24" fmla="*/ 12 w 32"/>
                  <a:gd name="T25" fmla="*/ 14 h 15"/>
                  <a:gd name="T26" fmla="*/ 12 w 32"/>
                  <a:gd name="T27" fmla="*/ 12 h 15"/>
                  <a:gd name="T28" fmla="*/ 16 w 32"/>
                  <a:gd name="T29" fmla="*/ 12 h 15"/>
                  <a:gd name="T30" fmla="*/ 17 w 32"/>
                  <a:gd name="T31" fmla="*/ 12 h 15"/>
                  <a:gd name="T32" fmla="*/ 20 w 32"/>
                  <a:gd name="T33" fmla="*/ 10 h 15"/>
                  <a:gd name="T34" fmla="*/ 21 w 32"/>
                  <a:gd name="T35" fmla="*/ 9 h 15"/>
                  <a:gd name="T36" fmla="*/ 25 w 32"/>
                  <a:gd name="T37" fmla="*/ 9 h 15"/>
                  <a:gd name="T38" fmla="*/ 27 w 32"/>
                  <a:gd name="T39" fmla="*/ 9 h 15"/>
                  <a:gd name="T40" fmla="*/ 28 w 32"/>
                  <a:gd name="T41" fmla="*/ 9 h 15"/>
                  <a:gd name="T42" fmla="*/ 31 w 32"/>
                  <a:gd name="T43" fmla="*/ 6 h 15"/>
                  <a:gd name="T44" fmla="*/ 31 w 32"/>
                  <a:gd name="T4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" h="15">
                    <a:moveTo>
                      <a:pt x="31" y="4"/>
                    </a:moveTo>
                    <a:cubicBezTo>
                      <a:pt x="28" y="4"/>
                      <a:pt x="28" y="3"/>
                      <a:pt x="28" y="3"/>
                    </a:cubicBezTo>
                    <a:cubicBezTo>
                      <a:pt x="25" y="3"/>
                      <a:pt x="21" y="3"/>
                      <a:pt x="21" y="3"/>
                    </a:cubicBezTo>
                    <a:cubicBezTo>
                      <a:pt x="18" y="3"/>
                      <a:pt x="18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1"/>
                      <a:pt x="14" y="0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7" y="4"/>
                      <a:pt x="9" y="4"/>
                      <a:pt x="7" y="6"/>
                    </a:cubicBezTo>
                    <a:cubicBezTo>
                      <a:pt x="5" y="6"/>
                      <a:pt x="3" y="4"/>
                      <a:pt x="3" y="7"/>
                    </a:cubicBezTo>
                    <a:cubicBezTo>
                      <a:pt x="2" y="9"/>
                      <a:pt x="0" y="9"/>
                      <a:pt x="3" y="12"/>
                    </a:cubicBezTo>
                    <a:cubicBezTo>
                      <a:pt x="5" y="12"/>
                      <a:pt x="6" y="15"/>
                      <a:pt x="7" y="14"/>
                    </a:cubicBezTo>
                    <a:cubicBezTo>
                      <a:pt x="10" y="14"/>
                      <a:pt x="12" y="14"/>
                      <a:pt x="12" y="14"/>
                    </a:cubicBezTo>
                    <a:cubicBezTo>
                      <a:pt x="12" y="14"/>
                      <a:pt x="10" y="12"/>
                      <a:pt x="12" y="12"/>
                    </a:cubicBezTo>
                    <a:cubicBezTo>
                      <a:pt x="13" y="12"/>
                      <a:pt x="14" y="12"/>
                      <a:pt x="16" y="12"/>
                    </a:cubicBezTo>
                    <a:cubicBezTo>
                      <a:pt x="16" y="9"/>
                      <a:pt x="17" y="12"/>
                      <a:pt x="17" y="12"/>
                    </a:cubicBezTo>
                    <a:cubicBezTo>
                      <a:pt x="18" y="12"/>
                      <a:pt x="20" y="10"/>
                      <a:pt x="20" y="10"/>
                    </a:cubicBezTo>
                    <a:cubicBezTo>
                      <a:pt x="21" y="10"/>
                      <a:pt x="20" y="9"/>
                      <a:pt x="21" y="9"/>
                    </a:cubicBezTo>
                    <a:cubicBezTo>
                      <a:pt x="23" y="9"/>
                      <a:pt x="24" y="9"/>
                      <a:pt x="25" y="9"/>
                    </a:cubicBezTo>
                    <a:cubicBezTo>
                      <a:pt x="25" y="7"/>
                      <a:pt x="27" y="9"/>
                      <a:pt x="27" y="9"/>
                    </a:cubicBezTo>
                    <a:cubicBezTo>
                      <a:pt x="27" y="10"/>
                      <a:pt x="28" y="9"/>
                      <a:pt x="28" y="9"/>
                    </a:cubicBezTo>
                    <a:cubicBezTo>
                      <a:pt x="30" y="6"/>
                      <a:pt x="31" y="7"/>
                      <a:pt x="31" y="6"/>
                    </a:cubicBezTo>
                    <a:cubicBezTo>
                      <a:pt x="31" y="6"/>
                      <a:pt x="32" y="6"/>
                      <a:pt x="31" y="4"/>
                    </a:cubicBezTo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0" name="Freeform 2342"/>
              <p:cNvSpPr>
                <a:spLocks/>
              </p:cNvSpPr>
              <p:nvPr/>
            </p:nvSpPr>
            <p:spPr bwMode="auto">
              <a:xfrm>
                <a:off x="3829373" y="3346694"/>
                <a:ext cx="50658" cy="40513"/>
              </a:xfrm>
              <a:custGeom>
                <a:avLst/>
                <a:gdLst>
                  <a:gd name="T0" fmla="*/ 14 w 15"/>
                  <a:gd name="T1" fmla="*/ 0 h 11"/>
                  <a:gd name="T2" fmla="*/ 15 w 15"/>
                  <a:gd name="T3" fmla="*/ 3 h 11"/>
                  <a:gd name="T4" fmla="*/ 15 w 15"/>
                  <a:gd name="T5" fmla="*/ 3 h 11"/>
                  <a:gd name="T6" fmla="*/ 15 w 15"/>
                  <a:gd name="T7" fmla="*/ 4 h 11"/>
                  <a:gd name="T8" fmla="*/ 11 w 15"/>
                  <a:gd name="T9" fmla="*/ 6 h 11"/>
                  <a:gd name="T10" fmla="*/ 11 w 15"/>
                  <a:gd name="T11" fmla="*/ 8 h 11"/>
                  <a:gd name="T12" fmla="*/ 9 w 15"/>
                  <a:gd name="T13" fmla="*/ 11 h 11"/>
                  <a:gd name="T14" fmla="*/ 8 w 15"/>
                  <a:gd name="T15" fmla="*/ 11 h 11"/>
                  <a:gd name="T16" fmla="*/ 5 w 15"/>
                  <a:gd name="T17" fmla="*/ 9 h 11"/>
                  <a:gd name="T18" fmla="*/ 0 w 15"/>
                  <a:gd name="T19" fmla="*/ 11 h 11"/>
                  <a:gd name="T20" fmla="*/ 0 w 15"/>
                  <a:gd name="T21" fmla="*/ 9 h 11"/>
                  <a:gd name="T22" fmla="*/ 0 w 15"/>
                  <a:gd name="T23" fmla="*/ 8 h 11"/>
                  <a:gd name="T24" fmla="*/ 0 w 15"/>
                  <a:gd name="T25" fmla="*/ 6 h 11"/>
                  <a:gd name="T26" fmla="*/ 0 w 15"/>
                  <a:gd name="T27" fmla="*/ 4 h 11"/>
                  <a:gd name="T28" fmla="*/ 0 w 15"/>
                  <a:gd name="T29" fmla="*/ 3 h 11"/>
                  <a:gd name="T30" fmla="*/ 4 w 15"/>
                  <a:gd name="T31" fmla="*/ 4 h 11"/>
                  <a:gd name="T32" fmla="*/ 7 w 15"/>
                  <a:gd name="T33" fmla="*/ 4 h 11"/>
                  <a:gd name="T34" fmla="*/ 9 w 15"/>
                  <a:gd name="T35" fmla="*/ 1 h 11"/>
                  <a:gd name="T36" fmla="*/ 11 w 15"/>
                  <a:gd name="T37" fmla="*/ 1 h 11"/>
                  <a:gd name="T38" fmla="*/ 14 w 15"/>
                  <a:gd name="T39" fmla="*/ 1 h 11"/>
                  <a:gd name="T40" fmla="*/ 14 w 15"/>
                  <a:gd name="T4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1">
                    <a:moveTo>
                      <a:pt x="14" y="0"/>
                    </a:moveTo>
                    <a:cubicBezTo>
                      <a:pt x="15" y="1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5" y="4"/>
                      <a:pt x="15" y="4"/>
                    </a:cubicBezTo>
                    <a:cubicBezTo>
                      <a:pt x="14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8"/>
                    </a:cubicBezTo>
                    <a:cubicBezTo>
                      <a:pt x="11" y="8"/>
                      <a:pt x="9" y="8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9"/>
                      <a:pt x="8" y="11"/>
                      <a:pt x="5" y="9"/>
                    </a:cubicBezTo>
                    <a:cubicBezTo>
                      <a:pt x="4" y="8"/>
                      <a:pt x="7" y="11"/>
                      <a:pt x="0" y="11"/>
                    </a:cubicBezTo>
                    <a:cubicBezTo>
                      <a:pt x="0" y="9"/>
                      <a:pt x="0" y="11"/>
                      <a:pt x="0" y="9"/>
                    </a:cubicBezTo>
                    <a:cubicBezTo>
                      <a:pt x="3" y="9"/>
                      <a:pt x="1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5" y="3"/>
                      <a:pt x="4" y="4"/>
                      <a:pt x="7" y="4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11" y="3"/>
                      <a:pt x="11" y="1"/>
                      <a:pt x="11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4" y="1"/>
                      <a:pt x="14" y="0"/>
                    </a:cubicBezTo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1" name="Freeform 2343"/>
              <p:cNvSpPr>
                <a:spLocks/>
              </p:cNvSpPr>
              <p:nvPr/>
            </p:nvSpPr>
            <p:spPr bwMode="auto">
              <a:xfrm>
                <a:off x="3829375" y="3357150"/>
                <a:ext cx="108729" cy="104549"/>
              </a:xfrm>
              <a:custGeom>
                <a:avLst/>
                <a:gdLst>
                  <a:gd name="T0" fmla="*/ 29 w 32"/>
                  <a:gd name="T1" fmla="*/ 11 h 28"/>
                  <a:gd name="T2" fmla="*/ 26 w 32"/>
                  <a:gd name="T3" fmla="*/ 9 h 28"/>
                  <a:gd name="T4" fmla="*/ 23 w 32"/>
                  <a:gd name="T5" fmla="*/ 9 h 28"/>
                  <a:gd name="T6" fmla="*/ 19 w 32"/>
                  <a:gd name="T7" fmla="*/ 9 h 28"/>
                  <a:gd name="T8" fmla="*/ 15 w 32"/>
                  <a:gd name="T9" fmla="*/ 9 h 28"/>
                  <a:gd name="T10" fmla="*/ 14 w 32"/>
                  <a:gd name="T11" fmla="*/ 9 h 28"/>
                  <a:gd name="T12" fmla="*/ 12 w 32"/>
                  <a:gd name="T13" fmla="*/ 12 h 28"/>
                  <a:gd name="T14" fmla="*/ 14 w 32"/>
                  <a:gd name="T15" fmla="*/ 14 h 28"/>
                  <a:gd name="T16" fmla="*/ 14 w 32"/>
                  <a:gd name="T17" fmla="*/ 15 h 28"/>
                  <a:gd name="T18" fmla="*/ 19 w 32"/>
                  <a:gd name="T19" fmla="*/ 20 h 28"/>
                  <a:gd name="T20" fmla="*/ 21 w 32"/>
                  <a:gd name="T21" fmla="*/ 22 h 28"/>
                  <a:gd name="T22" fmla="*/ 22 w 32"/>
                  <a:gd name="T23" fmla="*/ 25 h 28"/>
                  <a:gd name="T24" fmla="*/ 23 w 32"/>
                  <a:gd name="T25" fmla="*/ 25 h 28"/>
                  <a:gd name="T26" fmla="*/ 25 w 32"/>
                  <a:gd name="T27" fmla="*/ 26 h 28"/>
                  <a:gd name="T28" fmla="*/ 28 w 32"/>
                  <a:gd name="T29" fmla="*/ 28 h 28"/>
                  <a:gd name="T30" fmla="*/ 25 w 32"/>
                  <a:gd name="T31" fmla="*/ 28 h 28"/>
                  <a:gd name="T32" fmla="*/ 22 w 32"/>
                  <a:gd name="T33" fmla="*/ 26 h 28"/>
                  <a:gd name="T34" fmla="*/ 21 w 32"/>
                  <a:gd name="T35" fmla="*/ 25 h 28"/>
                  <a:gd name="T36" fmla="*/ 15 w 32"/>
                  <a:gd name="T37" fmla="*/ 20 h 28"/>
                  <a:gd name="T38" fmla="*/ 11 w 32"/>
                  <a:gd name="T39" fmla="*/ 17 h 28"/>
                  <a:gd name="T40" fmla="*/ 8 w 32"/>
                  <a:gd name="T41" fmla="*/ 14 h 28"/>
                  <a:gd name="T42" fmla="*/ 5 w 32"/>
                  <a:gd name="T43" fmla="*/ 8 h 28"/>
                  <a:gd name="T44" fmla="*/ 3 w 32"/>
                  <a:gd name="T45" fmla="*/ 12 h 28"/>
                  <a:gd name="T46" fmla="*/ 0 w 32"/>
                  <a:gd name="T47" fmla="*/ 8 h 28"/>
                  <a:gd name="T48" fmla="*/ 0 w 32"/>
                  <a:gd name="T49" fmla="*/ 8 h 28"/>
                  <a:gd name="T50" fmla="*/ 5 w 32"/>
                  <a:gd name="T51" fmla="*/ 6 h 28"/>
                  <a:gd name="T52" fmla="*/ 8 w 32"/>
                  <a:gd name="T53" fmla="*/ 8 h 28"/>
                  <a:gd name="T54" fmla="*/ 9 w 32"/>
                  <a:gd name="T55" fmla="*/ 8 h 28"/>
                  <a:gd name="T56" fmla="*/ 11 w 32"/>
                  <a:gd name="T57" fmla="*/ 5 h 28"/>
                  <a:gd name="T58" fmla="*/ 11 w 32"/>
                  <a:gd name="T59" fmla="*/ 3 h 28"/>
                  <a:gd name="T60" fmla="*/ 15 w 32"/>
                  <a:gd name="T61" fmla="*/ 0 h 28"/>
                  <a:gd name="T62" fmla="*/ 15 w 32"/>
                  <a:gd name="T63" fmla="*/ 0 h 28"/>
                  <a:gd name="T64" fmla="*/ 15 w 32"/>
                  <a:gd name="T65" fmla="*/ 0 h 28"/>
                  <a:gd name="T66" fmla="*/ 21 w 32"/>
                  <a:gd name="T67" fmla="*/ 3 h 28"/>
                  <a:gd name="T68" fmla="*/ 25 w 32"/>
                  <a:gd name="T69" fmla="*/ 6 h 28"/>
                  <a:gd name="T70" fmla="*/ 28 w 32"/>
                  <a:gd name="T71" fmla="*/ 5 h 28"/>
                  <a:gd name="T72" fmla="*/ 29 w 32"/>
                  <a:gd name="T73" fmla="*/ 8 h 28"/>
                  <a:gd name="T74" fmla="*/ 30 w 32"/>
                  <a:gd name="T75" fmla="*/ 9 h 28"/>
                  <a:gd name="T76" fmla="*/ 29 w 32"/>
                  <a:gd name="T7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28">
                    <a:moveTo>
                      <a:pt x="29" y="11"/>
                    </a:moveTo>
                    <a:cubicBezTo>
                      <a:pt x="26" y="12"/>
                      <a:pt x="28" y="9"/>
                      <a:pt x="26" y="9"/>
                    </a:cubicBezTo>
                    <a:cubicBezTo>
                      <a:pt x="25" y="9"/>
                      <a:pt x="25" y="9"/>
                      <a:pt x="23" y="9"/>
                    </a:cubicBezTo>
                    <a:cubicBezTo>
                      <a:pt x="22" y="11"/>
                      <a:pt x="21" y="9"/>
                      <a:pt x="19" y="9"/>
                    </a:cubicBezTo>
                    <a:cubicBezTo>
                      <a:pt x="19" y="9"/>
                      <a:pt x="16" y="8"/>
                      <a:pt x="15" y="9"/>
                    </a:cubicBezTo>
                    <a:cubicBezTo>
                      <a:pt x="15" y="9"/>
                      <a:pt x="15" y="11"/>
                      <a:pt x="14" y="9"/>
                    </a:cubicBezTo>
                    <a:cubicBezTo>
                      <a:pt x="11" y="8"/>
                      <a:pt x="11" y="12"/>
                      <a:pt x="12" y="12"/>
                    </a:cubicBezTo>
                    <a:cubicBezTo>
                      <a:pt x="14" y="12"/>
                      <a:pt x="14" y="14"/>
                      <a:pt x="14" y="14"/>
                    </a:cubicBezTo>
                    <a:cubicBezTo>
                      <a:pt x="15" y="14"/>
                      <a:pt x="12" y="15"/>
                      <a:pt x="14" y="15"/>
                    </a:cubicBezTo>
                    <a:cubicBezTo>
                      <a:pt x="15" y="15"/>
                      <a:pt x="18" y="20"/>
                      <a:pt x="19" y="20"/>
                    </a:cubicBezTo>
                    <a:cubicBezTo>
                      <a:pt x="19" y="22"/>
                      <a:pt x="19" y="22"/>
                      <a:pt x="21" y="22"/>
                    </a:cubicBezTo>
                    <a:cubicBezTo>
                      <a:pt x="22" y="23"/>
                      <a:pt x="22" y="25"/>
                      <a:pt x="22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6"/>
                      <a:pt x="25" y="26"/>
                      <a:pt x="25" y="26"/>
                    </a:cubicBezTo>
                    <a:cubicBezTo>
                      <a:pt x="25" y="28"/>
                      <a:pt x="29" y="28"/>
                      <a:pt x="28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8"/>
                      <a:pt x="25" y="26"/>
                      <a:pt x="22" y="26"/>
                    </a:cubicBezTo>
                    <a:cubicBezTo>
                      <a:pt x="18" y="25"/>
                      <a:pt x="18" y="23"/>
                      <a:pt x="21" y="25"/>
                    </a:cubicBezTo>
                    <a:cubicBezTo>
                      <a:pt x="19" y="22"/>
                      <a:pt x="16" y="20"/>
                      <a:pt x="15" y="20"/>
                    </a:cubicBezTo>
                    <a:cubicBezTo>
                      <a:pt x="11" y="22"/>
                      <a:pt x="15" y="20"/>
                      <a:pt x="11" y="17"/>
                    </a:cubicBezTo>
                    <a:cubicBezTo>
                      <a:pt x="7" y="14"/>
                      <a:pt x="11" y="17"/>
                      <a:pt x="8" y="14"/>
                    </a:cubicBezTo>
                    <a:cubicBezTo>
                      <a:pt x="5" y="12"/>
                      <a:pt x="8" y="11"/>
                      <a:pt x="5" y="8"/>
                    </a:cubicBezTo>
                    <a:cubicBezTo>
                      <a:pt x="4" y="8"/>
                      <a:pt x="4" y="9"/>
                      <a:pt x="3" y="12"/>
                    </a:cubicBezTo>
                    <a:cubicBezTo>
                      <a:pt x="3" y="14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4" y="6"/>
                      <a:pt x="5" y="6"/>
                    </a:cubicBezTo>
                    <a:cubicBezTo>
                      <a:pt x="8" y="8"/>
                      <a:pt x="7" y="6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11" y="6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1"/>
                      <a:pt x="14" y="1"/>
                      <a:pt x="15" y="0"/>
                    </a:cubicBezTo>
                    <a:cubicBezTo>
                      <a:pt x="15" y="0"/>
                      <a:pt x="14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3"/>
                      <a:pt x="19" y="3"/>
                      <a:pt x="21" y="3"/>
                    </a:cubicBezTo>
                    <a:cubicBezTo>
                      <a:pt x="22" y="3"/>
                      <a:pt x="23" y="6"/>
                      <a:pt x="25" y="6"/>
                    </a:cubicBezTo>
                    <a:cubicBezTo>
                      <a:pt x="26" y="6"/>
                      <a:pt x="26" y="3"/>
                      <a:pt x="28" y="5"/>
                    </a:cubicBezTo>
                    <a:cubicBezTo>
                      <a:pt x="29" y="6"/>
                      <a:pt x="29" y="8"/>
                      <a:pt x="29" y="8"/>
                    </a:cubicBezTo>
                    <a:cubicBezTo>
                      <a:pt x="30" y="9"/>
                      <a:pt x="32" y="8"/>
                      <a:pt x="30" y="9"/>
                    </a:cubicBezTo>
                    <a:cubicBezTo>
                      <a:pt x="30" y="9"/>
                      <a:pt x="30" y="9"/>
                      <a:pt x="29" y="1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2" name="Freeform 2344"/>
              <p:cNvSpPr>
                <a:spLocks/>
              </p:cNvSpPr>
              <p:nvPr/>
            </p:nvSpPr>
            <p:spPr bwMode="auto">
              <a:xfrm>
                <a:off x="3859027" y="3379366"/>
                <a:ext cx="82782" cy="74491"/>
              </a:xfrm>
              <a:custGeom>
                <a:avLst/>
                <a:gdLst>
                  <a:gd name="T0" fmla="*/ 20 w 24"/>
                  <a:gd name="T1" fmla="*/ 14 h 20"/>
                  <a:gd name="T2" fmla="*/ 23 w 24"/>
                  <a:gd name="T3" fmla="*/ 14 h 20"/>
                  <a:gd name="T4" fmla="*/ 20 w 24"/>
                  <a:gd name="T5" fmla="*/ 11 h 20"/>
                  <a:gd name="T6" fmla="*/ 23 w 24"/>
                  <a:gd name="T7" fmla="*/ 11 h 20"/>
                  <a:gd name="T8" fmla="*/ 20 w 24"/>
                  <a:gd name="T9" fmla="*/ 8 h 20"/>
                  <a:gd name="T10" fmla="*/ 20 w 24"/>
                  <a:gd name="T11" fmla="*/ 5 h 20"/>
                  <a:gd name="T12" fmla="*/ 17 w 24"/>
                  <a:gd name="T13" fmla="*/ 3 h 20"/>
                  <a:gd name="T14" fmla="*/ 14 w 24"/>
                  <a:gd name="T15" fmla="*/ 3 h 20"/>
                  <a:gd name="T16" fmla="*/ 10 w 24"/>
                  <a:gd name="T17" fmla="*/ 3 h 20"/>
                  <a:gd name="T18" fmla="*/ 6 w 24"/>
                  <a:gd name="T19" fmla="*/ 3 h 20"/>
                  <a:gd name="T20" fmla="*/ 5 w 24"/>
                  <a:gd name="T21" fmla="*/ 3 h 20"/>
                  <a:gd name="T22" fmla="*/ 3 w 24"/>
                  <a:gd name="T23" fmla="*/ 5 h 20"/>
                  <a:gd name="T24" fmla="*/ 5 w 24"/>
                  <a:gd name="T25" fmla="*/ 8 h 20"/>
                  <a:gd name="T26" fmla="*/ 5 w 24"/>
                  <a:gd name="T27" fmla="*/ 9 h 20"/>
                  <a:gd name="T28" fmla="*/ 10 w 24"/>
                  <a:gd name="T29" fmla="*/ 14 h 20"/>
                  <a:gd name="T30" fmla="*/ 12 w 24"/>
                  <a:gd name="T31" fmla="*/ 16 h 20"/>
                  <a:gd name="T32" fmla="*/ 13 w 24"/>
                  <a:gd name="T33" fmla="*/ 17 h 20"/>
                  <a:gd name="T34" fmla="*/ 14 w 24"/>
                  <a:gd name="T35" fmla="*/ 19 h 20"/>
                  <a:gd name="T36" fmla="*/ 16 w 24"/>
                  <a:gd name="T37" fmla="*/ 20 h 20"/>
                  <a:gd name="T38" fmla="*/ 17 w 24"/>
                  <a:gd name="T39" fmla="*/ 17 h 20"/>
                  <a:gd name="T40" fmla="*/ 19 w 24"/>
                  <a:gd name="T41" fmla="*/ 16 h 20"/>
                  <a:gd name="T42" fmla="*/ 20 w 24"/>
                  <a:gd name="T43" fmla="*/ 16 h 20"/>
                  <a:gd name="T44" fmla="*/ 20 w 24"/>
                  <a:gd name="T4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20">
                    <a:moveTo>
                      <a:pt x="20" y="14"/>
                    </a:moveTo>
                    <a:cubicBezTo>
                      <a:pt x="21" y="13"/>
                      <a:pt x="21" y="14"/>
                      <a:pt x="23" y="14"/>
                    </a:cubicBezTo>
                    <a:cubicBezTo>
                      <a:pt x="23" y="13"/>
                      <a:pt x="20" y="11"/>
                      <a:pt x="20" y="11"/>
                    </a:cubicBezTo>
                    <a:cubicBezTo>
                      <a:pt x="21" y="9"/>
                      <a:pt x="21" y="13"/>
                      <a:pt x="23" y="11"/>
                    </a:cubicBezTo>
                    <a:cubicBezTo>
                      <a:pt x="24" y="9"/>
                      <a:pt x="20" y="9"/>
                      <a:pt x="20" y="8"/>
                    </a:cubicBezTo>
                    <a:cubicBezTo>
                      <a:pt x="21" y="5"/>
                      <a:pt x="23" y="5"/>
                      <a:pt x="20" y="5"/>
                    </a:cubicBezTo>
                    <a:cubicBezTo>
                      <a:pt x="17" y="5"/>
                      <a:pt x="19" y="3"/>
                      <a:pt x="17" y="3"/>
                    </a:cubicBezTo>
                    <a:cubicBezTo>
                      <a:pt x="16" y="3"/>
                      <a:pt x="16" y="3"/>
                      <a:pt x="14" y="3"/>
                    </a:cubicBezTo>
                    <a:cubicBezTo>
                      <a:pt x="13" y="5"/>
                      <a:pt x="12" y="3"/>
                      <a:pt x="10" y="3"/>
                    </a:cubicBezTo>
                    <a:cubicBezTo>
                      <a:pt x="10" y="3"/>
                      <a:pt x="7" y="2"/>
                      <a:pt x="6" y="3"/>
                    </a:cubicBezTo>
                    <a:cubicBezTo>
                      <a:pt x="5" y="3"/>
                      <a:pt x="5" y="5"/>
                      <a:pt x="5" y="3"/>
                    </a:cubicBezTo>
                    <a:cubicBezTo>
                      <a:pt x="2" y="0"/>
                      <a:pt x="0" y="5"/>
                      <a:pt x="3" y="5"/>
                    </a:cubicBezTo>
                    <a:cubicBezTo>
                      <a:pt x="5" y="6"/>
                      <a:pt x="5" y="8"/>
                      <a:pt x="5" y="8"/>
                    </a:cubicBezTo>
                    <a:cubicBezTo>
                      <a:pt x="5" y="8"/>
                      <a:pt x="3" y="9"/>
                      <a:pt x="5" y="9"/>
                    </a:cubicBezTo>
                    <a:cubicBezTo>
                      <a:pt x="5" y="9"/>
                      <a:pt x="9" y="14"/>
                      <a:pt x="10" y="14"/>
                    </a:cubicBezTo>
                    <a:cubicBezTo>
                      <a:pt x="10" y="14"/>
                      <a:pt x="10" y="16"/>
                      <a:pt x="12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9"/>
                      <a:pt x="14" y="17"/>
                      <a:pt x="14" y="19"/>
                    </a:cubicBezTo>
                    <a:cubicBezTo>
                      <a:pt x="14" y="20"/>
                      <a:pt x="16" y="20"/>
                      <a:pt x="16" y="20"/>
                    </a:cubicBezTo>
                    <a:cubicBezTo>
                      <a:pt x="19" y="20"/>
                      <a:pt x="16" y="19"/>
                      <a:pt x="17" y="17"/>
                    </a:cubicBezTo>
                    <a:cubicBezTo>
                      <a:pt x="19" y="17"/>
                      <a:pt x="17" y="16"/>
                      <a:pt x="19" y="16"/>
                    </a:cubicBezTo>
                    <a:cubicBezTo>
                      <a:pt x="20" y="14"/>
                      <a:pt x="20" y="17"/>
                      <a:pt x="20" y="16"/>
                    </a:cubicBezTo>
                    <a:cubicBezTo>
                      <a:pt x="20" y="16"/>
                      <a:pt x="17" y="13"/>
                      <a:pt x="20" y="1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3" name="Freeform 2345"/>
              <p:cNvSpPr>
                <a:spLocks/>
              </p:cNvSpPr>
              <p:nvPr/>
            </p:nvSpPr>
            <p:spPr bwMode="auto">
              <a:xfrm>
                <a:off x="3914629" y="3431641"/>
                <a:ext cx="37067" cy="40513"/>
              </a:xfrm>
              <a:custGeom>
                <a:avLst/>
                <a:gdLst>
                  <a:gd name="T0" fmla="*/ 4 w 11"/>
                  <a:gd name="T1" fmla="*/ 0 h 11"/>
                  <a:gd name="T2" fmla="*/ 11 w 11"/>
                  <a:gd name="T3" fmla="*/ 5 h 11"/>
                  <a:gd name="T4" fmla="*/ 9 w 11"/>
                  <a:gd name="T5" fmla="*/ 6 h 11"/>
                  <a:gd name="T6" fmla="*/ 9 w 11"/>
                  <a:gd name="T7" fmla="*/ 6 h 11"/>
                  <a:gd name="T8" fmla="*/ 8 w 11"/>
                  <a:gd name="T9" fmla="*/ 6 h 11"/>
                  <a:gd name="T10" fmla="*/ 5 w 11"/>
                  <a:gd name="T11" fmla="*/ 8 h 11"/>
                  <a:gd name="T12" fmla="*/ 5 w 11"/>
                  <a:gd name="T13" fmla="*/ 11 h 11"/>
                  <a:gd name="T14" fmla="*/ 4 w 11"/>
                  <a:gd name="T15" fmla="*/ 10 h 11"/>
                  <a:gd name="T16" fmla="*/ 3 w 11"/>
                  <a:gd name="T17" fmla="*/ 8 h 11"/>
                  <a:gd name="T18" fmla="*/ 0 w 11"/>
                  <a:gd name="T19" fmla="*/ 6 h 11"/>
                  <a:gd name="T20" fmla="*/ 1 w 11"/>
                  <a:gd name="T21" fmla="*/ 5 h 11"/>
                  <a:gd name="T22" fmla="*/ 3 w 11"/>
                  <a:gd name="T23" fmla="*/ 3 h 11"/>
                  <a:gd name="T24" fmla="*/ 4 w 11"/>
                  <a:gd name="T25" fmla="*/ 3 h 11"/>
                  <a:gd name="T26" fmla="*/ 4 w 11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4" y="0"/>
                    </a:moveTo>
                    <a:cubicBezTo>
                      <a:pt x="7" y="3"/>
                      <a:pt x="11" y="5"/>
                      <a:pt x="11" y="5"/>
                    </a:cubicBezTo>
                    <a:cubicBezTo>
                      <a:pt x="11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8"/>
                      <a:pt x="8" y="8"/>
                      <a:pt x="8" y="6"/>
                    </a:cubicBezTo>
                    <a:cubicBezTo>
                      <a:pt x="8" y="5"/>
                      <a:pt x="7" y="8"/>
                      <a:pt x="5" y="8"/>
                    </a:cubicBezTo>
                    <a:cubicBezTo>
                      <a:pt x="4" y="10"/>
                      <a:pt x="7" y="10"/>
                      <a:pt x="5" y="11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4" y="8"/>
                      <a:pt x="0" y="8"/>
                      <a:pt x="0" y="6"/>
                    </a:cubicBezTo>
                    <a:cubicBezTo>
                      <a:pt x="3" y="6"/>
                      <a:pt x="0" y="5"/>
                      <a:pt x="1" y="5"/>
                    </a:cubicBezTo>
                    <a:cubicBezTo>
                      <a:pt x="3" y="3"/>
                      <a:pt x="1" y="3"/>
                      <a:pt x="3" y="3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1" y="0"/>
                      <a:pt x="4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4" name="Freeform 2346"/>
              <p:cNvSpPr>
                <a:spLocks noEditPoints="1"/>
              </p:cNvSpPr>
              <p:nvPr/>
            </p:nvSpPr>
            <p:spPr bwMode="auto">
              <a:xfrm>
                <a:off x="3729295" y="3048727"/>
                <a:ext cx="129734" cy="92787"/>
              </a:xfrm>
              <a:custGeom>
                <a:avLst/>
                <a:gdLst>
                  <a:gd name="T0" fmla="*/ 2 w 38"/>
                  <a:gd name="T1" fmla="*/ 21 h 25"/>
                  <a:gd name="T2" fmla="*/ 1 w 38"/>
                  <a:gd name="T3" fmla="*/ 19 h 25"/>
                  <a:gd name="T4" fmla="*/ 0 w 38"/>
                  <a:gd name="T5" fmla="*/ 11 h 25"/>
                  <a:gd name="T6" fmla="*/ 11 w 38"/>
                  <a:gd name="T7" fmla="*/ 2 h 25"/>
                  <a:gd name="T8" fmla="*/ 14 w 38"/>
                  <a:gd name="T9" fmla="*/ 3 h 25"/>
                  <a:gd name="T10" fmla="*/ 12 w 38"/>
                  <a:gd name="T11" fmla="*/ 7 h 25"/>
                  <a:gd name="T12" fmla="*/ 14 w 38"/>
                  <a:gd name="T13" fmla="*/ 11 h 25"/>
                  <a:gd name="T14" fmla="*/ 14 w 38"/>
                  <a:gd name="T15" fmla="*/ 13 h 25"/>
                  <a:gd name="T16" fmla="*/ 12 w 38"/>
                  <a:gd name="T17" fmla="*/ 11 h 25"/>
                  <a:gd name="T18" fmla="*/ 9 w 38"/>
                  <a:gd name="T19" fmla="*/ 16 h 25"/>
                  <a:gd name="T20" fmla="*/ 8 w 38"/>
                  <a:gd name="T21" fmla="*/ 19 h 25"/>
                  <a:gd name="T22" fmla="*/ 8 w 38"/>
                  <a:gd name="T23" fmla="*/ 22 h 25"/>
                  <a:gd name="T24" fmla="*/ 9 w 38"/>
                  <a:gd name="T25" fmla="*/ 24 h 25"/>
                  <a:gd name="T26" fmla="*/ 7 w 38"/>
                  <a:gd name="T27" fmla="*/ 24 h 25"/>
                  <a:gd name="T28" fmla="*/ 2 w 38"/>
                  <a:gd name="T29" fmla="*/ 24 h 25"/>
                  <a:gd name="T30" fmla="*/ 36 w 38"/>
                  <a:gd name="T31" fmla="*/ 19 h 25"/>
                  <a:gd name="T32" fmla="*/ 36 w 38"/>
                  <a:gd name="T33" fmla="*/ 19 h 25"/>
                  <a:gd name="T34" fmla="*/ 16 w 38"/>
                  <a:gd name="T35" fmla="*/ 5 h 25"/>
                  <a:gd name="T36" fmla="*/ 14 w 38"/>
                  <a:gd name="T37" fmla="*/ 19 h 25"/>
                  <a:gd name="T38" fmla="*/ 12 w 38"/>
                  <a:gd name="T39" fmla="*/ 18 h 25"/>
                  <a:gd name="T40" fmla="*/ 8 w 38"/>
                  <a:gd name="T41" fmla="*/ 19 h 25"/>
                  <a:gd name="T42" fmla="*/ 11 w 38"/>
                  <a:gd name="T43" fmla="*/ 21 h 25"/>
                  <a:gd name="T44" fmla="*/ 14 w 38"/>
                  <a:gd name="T45" fmla="*/ 22 h 25"/>
                  <a:gd name="T46" fmla="*/ 14 w 38"/>
                  <a:gd name="T47" fmla="*/ 16 h 25"/>
                  <a:gd name="T48" fmla="*/ 14 w 38"/>
                  <a:gd name="T49" fmla="*/ 16 h 25"/>
                  <a:gd name="T50" fmla="*/ 14 w 38"/>
                  <a:gd name="T51" fmla="*/ 22 h 25"/>
                  <a:gd name="T52" fmla="*/ 15 w 38"/>
                  <a:gd name="T53" fmla="*/ 22 h 25"/>
                  <a:gd name="T54" fmla="*/ 20 w 38"/>
                  <a:gd name="T55" fmla="*/ 24 h 25"/>
                  <a:gd name="T56" fmla="*/ 18 w 38"/>
                  <a:gd name="T57" fmla="*/ 22 h 25"/>
                  <a:gd name="T58" fmla="*/ 19 w 38"/>
                  <a:gd name="T59" fmla="*/ 25 h 25"/>
                  <a:gd name="T60" fmla="*/ 20 w 38"/>
                  <a:gd name="T61" fmla="*/ 24 h 25"/>
                  <a:gd name="T62" fmla="*/ 20 w 38"/>
                  <a:gd name="T63" fmla="*/ 22 h 25"/>
                  <a:gd name="T64" fmla="*/ 22 w 38"/>
                  <a:gd name="T65" fmla="*/ 19 h 25"/>
                  <a:gd name="T66" fmla="*/ 23 w 38"/>
                  <a:gd name="T67" fmla="*/ 14 h 25"/>
                  <a:gd name="T68" fmla="*/ 20 w 38"/>
                  <a:gd name="T69" fmla="*/ 14 h 25"/>
                  <a:gd name="T70" fmla="*/ 19 w 38"/>
                  <a:gd name="T71" fmla="*/ 16 h 25"/>
                  <a:gd name="T72" fmla="*/ 18 w 38"/>
                  <a:gd name="T73" fmla="*/ 14 h 25"/>
                  <a:gd name="T74" fmla="*/ 15 w 38"/>
                  <a:gd name="T75" fmla="*/ 16 h 25"/>
                  <a:gd name="T76" fmla="*/ 16 w 38"/>
                  <a:gd name="T77" fmla="*/ 19 h 25"/>
                  <a:gd name="T78" fmla="*/ 18 w 38"/>
                  <a:gd name="T79" fmla="*/ 21 h 25"/>
                  <a:gd name="T80" fmla="*/ 19 w 38"/>
                  <a:gd name="T81" fmla="*/ 22 h 25"/>
                  <a:gd name="T82" fmla="*/ 20 w 38"/>
                  <a:gd name="T83" fmla="*/ 24 h 25"/>
                  <a:gd name="T84" fmla="*/ 20 w 38"/>
                  <a:gd name="T85" fmla="*/ 24 h 25"/>
                  <a:gd name="T86" fmla="*/ 23 w 38"/>
                  <a:gd name="T8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" h="25">
                    <a:moveTo>
                      <a:pt x="2" y="22"/>
                    </a:moveTo>
                    <a:cubicBezTo>
                      <a:pt x="2" y="19"/>
                      <a:pt x="2" y="22"/>
                      <a:pt x="2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2" y="19"/>
                      <a:pt x="1" y="19"/>
                    </a:cubicBezTo>
                    <a:cubicBezTo>
                      <a:pt x="0" y="18"/>
                      <a:pt x="0" y="19"/>
                      <a:pt x="0" y="18"/>
                    </a:cubicBezTo>
                    <a:cubicBezTo>
                      <a:pt x="1" y="16"/>
                      <a:pt x="0" y="14"/>
                      <a:pt x="0" y="11"/>
                    </a:cubicBezTo>
                    <a:cubicBezTo>
                      <a:pt x="1" y="10"/>
                      <a:pt x="1" y="5"/>
                      <a:pt x="4" y="5"/>
                    </a:cubicBezTo>
                    <a:cubicBezTo>
                      <a:pt x="8" y="7"/>
                      <a:pt x="8" y="2"/>
                      <a:pt x="11" y="2"/>
                    </a:cubicBezTo>
                    <a:cubicBezTo>
                      <a:pt x="14" y="2"/>
                      <a:pt x="14" y="0"/>
                      <a:pt x="14" y="0"/>
                    </a:cubicBezTo>
                    <a:cubicBezTo>
                      <a:pt x="14" y="2"/>
                      <a:pt x="12" y="2"/>
                      <a:pt x="14" y="3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8"/>
                      <a:pt x="14" y="10"/>
                      <a:pt x="12" y="10"/>
                    </a:cubicBezTo>
                    <a:cubicBezTo>
                      <a:pt x="11" y="11"/>
                      <a:pt x="12" y="10"/>
                      <a:pt x="14" y="11"/>
                    </a:cubicBezTo>
                    <a:cubicBezTo>
                      <a:pt x="14" y="11"/>
                      <a:pt x="16" y="10"/>
                      <a:pt x="15" y="11"/>
                    </a:cubicBezTo>
                    <a:cubicBezTo>
                      <a:pt x="15" y="13"/>
                      <a:pt x="14" y="14"/>
                      <a:pt x="14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2" y="13"/>
                      <a:pt x="14" y="11"/>
                      <a:pt x="12" y="11"/>
                    </a:cubicBezTo>
                    <a:cubicBezTo>
                      <a:pt x="11" y="11"/>
                      <a:pt x="12" y="14"/>
                      <a:pt x="11" y="16"/>
                    </a:cubicBezTo>
                    <a:cubicBezTo>
                      <a:pt x="11" y="16"/>
                      <a:pt x="8" y="14"/>
                      <a:pt x="9" y="16"/>
                    </a:cubicBezTo>
                    <a:cubicBezTo>
                      <a:pt x="11" y="16"/>
                      <a:pt x="8" y="16"/>
                      <a:pt x="8" y="18"/>
                    </a:cubicBezTo>
                    <a:cubicBezTo>
                      <a:pt x="9" y="18"/>
                      <a:pt x="7" y="18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1"/>
                      <a:pt x="7" y="21"/>
                      <a:pt x="8" y="22"/>
                    </a:cubicBezTo>
                    <a:cubicBezTo>
                      <a:pt x="8" y="22"/>
                      <a:pt x="8" y="22"/>
                      <a:pt x="9" y="22"/>
                    </a:cubicBezTo>
                    <a:cubicBezTo>
                      <a:pt x="11" y="24"/>
                      <a:pt x="9" y="24"/>
                      <a:pt x="9" y="24"/>
                    </a:cubicBezTo>
                    <a:cubicBezTo>
                      <a:pt x="8" y="22"/>
                      <a:pt x="8" y="24"/>
                      <a:pt x="8" y="24"/>
                    </a:cubicBezTo>
                    <a:cubicBezTo>
                      <a:pt x="8" y="24"/>
                      <a:pt x="8" y="22"/>
                      <a:pt x="7" y="24"/>
                    </a:cubicBezTo>
                    <a:cubicBezTo>
                      <a:pt x="7" y="24"/>
                      <a:pt x="5" y="24"/>
                      <a:pt x="4" y="24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19"/>
                      <a:pt x="2" y="22"/>
                      <a:pt x="2" y="22"/>
                    </a:cubicBezTo>
                    <a:close/>
                    <a:moveTo>
                      <a:pt x="36" y="19"/>
                    </a:moveTo>
                    <a:cubicBezTo>
                      <a:pt x="37" y="19"/>
                      <a:pt x="38" y="22"/>
                      <a:pt x="37" y="22"/>
                    </a:cubicBezTo>
                    <a:cubicBezTo>
                      <a:pt x="36" y="22"/>
                      <a:pt x="34" y="21"/>
                      <a:pt x="36" y="19"/>
                    </a:cubicBezTo>
                    <a:close/>
                    <a:moveTo>
                      <a:pt x="15" y="5"/>
                    </a:moveTo>
                    <a:cubicBezTo>
                      <a:pt x="15" y="5"/>
                      <a:pt x="18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lose/>
                    <a:moveTo>
                      <a:pt x="14" y="19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4" y="19"/>
                      <a:pt x="12" y="18"/>
                    </a:cubicBezTo>
                    <a:cubicBezTo>
                      <a:pt x="12" y="18"/>
                      <a:pt x="9" y="19"/>
                      <a:pt x="8" y="19"/>
                    </a:cubicBezTo>
                    <a:cubicBezTo>
                      <a:pt x="8" y="18"/>
                      <a:pt x="8" y="19"/>
                      <a:pt x="8" y="19"/>
                    </a:cubicBezTo>
                    <a:cubicBezTo>
                      <a:pt x="9" y="19"/>
                      <a:pt x="9" y="19"/>
                      <a:pt x="9" y="21"/>
                    </a:cubicBezTo>
                    <a:cubicBezTo>
                      <a:pt x="9" y="22"/>
                      <a:pt x="9" y="21"/>
                      <a:pt x="11" y="21"/>
                    </a:cubicBezTo>
                    <a:cubicBezTo>
                      <a:pt x="11" y="22"/>
                      <a:pt x="9" y="22"/>
                      <a:pt x="11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1"/>
                      <a:pt x="14" y="19"/>
                      <a:pt x="14" y="19"/>
                    </a:cubicBezTo>
                    <a:close/>
                    <a:moveTo>
                      <a:pt x="14" y="16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6"/>
                      <a:pt x="14" y="16"/>
                      <a:pt x="14" y="16"/>
                    </a:cubicBezTo>
                    <a:close/>
                    <a:moveTo>
                      <a:pt x="15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5"/>
                      <a:pt x="14" y="22"/>
                      <a:pt x="15" y="22"/>
                    </a:cubicBezTo>
                    <a:close/>
                    <a:moveTo>
                      <a:pt x="19" y="25"/>
                    </a:moveTo>
                    <a:cubicBezTo>
                      <a:pt x="20" y="25"/>
                      <a:pt x="20" y="24"/>
                      <a:pt x="20" y="24"/>
                    </a:cubicBezTo>
                    <a:cubicBezTo>
                      <a:pt x="19" y="24"/>
                      <a:pt x="19" y="22"/>
                      <a:pt x="19" y="24"/>
                    </a:cubicBezTo>
                    <a:cubicBezTo>
                      <a:pt x="19" y="24"/>
                      <a:pt x="18" y="24"/>
                      <a:pt x="18" y="22"/>
                    </a:cubicBezTo>
                    <a:cubicBezTo>
                      <a:pt x="16" y="22"/>
                      <a:pt x="16" y="24"/>
                      <a:pt x="16" y="24"/>
                    </a:cubicBezTo>
                    <a:cubicBezTo>
                      <a:pt x="15" y="24"/>
                      <a:pt x="18" y="25"/>
                      <a:pt x="19" y="25"/>
                    </a:cubicBezTo>
                    <a:close/>
                    <a:moveTo>
                      <a:pt x="20" y="24"/>
                    </a:moveTo>
                    <a:cubicBezTo>
                      <a:pt x="22" y="24"/>
                      <a:pt x="20" y="24"/>
                      <a:pt x="20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2" y="22"/>
                      <a:pt x="20" y="22"/>
                    </a:cubicBezTo>
                    <a:cubicBezTo>
                      <a:pt x="20" y="21"/>
                      <a:pt x="20" y="21"/>
                      <a:pt x="22" y="21"/>
                    </a:cubicBezTo>
                    <a:cubicBezTo>
                      <a:pt x="23" y="21"/>
                      <a:pt x="23" y="19"/>
                      <a:pt x="22" y="19"/>
                    </a:cubicBezTo>
                    <a:cubicBezTo>
                      <a:pt x="20" y="19"/>
                      <a:pt x="22" y="18"/>
                      <a:pt x="23" y="18"/>
                    </a:cubicBezTo>
                    <a:cubicBezTo>
                      <a:pt x="23" y="18"/>
                      <a:pt x="23" y="16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0" y="13"/>
                      <a:pt x="20" y="14"/>
                      <a:pt x="20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8"/>
                      <a:pt x="19" y="16"/>
                      <a:pt x="19" y="16"/>
                    </a:cubicBezTo>
                    <a:cubicBezTo>
                      <a:pt x="19" y="16"/>
                      <a:pt x="20" y="14"/>
                      <a:pt x="19" y="14"/>
                    </a:cubicBezTo>
                    <a:cubicBezTo>
                      <a:pt x="18" y="16"/>
                      <a:pt x="18" y="14"/>
                      <a:pt x="18" y="14"/>
                    </a:cubicBezTo>
                    <a:cubicBezTo>
                      <a:pt x="16" y="14"/>
                      <a:pt x="19" y="14"/>
                      <a:pt x="18" y="16"/>
                    </a:cubicBezTo>
                    <a:cubicBezTo>
                      <a:pt x="16" y="16"/>
                      <a:pt x="15" y="16"/>
                      <a:pt x="15" y="16"/>
                    </a:cubicBezTo>
                    <a:cubicBezTo>
                      <a:pt x="14" y="16"/>
                      <a:pt x="16" y="18"/>
                      <a:pt x="16" y="18"/>
                    </a:cubicBezTo>
                    <a:cubicBezTo>
                      <a:pt x="16" y="19"/>
                      <a:pt x="18" y="19"/>
                      <a:pt x="16" y="19"/>
                    </a:cubicBezTo>
                    <a:cubicBezTo>
                      <a:pt x="15" y="19"/>
                      <a:pt x="18" y="19"/>
                      <a:pt x="18" y="21"/>
                    </a:cubicBezTo>
                    <a:cubicBezTo>
                      <a:pt x="18" y="22"/>
                      <a:pt x="18" y="21"/>
                      <a:pt x="18" y="21"/>
                    </a:cubicBezTo>
                    <a:cubicBezTo>
                      <a:pt x="19" y="22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2"/>
                      <a:pt x="20" y="22"/>
                      <a:pt x="19" y="22"/>
                    </a:cubicBezTo>
                    <a:cubicBezTo>
                      <a:pt x="19" y="22"/>
                      <a:pt x="19" y="24"/>
                      <a:pt x="20" y="24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3" y="22"/>
                    </a:cubicBezTo>
                    <a:cubicBezTo>
                      <a:pt x="23" y="22"/>
                      <a:pt x="20" y="24"/>
                      <a:pt x="22" y="22"/>
                    </a:cubicBezTo>
                    <a:close/>
                  </a:path>
                </a:pathLst>
              </a:custGeom>
              <a:solidFill>
                <a:srgbClr val="226F71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5" name="Freeform 2348"/>
              <p:cNvSpPr>
                <a:spLocks/>
              </p:cNvSpPr>
              <p:nvPr/>
            </p:nvSpPr>
            <p:spPr bwMode="auto">
              <a:xfrm>
                <a:off x="3647747" y="3171573"/>
                <a:ext cx="67956" cy="70570"/>
              </a:xfrm>
              <a:custGeom>
                <a:avLst/>
                <a:gdLst>
                  <a:gd name="T0" fmla="*/ 18 w 20"/>
                  <a:gd name="T1" fmla="*/ 5 h 19"/>
                  <a:gd name="T2" fmla="*/ 17 w 20"/>
                  <a:gd name="T3" fmla="*/ 6 h 19"/>
                  <a:gd name="T4" fmla="*/ 18 w 20"/>
                  <a:gd name="T5" fmla="*/ 8 h 19"/>
                  <a:gd name="T6" fmla="*/ 17 w 20"/>
                  <a:gd name="T7" fmla="*/ 11 h 19"/>
                  <a:gd name="T8" fmla="*/ 14 w 20"/>
                  <a:gd name="T9" fmla="*/ 13 h 19"/>
                  <a:gd name="T10" fmla="*/ 14 w 20"/>
                  <a:gd name="T11" fmla="*/ 14 h 19"/>
                  <a:gd name="T12" fmla="*/ 14 w 20"/>
                  <a:gd name="T13" fmla="*/ 17 h 19"/>
                  <a:gd name="T14" fmla="*/ 13 w 20"/>
                  <a:gd name="T15" fmla="*/ 17 h 19"/>
                  <a:gd name="T16" fmla="*/ 13 w 20"/>
                  <a:gd name="T17" fmla="*/ 19 h 19"/>
                  <a:gd name="T18" fmla="*/ 11 w 20"/>
                  <a:gd name="T19" fmla="*/ 16 h 19"/>
                  <a:gd name="T20" fmla="*/ 8 w 20"/>
                  <a:gd name="T21" fmla="*/ 16 h 19"/>
                  <a:gd name="T22" fmla="*/ 6 w 20"/>
                  <a:gd name="T23" fmla="*/ 16 h 19"/>
                  <a:gd name="T24" fmla="*/ 4 w 20"/>
                  <a:gd name="T25" fmla="*/ 16 h 19"/>
                  <a:gd name="T26" fmla="*/ 3 w 20"/>
                  <a:gd name="T27" fmla="*/ 16 h 19"/>
                  <a:gd name="T28" fmla="*/ 0 w 20"/>
                  <a:gd name="T29" fmla="*/ 16 h 19"/>
                  <a:gd name="T30" fmla="*/ 0 w 20"/>
                  <a:gd name="T31" fmla="*/ 16 h 19"/>
                  <a:gd name="T32" fmla="*/ 0 w 20"/>
                  <a:gd name="T33" fmla="*/ 16 h 19"/>
                  <a:gd name="T34" fmla="*/ 3 w 20"/>
                  <a:gd name="T35" fmla="*/ 16 h 19"/>
                  <a:gd name="T36" fmla="*/ 3 w 20"/>
                  <a:gd name="T37" fmla="*/ 16 h 19"/>
                  <a:gd name="T38" fmla="*/ 0 w 20"/>
                  <a:gd name="T39" fmla="*/ 14 h 19"/>
                  <a:gd name="T40" fmla="*/ 3 w 20"/>
                  <a:gd name="T41" fmla="*/ 14 h 19"/>
                  <a:gd name="T42" fmla="*/ 0 w 20"/>
                  <a:gd name="T43" fmla="*/ 14 h 19"/>
                  <a:gd name="T44" fmla="*/ 3 w 20"/>
                  <a:gd name="T45" fmla="*/ 11 h 19"/>
                  <a:gd name="T46" fmla="*/ 4 w 20"/>
                  <a:gd name="T47" fmla="*/ 8 h 19"/>
                  <a:gd name="T48" fmla="*/ 7 w 20"/>
                  <a:gd name="T49" fmla="*/ 3 h 19"/>
                  <a:gd name="T50" fmla="*/ 8 w 20"/>
                  <a:gd name="T51" fmla="*/ 5 h 19"/>
                  <a:gd name="T52" fmla="*/ 8 w 20"/>
                  <a:gd name="T53" fmla="*/ 5 h 19"/>
                  <a:gd name="T54" fmla="*/ 8 w 20"/>
                  <a:gd name="T55" fmla="*/ 8 h 19"/>
                  <a:gd name="T56" fmla="*/ 11 w 20"/>
                  <a:gd name="T57" fmla="*/ 6 h 19"/>
                  <a:gd name="T58" fmla="*/ 11 w 20"/>
                  <a:gd name="T59" fmla="*/ 5 h 19"/>
                  <a:gd name="T60" fmla="*/ 10 w 20"/>
                  <a:gd name="T61" fmla="*/ 3 h 19"/>
                  <a:gd name="T62" fmla="*/ 13 w 20"/>
                  <a:gd name="T63" fmla="*/ 0 h 19"/>
                  <a:gd name="T64" fmla="*/ 18 w 20"/>
                  <a:gd name="T65" fmla="*/ 0 h 19"/>
                  <a:gd name="T66" fmla="*/ 20 w 20"/>
                  <a:gd name="T67" fmla="*/ 2 h 19"/>
                  <a:gd name="T68" fmla="*/ 18 w 20"/>
                  <a:gd name="T6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9">
                    <a:moveTo>
                      <a:pt x="18" y="5"/>
                    </a:moveTo>
                    <a:cubicBezTo>
                      <a:pt x="17" y="5"/>
                      <a:pt x="17" y="5"/>
                      <a:pt x="17" y="6"/>
                    </a:cubicBezTo>
                    <a:cubicBezTo>
                      <a:pt x="17" y="8"/>
                      <a:pt x="18" y="6"/>
                      <a:pt x="18" y="8"/>
                    </a:cubicBezTo>
                    <a:cubicBezTo>
                      <a:pt x="18" y="9"/>
                      <a:pt x="15" y="11"/>
                      <a:pt x="17" y="11"/>
                    </a:cubicBezTo>
                    <a:cubicBezTo>
                      <a:pt x="18" y="11"/>
                      <a:pt x="15" y="13"/>
                      <a:pt x="14" y="13"/>
                    </a:cubicBezTo>
                    <a:cubicBezTo>
                      <a:pt x="13" y="11"/>
                      <a:pt x="13" y="13"/>
                      <a:pt x="14" y="14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4" y="17"/>
                      <a:pt x="11" y="17"/>
                      <a:pt x="13" y="17"/>
                    </a:cubicBezTo>
                    <a:cubicBezTo>
                      <a:pt x="14" y="19"/>
                      <a:pt x="13" y="19"/>
                      <a:pt x="13" y="19"/>
                    </a:cubicBezTo>
                    <a:cubicBezTo>
                      <a:pt x="8" y="19"/>
                      <a:pt x="14" y="17"/>
                      <a:pt x="11" y="16"/>
                    </a:cubicBezTo>
                    <a:cubicBezTo>
                      <a:pt x="8" y="16"/>
                      <a:pt x="8" y="14"/>
                      <a:pt x="8" y="16"/>
                    </a:cubicBezTo>
                    <a:cubicBezTo>
                      <a:pt x="7" y="16"/>
                      <a:pt x="8" y="14"/>
                      <a:pt x="6" y="16"/>
                    </a:cubicBezTo>
                    <a:cubicBezTo>
                      <a:pt x="4" y="16"/>
                      <a:pt x="6" y="14"/>
                      <a:pt x="4" y="16"/>
                    </a:cubicBezTo>
                    <a:cubicBezTo>
                      <a:pt x="4" y="16"/>
                      <a:pt x="4" y="16"/>
                      <a:pt x="3" y="16"/>
                    </a:cubicBezTo>
                    <a:cubicBezTo>
                      <a:pt x="1" y="17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3" y="16"/>
                      <a:pt x="3" y="16"/>
                    </a:cubicBezTo>
                    <a:cubicBezTo>
                      <a:pt x="4" y="16"/>
                      <a:pt x="3" y="14"/>
                      <a:pt x="3" y="16"/>
                    </a:cubicBezTo>
                    <a:cubicBezTo>
                      <a:pt x="1" y="16"/>
                      <a:pt x="0" y="14"/>
                      <a:pt x="0" y="14"/>
                    </a:cubicBezTo>
                    <a:cubicBezTo>
                      <a:pt x="0" y="14"/>
                      <a:pt x="0" y="14"/>
                      <a:pt x="3" y="14"/>
                    </a:cubicBezTo>
                    <a:cubicBezTo>
                      <a:pt x="6" y="14"/>
                      <a:pt x="1" y="14"/>
                      <a:pt x="0" y="14"/>
                    </a:cubicBezTo>
                    <a:cubicBezTo>
                      <a:pt x="0" y="13"/>
                      <a:pt x="4" y="13"/>
                      <a:pt x="3" y="11"/>
                    </a:cubicBezTo>
                    <a:cubicBezTo>
                      <a:pt x="3" y="11"/>
                      <a:pt x="4" y="13"/>
                      <a:pt x="4" y="8"/>
                    </a:cubicBezTo>
                    <a:cubicBezTo>
                      <a:pt x="7" y="5"/>
                      <a:pt x="6" y="3"/>
                      <a:pt x="7" y="3"/>
                    </a:cubicBezTo>
                    <a:cubicBezTo>
                      <a:pt x="10" y="3"/>
                      <a:pt x="8" y="3"/>
                      <a:pt x="8" y="5"/>
                    </a:cubicBezTo>
                    <a:cubicBezTo>
                      <a:pt x="8" y="5"/>
                      <a:pt x="10" y="5"/>
                      <a:pt x="8" y="5"/>
                    </a:cubicBezTo>
                    <a:cubicBezTo>
                      <a:pt x="8" y="6"/>
                      <a:pt x="8" y="8"/>
                      <a:pt x="8" y="8"/>
                    </a:cubicBezTo>
                    <a:cubicBezTo>
                      <a:pt x="11" y="9"/>
                      <a:pt x="13" y="6"/>
                      <a:pt x="11" y="6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0" y="5"/>
                      <a:pt x="11" y="3"/>
                      <a:pt x="10" y="3"/>
                    </a:cubicBezTo>
                    <a:cubicBezTo>
                      <a:pt x="8" y="3"/>
                      <a:pt x="10" y="0"/>
                      <a:pt x="13" y="0"/>
                    </a:cubicBezTo>
                    <a:cubicBezTo>
                      <a:pt x="15" y="0"/>
                      <a:pt x="17" y="0"/>
                      <a:pt x="18" y="0"/>
                    </a:cubicBezTo>
                    <a:cubicBezTo>
                      <a:pt x="18" y="0"/>
                      <a:pt x="18" y="2"/>
                      <a:pt x="20" y="2"/>
                    </a:cubicBezTo>
                    <a:cubicBezTo>
                      <a:pt x="18" y="5"/>
                      <a:pt x="18" y="6"/>
                      <a:pt x="18" y="5"/>
                    </a:cubicBezTo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6" name="Freeform 2349"/>
              <p:cNvSpPr>
                <a:spLocks/>
              </p:cNvSpPr>
              <p:nvPr/>
            </p:nvSpPr>
            <p:spPr bwMode="auto">
              <a:xfrm>
                <a:off x="3630450" y="3223849"/>
                <a:ext cx="75370" cy="58808"/>
              </a:xfrm>
              <a:custGeom>
                <a:avLst/>
                <a:gdLst>
                  <a:gd name="T0" fmla="*/ 20 w 22"/>
                  <a:gd name="T1" fmla="*/ 8 h 16"/>
                  <a:gd name="T2" fmla="*/ 19 w 22"/>
                  <a:gd name="T3" fmla="*/ 9 h 16"/>
                  <a:gd name="T4" fmla="*/ 16 w 22"/>
                  <a:gd name="T5" fmla="*/ 16 h 16"/>
                  <a:gd name="T6" fmla="*/ 13 w 22"/>
                  <a:gd name="T7" fmla="*/ 14 h 16"/>
                  <a:gd name="T8" fmla="*/ 12 w 22"/>
                  <a:gd name="T9" fmla="*/ 11 h 16"/>
                  <a:gd name="T10" fmla="*/ 9 w 22"/>
                  <a:gd name="T11" fmla="*/ 11 h 16"/>
                  <a:gd name="T12" fmla="*/ 5 w 22"/>
                  <a:gd name="T13" fmla="*/ 8 h 16"/>
                  <a:gd name="T14" fmla="*/ 4 w 22"/>
                  <a:gd name="T15" fmla="*/ 6 h 16"/>
                  <a:gd name="T16" fmla="*/ 0 w 22"/>
                  <a:gd name="T17" fmla="*/ 5 h 16"/>
                  <a:gd name="T18" fmla="*/ 5 w 22"/>
                  <a:gd name="T19" fmla="*/ 2 h 16"/>
                  <a:gd name="T20" fmla="*/ 5 w 22"/>
                  <a:gd name="T21" fmla="*/ 3 h 16"/>
                  <a:gd name="T22" fmla="*/ 8 w 22"/>
                  <a:gd name="T23" fmla="*/ 3 h 16"/>
                  <a:gd name="T24" fmla="*/ 9 w 22"/>
                  <a:gd name="T25" fmla="*/ 2 h 16"/>
                  <a:gd name="T26" fmla="*/ 11 w 22"/>
                  <a:gd name="T27" fmla="*/ 2 h 16"/>
                  <a:gd name="T28" fmla="*/ 13 w 22"/>
                  <a:gd name="T29" fmla="*/ 2 h 16"/>
                  <a:gd name="T30" fmla="*/ 16 w 22"/>
                  <a:gd name="T31" fmla="*/ 3 h 16"/>
                  <a:gd name="T32" fmla="*/ 18 w 22"/>
                  <a:gd name="T33" fmla="*/ 6 h 16"/>
                  <a:gd name="T34" fmla="*/ 20 w 22"/>
                  <a:gd name="T3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20" y="8"/>
                    </a:moveTo>
                    <a:cubicBezTo>
                      <a:pt x="19" y="8"/>
                      <a:pt x="22" y="8"/>
                      <a:pt x="19" y="9"/>
                    </a:cubicBezTo>
                    <a:cubicBezTo>
                      <a:pt x="16" y="11"/>
                      <a:pt x="16" y="14"/>
                      <a:pt x="16" y="16"/>
                    </a:cubicBezTo>
                    <a:cubicBezTo>
                      <a:pt x="15" y="16"/>
                      <a:pt x="15" y="14"/>
                      <a:pt x="13" y="14"/>
                    </a:cubicBezTo>
                    <a:cubicBezTo>
                      <a:pt x="11" y="13"/>
                      <a:pt x="13" y="11"/>
                      <a:pt x="12" y="11"/>
                    </a:cubicBezTo>
                    <a:cubicBezTo>
                      <a:pt x="11" y="9"/>
                      <a:pt x="9" y="14"/>
                      <a:pt x="9" y="11"/>
                    </a:cubicBezTo>
                    <a:cubicBezTo>
                      <a:pt x="9" y="8"/>
                      <a:pt x="6" y="9"/>
                      <a:pt x="5" y="8"/>
                    </a:cubicBezTo>
                    <a:cubicBezTo>
                      <a:pt x="5" y="6"/>
                      <a:pt x="5" y="8"/>
                      <a:pt x="4" y="6"/>
                    </a:cubicBezTo>
                    <a:cubicBezTo>
                      <a:pt x="2" y="5"/>
                      <a:pt x="1" y="8"/>
                      <a:pt x="0" y="5"/>
                    </a:cubicBezTo>
                    <a:cubicBezTo>
                      <a:pt x="1" y="3"/>
                      <a:pt x="2" y="3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8" y="3"/>
                    </a:cubicBezTo>
                    <a:cubicBezTo>
                      <a:pt x="9" y="2"/>
                      <a:pt x="9" y="3"/>
                      <a:pt x="9" y="2"/>
                    </a:cubicBezTo>
                    <a:cubicBezTo>
                      <a:pt x="11" y="0"/>
                      <a:pt x="9" y="2"/>
                      <a:pt x="11" y="2"/>
                    </a:cubicBezTo>
                    <a:cubicBezTo>
                      <a:pt x="13" y="0"/>
                      <a:pt x="12" y="2"/>
                      <a:pt x="13" y="2"/>
                    </a:cubicBezTo>
                    <a:cubicBezTo>
                      <a:pt x="13" y="0"/>
                      <a:pt x="13" y="3"/>
                      <a:pt x="16" y="3"/>
                    </a:cubicBezTo>
                    <a:cubicBezTo>
                      <a:pt x="20" y="3"/>
                      <a:pt x="13" y="6"/>
                      <a:pt x="18" y="6"/>
                    </a:cubicBezTo>
                    <a:cubicBezTo>
                      <a:pt x="19" y="6"/>
                      <a:pt x="20" y="6"/>
                      <a:pt x="20" y="8"/>
                    </a:cubicBezTo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7" name="Freeform 2350"/>
              <p:cNvSpPr>
                <a:spLocks/>
              </p:cNvSpPr>
              <p:nvPr/>
            </p:nvSpPr>
            <p:spPr bwMode="auto">
              <a:xfrm>
                <a:off x="3684815" y="3257827"/>
                <a:ext cx="21005" cy="24830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4 h 7"/>
                  <a:gd name="T4" fmla="*/ 3 w 6"/>
                  <a:gd name="T5" fmla="*/ 0 h 7"/>
                  <a:gd name="T6" fmla="*/ 0 w 6"/>
                  <a:gd name="T7" fmla="*/ 7 h 7"/>
                  <a:gd name="T8" fmla="*/ 4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4" y="5"/>
                      <a:pt x="6" y="5"/>
                      <a:pt x="4" y="4"/>
                    </a:cubicBezTo>
                    <a:cubicBezTo>
                      <a:pt x="4" y="4"/>
                      <a:pt x="3" y="4"/>
                      <a:pt x="3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3" y="7"/>
                      <a:pt x="3" y="7"/>
                      <a:pt x="4" y="7"/>
                    </a:cubicBezTo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8" name="Freeform 2351"/>
              <p:cNvSpPr>
                <a:spLocks/>
              </p:cNvSpPr>
              <p:nvPr/>
            </p:nvSpPr>
            <p:spPr bwMode="auto">
              <a:xfrm>
                <a:off x="3976406" y="3026511"/>
                <a:ext cx="30890" cy="19602"/>
              </a:xfrm>
              <a:custGeom>
                <a:avLst/>
                <a:gdLst>
                  <a:gd name="T0" fmla="*/ 1 w 9"/>
                  <a:gd name="T1" fmla="*/ 5 h 5"/>
                  <a:gd name="T2" fmla="*/ 1 w 9"/>
                  <a:gd name="T3" fmla="*/ 5 h 5"/>
                  <a:gd name="T4" fmla="*/ 1 w 9"/>
                  <a:gd name="T5" fmla="*/ 3 h 5"/>
                  <a:gd name="T6" fmla="*/ 0 w 9"/>
                  <a:gd name="T7" fmla="*/ 3 h 5"/>
                  <a:gd name="T8" fmla="*/ 0 w 9"/>
                  <a:gd name="T9" fmla="*/ 2 h 5"/>
                  <a:gd name="T10" fmla="*/ 1 w 9"/>
                  <a:gd name="T11" fmla="*/ 2 h 5"/>
                  <a:gd name="T12" fmla="*/ 4 w 9"/>
                  <a:gd name="T13" fmla="*/ 0 h 5"/>
                  <a:gd name="T14" fmla="*/ 7 w 9"/>
                  <a:gd name="T15" fmla="*/ 2 h 5"/>
                  <a:gd name="T16" fmla="*/ 8 w 9"/>
                  <a:gd name="T17" fmla="*/ 2 h 5"/>
                  <a:gd name="T18" fmla="*/ 7 w 9"/>
                  <a:gd name="T19" fmla="*/ 2 h 5"/>
                  <a:gd name="T20" fmla="*/ 4 w 9"/>
                  <a:gd name="T21" fmla="*/ 3 h 5"/>
                  <a:gd name="T22" fmla="*/ 3 w 9"/>
                  <a:gd name="T23" fmla="*/ 5 h 5"/>
                  <a:gd name="T24" fmla="*/ 1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1" y="5"/>
                    </a:moveTo>
                    <a:cubicBezTo>
                      <a:pt x="0" y="5"/>
                      <a:pt x="0" y="5"/>
                      <a:pt x="1" y="5"/>
                    </a:cubicBezTo>
                    <a:cubicBezTo>
                      <a:pt x="3" y="5"/>
                      <a:pt x="3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2"/>
                      <a:pt x="5" y="0"/>
                      <a:pt x="7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3"/>
                      <a:pt x="4" y="3"/>
                      <a:pt x="4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9" name="Freeform 2352"/>
              <p:cNvSpPr>
                <a:spLocks/>
              </p:cNvSpPr>
              <p:nvPr/>
            </p:nvSpPr>
            <p:spPr bwMode="auto">
              <a:xfrm>
                <a:off x="3980113" y="3016057"/>
                <a:ext cx="23476" cy="10455"/>
              </a:xfrm>
              <a:custGeom>
                <a:avLst/>
                <a:gdLst>
                  <a:gd name="T0" fmla="*/ 4 w 7"/>
                  <a:gd name="T1" fmla="*/ 3 h 3"/>
                  <a:gd name="T2" fmla="*/ 2 w 7"/>
                  <a:gd name="T3" fmla="*/ 2 h 3"/>
                  <a:gd name="T4" fmla="*/ 0 w 7"/>
                  <a:gd name="T5" fmla="*/ 2 h 3"/>
                  <a:gd name="T6" fmla="*/ 4 w 7"/>
                  <a:gd name="T7" fmla="*/ 0 h 3"/>
                  <a:gd name="T8" fmla="*/ 4 w 7"/>
                  <a:gd name="T9" fmla="*/ 2 h 3"/>
                  <a:gd name="T10" fmla="*/ 6 w 7"/>
                  <a:gd name="T11" fmla="*/ 3 h 3"/>
                  <a:gd name="T12" fmla="*/ 4 w 7"/>
                  <a:gd name="T13" fmla="*/ 3 h 3"/>
                  <a:gd name="T14" fmla="*/ 4 w 7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3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0" name="Freeform 2353"/>
              <p:cNvSpPr>
                <a:spLocks/>
              </p:cNvSpPr>
              <p:nvPr/>
            </p:nvSpPr>
            <p:spPr bwMode="auto">
              <a:xfrm>
                <a:off x="3999881" y="3026511"/>
                <a:ext cx="7414" cy="784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2"/>
                    </a:cubicBezTo>
                    <a:cubicBezTo>
                      <a:pt x="1" y="2"/>
                      <a:pt x="0" y="2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1" name="Freeform 2354"/>
              <p:cNvSpPr>
                <a:spLocks noEditPoints="1"/>
              </p:cNvSpPr>
              <p:nvPr/>
            </p:nvSpPr>
            <p:spPr bwMode="auto">
              <a:xfrm>
                <a:off x="3784894" y="2715477"/>
                <a:ext cx="239698" cy="411664"/>
              </a:xfrm>
              <a:custGeom>
                <a:avLst/>
                <a:gdLst>
                  <a:gd name="T0" fmla="*/ 2 w 70"/>
                  <a:gd name="T1" fmla="*/ 83 h 111"/>
                  <a:gd name="T2" fmla="*/ 4 w 70"/>
                  <a:gd name="T3" fmla="*/ 76 h 111"/>
                  <a:gd name="T4" fmla="*/ 7 w 70"/>
                  <a:gd name="T5" fmla="*/ 72 h 111"/>
                  <a:gd name="T6" fmla="*/ 7 w 70"/>
                  <a:gd name="T7" fmla="*/ 65 h 111"/>
                  <a:gd name="T8" fmla="*/ 6 w 70"/>
                  <a:gd name="T9" fmla="*/ 55 h 111"/>
                  <a:gd name="T10" fmla="*/ 4 w 70"/>
                  <a:gd name="T11" fmla="*/ 48 h 111"/>
                  <a:gd name="T12" fmla="*/ 10 w 70"/>
                  <a:gd name="T13" fmla="*/ 42 h 111"/>
                  <a:gd name="T14" fmla="*/ 14 w 70"/>
                  <a:gd name="T15" fmla="*/ 37 h 111"/>
                  <a:gd name="T16" fmla="*/ 18 w 70"/>
                  <a:gd name="T17" fmla="*/ 30 h 111"/>
                  <a:gd name="T18" fmla="*/ 22 w 70"/>
                  <a:gd name="T19" fmla="*/ 23 h 111"/>
                  <a:gd name="T20" fmla="*/ 27 w 70"/>
                  <a:gd name="T21" fmla="*/ 16 h 111"/>
                  <a:gd name="T22" fmla="*/ 29 w 70"/>
                  <a:gd name="T23" fmla="*/ 11 h 111"/>
                  <a:gd name="T24" fmla="*/ 36 w 70"/>
                  <a:gd name="T25" fmla="*/ 9 h 111"/>
                  <a:gd name="T26" fmla="*/ 47 w 70"/>
                  <a:gd name="T27" fmla="*/ 5 h 111"/>
                  <a:gd name="T28" fmla="*/ 50 w 70"/>
                  <a:gd name="T29" fmla="*/ 0 h 111"/>
                  <a:gd name="T30" fmla="*/ 60 w 70"/>
                  <a:gd name="T31" fmla="*/ 5 h 111"/>
                  <a:gd name="T32" fmla="*/ 65 w 70"/>
                  <a:gd name="T33" fmla="*/ 8 h 111"/>
                  <a:gd name="T34" fmla="*/ 65 w 70"/>
                  <a:gd name="T35" fmla="*/ 14 h 111"/>
                  <a:gd name="T36" fmla="*/ 65 w 70"/>
                  <a:gd name="T37" fmla="*/ 16 h 111"/>
                  <a:gd name="T38" fmla="*/ 67 w 70"/>
                  <a:gd name="T39" fmla="*/ 22 h 111"/>
                  <a:gd name="T40" fmla="*/ 64 w 70"/>
                  <a:gd name="T41" fmla="*/ 27 h 111"/>
                  <a:gd name="T42" fmla="*/ 57 w 70"/>
                  <a:gd name="T43" fmla="*/ 30 h 111"/>
                  <a:gd name="T44" fmla="*/ 54 w 70"/>
                  <a:gd name="T45" fmla="*/ 36 h 111"/>
                  <a:gd name="T46" fmla="*/ 50 w 70"/>
                  <a:gd name="T47" fmla="*/ 44 h 111"/>
                  <a:gd name="T48" fmla="*/ 45 w 70"/>
                  <a:gd name="T49" fmla="*/ 47 h 111"/>
                  <a:gd name="T50" fmla="*/ 36 w 70"/>
                  <a:gd name="T51" fmla="*/ 51 h 111"/>
                  <a:gd name="T52" fmla="*/ 32 w 70"/>
                  <a:gd name="T53" fmla="*/ 55 h 111"/>
                  <a:gd name="T54" fmla="*/ 34 w 70"/>
                  <a:gd name="T55" fmla="*/ 61 h 111"/>
                  <a:gd name="T56" fmla="*/ 35 w 70"/>
                  <a:gd name="T57" fmla="*/ 69 h 111"/>
                  <a:gd name="T58" fmla="*/ 39 w 70"/>
                  <a:gd name="T59" fmla="*/ 73 h 111"/>
                  <a:gd name="T60" fmla="*/ 36 w 70"/>
                  <a:gd name="T61" fmla="*/ 78 h 111"/>
                  <a:gd name="T62" fmla="*/ 27 w 70"/>
                  <a:gd name="T63" fmla="*/ 78 h 111"/>
                  <a:gd name="T64" fmla="*/ 39 w 70"/>
                  <a:gd name="T65" fmla="*/ 78 h 111"/>
                  <a:gd name="T66" fmla="*/ 36 w 70"/>
                  <a:gd name="T67" fmla="*/ 83 h 111"/>
                  <a:gd name="T68" fmla="*/ 31 w 70"/>
                  <a:gd name="T69" fmla="*/ 86 h 111"/>
                  <a:gd name="T70" fmla="*/ 29 w 70"/>
                  <a:gd name="T71" fmla="*/ 90 h 111"/>
                  <a:gd name="T72" fmla="*/ 28 w 70"/>
                  <a:gd name="T73" fmla="*/ 97 h 111"/>
                  <a:gd name="T74" fmla="*/ 21 w 70"/>
                  <a:gd name="T75" fmla="*/ 103 h 111"/>
                  <a:gd name="T76" fmla="*/ 17 w 70"/>
                  <a:gd name="T77" fmla="*/ 109 h 111"/>
                  <a:gd name="T78" fmla="*/ 7 w 70"/>
                  <a:gd name="T79" fmla="*/ 103 h 111"/>
                  <a:gd name="T80" fmla="*/ 9 w 70"/>
                  <a:gd name="T81" fmla="*/ 100 h 111"/>
                  <a:gd name="T82" fmla="*/ 4 w 70"/>
                  <a:gd name="T83" fmla="*/ 87 h 111"/>
                  <a:gd name="T84" fmla="*/ 0 w 70"/>
                  <a:gd name="T85" fmla="*/ 83 h 111"/>
                  <a:gd name="T86" fmla="*/ 41 w 70"/>
                  <a:gd name="T87" fmla="*/ 93 h 111"/>
                  <a:gd name="T88" fmla="*/ 42 w 70"/>
                  <a:gd name="T89" fmla="*/ 90 h 111"/>
                  <a:gd name="T90" fmla="*/ 38 w 70"/>
                  <a:gd name="T91" fmla="*/ 95 h 111"/>
                  <a:gd name="T92" fmla="*/ 41 w 70"/>
                  <a:gd name="T93" fmla="*/ 93 h 111"/>
                  <a:gd name="T94" fmla="*/ 29 w 70"/>
                  <a:gd name="T95" fmla="*/ 97 h 111"/>
                  <a:gd name="T96" fmla="*/ 31 w 70"/>
                  <a:gd name="T97" fmla="*/ 93 h 111"/>
                  <a:gd name="T98" fmla="*/ 38 w 70"/>
                  <a:gd name="T99" fmla="*/ 6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0" h="111">
                    <a:moveTo>
                      <a:pt x="2" y="81"/>
                    </a:moveTo>
                    <a:cubicBezTo>
                      <a:pt x="2" y="81"/>
                      <a:pt x="2" y="81"/>
                      <a:pt x="2" y="83"/>
                    </a:cubicBezTo>
                    <a:cubicBezTo>
                      <a:pt x="2" y="84"/>
                      <a:pt x="4" y="81"/>
                      <a:pt x="3" y="78"/>
                    </a:cubicBezTo>
                    <a:cubicBezTo>
                      <a:pt x="2" y="76"/>
                      <a:pt x="4" y="76"/>
                      <a:pt x="4" y="76"/>
                    </a:cubicBezTo>
                    <a:cubicBezTo>
                      <a:pt x="3" y="73"/>
                      <a:pt x="4" y="76"/>
                      <a:pt x="6" y="73"/>
                    </a:cubicBezTo>
                    <a:cubicBezTo>
                      <a:pt x="7" y="72"/>
                      <a:pt x="6" y="72"/>
                      <a:pt x="7" y="72"/>
                    </a:cubicBezTo>
                    <a:cubicBezTo>
                      <a:pt x="9" y="70"/>
                      <a:pt x="4" y="67"/>
                      <a:pt x="6" y="65"/>
                    </a:cubicBezTo>
                    <a:cubicBezTo>
                      <a:pt x="6" y="65"/>
                      <a:pt x="7" y="67"/>
                      <a:pt x="7" y="65"/>
                    </a:cubicBezTo>
                    <a:cubicBezTo>
                      <a:pt x="9" y="64"/>
                      <a:pt x="10" y="62"/>
                      <a:pt x="7" y="62"/>
                    </a:cubicBezTo>
                    <a:cubicBezTo>
                      <a:pt x="3" y="61"/>
                      <a:pt x="7" y="58"/>
                      <a:pt x="6" y="55"/>
                    </a:cubicBezTo>
                    <a:cubicBezTo>
                      <a:pt x="4" y="53"/>
                      <a:pt x="6" y="53"/>
                      <a:pt x="4" y="51"/>
                    </a:cubicBezTo>
                    <a:cubicBezTo>
                      <a:pt x="4" y="50"/>
                      <a:pt x="6" y="50"/>
                      <a:pt x="4" y="48"/>
                    </a:cubicBezTo>
                    <a:cubicBezTo>
                      <a:pt x="3" y="47"/>
                      <a:pt x="6" y="47"/>
                      <a:pt x="4" y="47"/>
                    </a:cubicBezTo>
                    <a:cubicBezTo>
                      <a:pt x="4" y="44"/>
                      <a:pt x="9" y="42"/>
                      <a:pt x="10" y="42"/>
                    </a:cubicBezTo>
                    <a:cubicBezTo>
                      <a:pt x="11" y="41"/>
                      <a:pt x="16" y="44"/>
                      <a:pt x="17" y="39"/>
                    </a:cubicBezTo>
                    <a:cubicBezTo>
                      <a:pt x="17" y="37"/>
                      <a:pt x="16" y="39"/>
                      <a:pt x="14" y="37"/>
                    </a:cubicBezTo>
                    <a:cubicBezTo>
                      <a:pt x="11" y="37"/>
                      <a:pt x="17" y="34"/>
                      <a:pt x="17" y="33"/>
                    </a:cubicBezTo>
                    <a:cubicBezTo>
                      <a:pt x="17" y="31"/>
                      <a:pt x="18" y="31"/>
                      <a:pt x="18" y="30"/>
                    </a:cubicBezTo>
                    <a:cubicBezTo>
                      <a:pt x="17" y="27"/>
                      <a:pt x="20" y="28"/>
                      <a:pt x="17" y="25"/>
                    </a:cubicBezTo>
                    <a:cubicBezTo>
                      <a:pt x="17" y="23"/>
                      <a:pt x="24" y="25"/>
                      <a:pt x="22" y="23"/>
                    </a:cubicBezTo>
                    <a:cubicBezTo>
                      <a:pt x="21" y="22"/>
                      <a:pt x="22" y="22"/>
                      <a:pt x="24" y="19"/>
                    </a:cubicBezTo>
                    <a:cubicBezTo>
                      <a:pt x="27" y="17"/>
                      <a:pt x="27" y="19"/>
                      <a:pt x="27" y="16"/>
                    </a:cubicBezTo>
                    <a:cubicBezTo>
                      <a:pt x="28" y="16"/>
                      <a:pt x="27" y="14"/>
                      <a:pt x="27" y="14"/>
                    </a:cubicBezTo>
                    <a:cubicBezTo>
                      <a:pt x="27" y="13"/>
                      <a:pt x="27" y="14"/>
                      <a:pt x="29" y="11"/>
                    </a:cubicBezTo>
                    <a:cubicBezTo>
                      <a:pt x="29" y="9"/>
                      <a:pt x="31" y="9"/>
                      <a:pt x="32" y="8"/>
                    </a:cubicBezTo>
                    <a:cubicBezTo>
                      <a:pt x="34" y="8"/>
                      <a:pt x="35" y="9"/>
                      <a:pt x="36" y="9"/>
                    </a:cubicBezTo>
                    <a:cubicBezTo>
                      <a:pt x="38" y="8"/>
                      <a:pt x="35" y="5"/>
                      <a:pt x="36" y="5"/>
                    </a:cubicBezTo>
                    <a:cubicBezTo>
                      <a:pt x="39" y="2"/>
                      <a:pt x="45" y="6"/>
                      <a:pt x="47" y="5"/>
                    </a:cubicBezTo>
                    <a:cubicBezTo>
                      <a:pt x="50" y="5"/>
                      <a:pt x="45" y="5"/>
                      <a:pt x="47" y="3"/>
                    </a:cubicBezTo>
                    <a:cubicBezTo>
                      <a:pt x="50" y="0"/>
                      <a:pt x="45" y="0"/>
                      <a:pt x="50" y="0"/>
                    </a:cubicBezTo>
                    <a:cubicBezTo>
                      <a:pt x="53" y="0"/>
                      <a:pt x="50" y="0"/>
                      <a:pt x="53" y="2"/>
                    </a:cubicBezTo>
                    <a:cubicBezTo>
                      <a:pt x="54" y="3"/>
                      <a:pt x="57" y="5"/>
                      <a:pt x="60" y="5"/>
                    </a:cubicBezTo>
                    <a:cubicBezTo>
                      <a:pt x="61" y="5"/>
                      <a:pt x="64" y="6"/>
                      <a:pt x="64" y="6"/>
                    </a:cubicBezTo>
                    <a:cubicBezTo>
                      <a:pt x="64" y="8"/>
                      <a:pt x="63" y="6"/>
                      <a:pt x="65" y="8"/>
                    </a:cubicBezTo>
                    <a:cubicBezTo>
                      <a:pt x="68" y="11"/>
                      <a:pt x="65" y="9"/>
                      <a:pt x="65" y="11"/>
                    </a:cubicBezTo>
                    <a:cubicBezTo>
                      <a:pt x="65" y="14"/>
                      <a:pt x="65" y="13"/>
                      <a:pt x="65" y="14"/>
                    </a:cubicBezTo>
                    <a:cubicBezTo>
                      <a:pt x="65" y="14"/>
                      <a:pt x="67" y="13"/>
                      <a:pt x="67" y="14"/>
                    </a:cubicBezTo>
                    <a:cubicBezTo>
                      <a:pt x="67" y="14"/>
                      <a:pt x="65" y="14"/>
                      <a:pt x="65" y="16"/>
                    </a:cubicBezTo>
                    <a:cubicBezTo>
                      <a:pt x="65" y="17"/>
                      <a:pt x="70" y="19"/>
                      <a:pt x="68" y="19"/>
                    </a:cubicBezTo>
                    <a:cubicBezTo>
                      <a:pt x="67" y="20"/>
                      <a:pt x="68" y="20"/>
                      <a:pt x="67" y="22"/>
                    </a:cubicBezTo>
                    <a:cubicBezTo>
                      <a:pt x="65" y="23"/>
                      <a:pt x="70" y="25"/>
                      <a:pt x="70" y="27"/>
                    </a:cubicBezTo>
                    <a:cubicBezTo>
                      <a:pt x="67" y="28"/>
                      <a:pt x="65" y="27"/>
                      <a:pt x="64" y="27"/>
                    </a:cubicBezTo>
                    <a:cubicBezTo>
                      <a:pt x="61" y="28"/>
                      <a:pt x="63" y="27"/>
                      <a:pt x="60" y="27"/>
                    </a:cubicBezTo>
                    <a:cubicBezTo>
                      <a:pt x="60" y="28"/>
                      <a:pt x="57" y="30"/>
                      <a:pt x="57" y="30"/>
                    </a:cubicBezTo>
                    <a:cubicBezTo>
                      <a:pt x="57" y="31"/>
                      <a:pt x="56" y="30"/>
                      <a:pt x="54" y="31"/>
                    </a:cubicBezTo>
                    <a:cubicBezTo>
                      <a:pt x="54" y="34"/>
                      <a:pt x="53" y="34"/>
                      <a:pt x="54" y="36"/>
                    </a:cubicBezTo>
                    <a:cubicBezTo>
                      <a:pt x="54" y="37"/>
                      <a:pt x="56" y="37"/>
                      <a:pt x="54" y="39"/>
                    </a:cubicBezTo>
                    <a:cubicBezTo>
                      <a:pt x="50" y="42"/>
                      <a:pt x="52" y="44"/>
                      <a:pt x="50" y="44"/>
                    </a:cubicBezTo>
                    <a:cubicBezTo>
                      <a:pt x="47" y="44"/>
                      <a:pt x="49" y="45"/>
                      <a:pt x="47" y="45"/>
                    </a:cubicBezTo>
                    <a:cubicBezTo>
                      <a:pt x="46" y="45"/>
                      <a:pt x="46" y="47"/>
                      <a:pt x="45" y="47"/>
                    </a:cubicBezTo>
                    <a:cubicBezTo>
                      <a:pt x="42" y="47"/>
                      <a:pt x="43" y="50"/>
                      <a:pt x="42" y="48"/>
                    </a:cubicBezTo>
                    <a:cubicBezTo>
                      <a:pt x="39" y="48"/>
                      <a:pt x="41" y="51"/>
                      <a:pt x="36" y="51"/>
                    </a:cubicBezTo>
                    <a:cubicBezTo>
                      <a:pt x="34" y="53"/>
                      <a:pt x="38" y="53"/>
                      <a:pt x="35" y="55"/>
                    </a:cubicBezTo>
                    <a:cubicBezTo>
                      <a:pt x="32" y="55"/>
                      <a:pt x="34" y="53"/>
                      <a:pt x="32" y="55"/>
                    </a:cubicBezTo>
                    <a:cubicBezTo>
                      <a:pt x="32" y="56"/>
                      <a:pt x="35" y="55"/>
                      <a:pt x="34" y="58"/>
                    </a:cubicBezTo>
                    <a:cubicBezTo>
                      <a:pt x="32" y="59"/>
                      <a:pt x="35" y="61"/>
                      <a:pt x="34" y="61"/>
                    </a:cubicBezTo>
                    <a:cubicBezTo>
                      <a:pt x="31" y="61"/>
                      <a:pt x="31" y="69"/>
                      <a:pt x="34" y="69"/>
                    </a:cubicBezTo>
                    <a:cubicBezTo>
                      <a:pt x="35" y="69"/>
                      <a:pt x="34" y="70"/>
                      <a:pt x="35" y="69"/>
                    </a:cubicBezTo>
                    <a:cubicBezTo>
                      <a:pt x="38" y="69"/>
                      <a:pt x="38" y="72"/>
                      <a:pt x="38" y="72"/>
                    </a:cubicBezTo>
                    <a:cubicBezTo>
                      <a:pt x="41" y="72"/>
                      <a:pt x="38" y="73"/>
                      <a:pt x="39" y="73"/>
                    </a:cubicBezTo>
                    <a:cubicBezTo>
                      <a:pt x="41" y="73"/>
                      <a:pt x="42" y="73"/>
                      <a:pt x="42" y="75"/>
                    </a:cubicBezTo>
                    <a:cubicBezTo>
                      <a:pt x="42" y="76"/>
                      <a:pt x="38" y="78"/>
                      <a:pt x="36" y="78"/>
                    </a:cubicBezTo>
                    <a:cubicBezTo>
                      <a:pt x="35" y="79"/>
                      <a:pt x="35" y="76"/>
                      <a:pt x="34" y="78"/>
                    </a:cubicBezTo>
                    <a:cubicBezTo>
                      <a:pt x="32" y="78"/>
                      <a:pt x="31" y="76"/>
                      <a:pt x="27" y="78"/>
                    </a:cubicBezTo>
                    <a:cubicBezTo>
                      <a:pt x="25" y="79"/>
                      <a:pt x="31" y="76"/>
                      <a:pt x="32" y="78"/>
                    </a:cubicBezTo>
                    <a:cubicBezTo>
                      <a:pt x="35" y="81"/>
                      <a:pt x="38" y="78"/>
                      <a:pt x="39" y="78"/>
                    </a:cubicBezTo>
                    <a:cubicBezTo>
                      <a:pt x="41" y="81"/>
                      <a:pt x="38" y="79"/>
                      <a:pt x="38" y="81"/>
                    </a:cubicBezTo>
                    <a:cubicBezTo>
                      <a:pt x="38" y="81"/>
                      <a:pt x="38" y="81"/>
                      <a:pt x="36" y="83"/>
                    </a:cubicBezTo>
                    <a:cubicBezTo>
                      <a:pt x="35" y="84"/>
                      <a:pt x="35" y="81"/>
                      <a:pt x="35" y="83"/>
                    </a:cubicBezTo>
                    <a:cubicBezTo>
                      <a:pt x="34" y="84"/>
                      <a:pt x="29" y="84"/>
                      <a:pt x="31" y="86"/>
                    </a:cubicBezTo>
                    <a:cubicBezTo>
                      <a:pt x="31" y="86"/>
                      <a:pt x="28" y="86"/>
                      <a:pt x="29" y="87"/>
                    </a:cubicBezTo>
                    <a:cubicBezTo>
                      <a:pt x="31" y="89"/>
                      <a:pt x="29" y="89"/>
                      <a:pt x="29" y="90"/>
                    </a:cubicBezTo>
                    <a:cubicBezTo>
                      <a:pt x="31" y="90"/>
                      <a:pt x="28" y="92"/>
                      <a:pt x="29" y="92"/>
                    </a:cubicBezTo>
                    <a:cubicBezTo>
                      <a:pt x="29" y="93"/>
                      <a:pt x="28" y="95"/>
                      <a:pt x="28" y="97"/>
                    </a:cubicBezTo>
                    <a:cubicBezTo>
                      <a:pt x="28" y="98"/>
                      <a:pt x="27" y="98"/>
                      <a:pt x="27" y="101"/>
                    </a:cubicBezTo>
                    <a:cubicBezTo>
                      <a:pt x="25" y="106"/>
                      <a:pt x="25" y="103"/>
                      <a:pt x="21" y="103"/>
                    </a:cubicBezTo>
                    <a:cubicBezTo>
                      <a:pt x="17" y="104"/>
                      <a:pt x="21" y="104"/>
                      <a:pt x="18" y="104"/>
                    </a:cubicBezTo>
                    <a:cubicBezTo>
                      <a:pt x="17" y="104"/>
                      <a:pt x="18" y="109"/>
                      <a:pt x="17" y="109"/>
                    </a:cubicBezTo>
                    <a:cubicBezTo>
                      <a:pt x="13" y="109"/>
                      <a:pt x="7" y="111"/>
                      <a:pt x="9" y="109"/>
                    </a:cubicBezTo>
                    <a:cubicBezTo>
                      <a:pt x="11" y="106"/>
                      <a:pt x="4" y="101"/>
                      <a:pt x="7" y="103"/>
                    </a:cubicBezTo>
                    <a:cubicBezTo>
                      <a:pt x="10" y="104"/>
                      <a:pt x="7" y="101"/>
                      <a:pt x="7" y="101"/>
                    </a:cubicBezTo>
                    <a:cubicBezTo>
                      <a:pt x="10" y="101"/>
                      <a:pt x="10" y="98"/>
                      <a:pt x="9" y="100"/>
                    </a:cubicBezTo>
                    <a:cubicBezTo>
                      <a:pt x="7" y="100"/>
                      <a:pt x="4" y="93"/>
                      <a:pt x="4" y="92"/>
                    </a:cubicBezTo>
                    <a:cubicBezTo>
                      <a:pt x="3" y="89"/>
                      <a:pt x="4" y="89"/>
                      <a:pt x="4" y="87"/>
                    </a:cubicBezTo>
                    <a:cubicBezTo>
                      <a:pt x="3" y="86"/>
                      <a:pt x="2" y="89"/>
                      <a:pt x="2" y="87"/>
                    </a:cubicBezTo>
                    <a:cubicBezTo>
                      <a:pt x="0" y="86"/>
                      <a:pt x="2" y="84"/>
                      <a:pt x="0" y="83"/>
                    </a:cubicBezTo>
                    <a:cubicBezTo>
                      <a:pt x="0" y="81"/>
                      <a:pt x="2" y="81"/>
                      <a:pt x="2" y="81"/>
                    </a:cubicBezTo>
                    <a:close/>
                    <a:moveTo>
                      <a:pt x="41" y="93"/>
                    </a:moveTo>
                    <a:cubicBezTo>
                      <a:pt x="42" y="92"/>
                      <a:pt x="39" y="92"/>
                      <a:pt x="42" y="90"/>
                    </a:cubicBezTo>
                    <a:cubicBezTo>
                      <a:pt x="43" y="90"/>
                      <a:pt x="43" y="89"/>
                      <a:pt x="42" y="90"/>
                    </a:cubicBezTo>
                    <a:cubicBezTo>
                      <a:pt x="39" y="92"/>
                      <a:pt x="41" y="89"/>
                      <a:pt x="38" y="90"/>
                    </a:cubicBezTo>
                    <a:cubicBezTo>
                      <a:pt x="36" y="92"/>
                      <a:pt x="36" y="93"/>
                      <a:pt x="38" y="95"/>
                    </a:cubicBezTo>
                    <a:cubicBezTo>
                      <a:pt x="38" y="97"/>
                      <a:pt x="36" y="98"/>
                      <a:pt x="38" y="97"/>
                    </a:cubicBezTo>
                    <a:cubicBezTo>
                      <a:pt x="38" y="97"/>
                      <a:pt x="38" y="97"/>
                      <a:pt x="41" y="93"/>
                    </a:cubicBezTo>
                    <a:close/>
                    <a:moveTo>
                      <a:pt x="31" y="93"/>
                    </a:moveTo>
                    <a:cubicBezTo>
                      <a:pt x="31" y="93"/>
                      <a:pt x="31" y="97"/>
                      <a:pt x="29" y="97"/>
                    </a:cubicBezTo>
                    <a:cubicBezTo>
                      <a:pt x="28" y="98"/>
                      <a:pt x="27" y="101"/>
                      <a:pt x="28" y="103"/>
                    </a:cubicBezTo>
                    <a:cubicBezTo>
                      <a:pt x="28" y="103"/>
                      <a:pt x="32" y="93"/>
                      <a:pt x="31" y="93"/>
                    </a:cubicBezTo>
                    <a:close/>
                    <a:moveTo>
                      <a:pt x="39" y="72"/>
                    </a:moveTo>
                    <a:cubicBezTo>
                      <a:pt x="38" y="72"/>
                      <a:pt x="38" y="70"/>
                      <a:pt x="38" y="69"/>
                    </a:cubicBezTo>
                    <a:cubicBezTo>
                      <a:pt x="39" y="72"/>
                      <a:pt x="39" y="72"/>
                      <a:pt x="39" y="72"/>
                    </a:cubicBezTo>
                    <a:close/>
                  </a:path>
                </a:pathLst>
              </a:custGeom>
              <a:solidFill>
                <a:srgbClr val="226F71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2" name="Freeform 2355"/>
              <p:cNvSpPr>
                <a:spLocks/>
              </p:cNvSpPr>
              <p:nvPr/>
            </p:nvSpPr>
            <p:spPr bwMode="auto">
              <a:xfrm>
                <a:off x="4397731" y="3468233"/>
                <a:ext cx="95139" cy="96708"/>
              </a:xfrm>
              <a:custGeom>
                <a:avLst/>
                <a:gdLst>
                  <a:gd name="T0" fmla="*/ 20 w 28"/>
                  <a:gd name="T1" fmla="*/ 24 h 26"/>
                  <a:gd name="T2" fmla="*/ 17 w 28"/>
                  <a:gd name="T3" fmla="*/ 23 h 26"/>
                  <a:gd name="T4" fmla="*/ 17 w 28"/>
                  <a:gd name="T5" fmla="*/ 23 h 26"/>
                  <a:gd name="T6" fmla="*/ 15 w 28"/>
                  <a:gd name="T7" fmla="*/ 23 h 26"/>
                  <a:gd name="T8" fmla="*/ 15 w 28"/>
                  <a:gd name="T9" fmla="*/ 21 h 26"/>
                  <a:gd name="T10" fmla="*/ 15 w 28"/>
                  <a:gd name="T11" fmla="*/ 21 h 26"/>
                  <a:gd name="T12" fmla="*/ 17 w 28"/>
                  <a:gd name="T13" fmla="*/ 20 h 26"/>
                  <a:gd name="T14" fmla="*/ 15 w 28"/>
                  <a:gd name="T15" fmla="*/ 20 h 26"/>
                  <a:gd name="T16" fmla="*/ 17 w 28"/>
                  <a:gd name="T17" fmla="*/ 18 h 26"/>
                  <a:gd name="T18" fmla="*/ 15 w 28"/>
                  <a:gd name="T19" fmla="*/ 17 h 26"/>
                  <a:gd name="T20" fmla="*/ 13 w 28"/>
                  <a:gd name="T21" fmla="*/ 18 h 26"/>
                  <a:gd name="T22" fmla="*/ 10 w 28"/>
                  <a:gd name="T23" fmla="*/ 20 h 26"/>
                  <a:gd name="T24" fmla="*/ 10 w 28"/>
                  <a:gd name="T25" fmla="*/ 20 h 26"/>
                  <a:gd name="T26" fmla="*/ 8 w 28"/>
                  <a:gd name="T27" fmla="*/ 21 h 26"/>
                  <a:gd name="T28" fmla="*/ 7 w 28"/>
                  <a:gd name="T29" fmla="*/ 21 h 26"/>
                  <a:gd name="T30" fmla="*/ 7 w 28"/>
                  <a:gd name="T31" fmla="*/ 20 h 26"/>
                  <a:gd name="T32" fmla="*/ 7 w 28"/>
                  <a:gd name="T33" fmla="*/ 20 h 26"/>
                  <a:gd name="T34" fmla="*/ 8 w 28"/>
                  <a:gd name="T35" fmla="*/ 20 h 26"/>
                  <a:gd name="T36" fmla="*/ 7 w 28"/>
                  <a:gd name="T37" fmla="*/ 18 h 26"/>
                  <a:gd name="T38" fmla="*/ 8 w 28"/>
                  <a:gd name="T39" fmla="*/ 17 h 26"/>
                  <a:gd name="T40" fmla="*/ 6 w 28"/>
                  <a:gd name="T41" fmla="*/ 17 h 26"/>
                  <a:gd name="T42" fmla="*/ 4 w 28"/>
                  <a:gd name="T43" fmla="*/ 15 h 26"/>
                  <a:gd name="T44" fmla="*/ 3 w 28"/>
                  <a:gd name="T45" fmla="*/ 15 h 26"/>
                  <a:gd name="T46" fmla="*/ 4 w 28"/>
                  <a:gd name="T47" fmla="*/ 15 h 26"/>
                  <a:gd name="T48" fmla="*/ 6 w 28"/>
                  <a:gd name="T49" fmla="*/ 12 h 26"/>
                  <a:gd name="T50" fmla="*/ 3 w 28"/>
                  <a:gd name="T51" fmla="*/ 10 h 26"/>
                  <a:gd name="T52" fmla="*/ 3 w 28"/>
                  <a:gd name="T53" fmla="*/ 9 h 26"/>
                  <a:gd name="T54" fmla="*/ 0 w 28"/>
                  <a:gd name="T55" fmla="*/ 4 h 26"/>
                  <a:gd name="T56" fmla="*/ 2 w 28"/>
                  <a:gd name="T57" fmla="*/ 4 h 26"/>
                  <a:gd name="T58" fmla="*/ 3 w 28"/>
                  <a:gd name="T59" fmla="*/ 4 h 26"/>
                  <a:gd name="T60" fmla="*/ 4 w 28"/>
                  <a:gd name="T61" fmla="*/ 6 h 26"/>
                  <a:gd name="T62" fmla="*/ 6 w 28"/>
                  <a:gd name="T63" fmla="*/ 6 h 26"/>
                  <a:gd name="T64" fmla="*/ 8 w 28"/>
                  <a:gd name="T65" fmla="*/ 6 h 26"/>
                  <a:gd name="T66" fmla="*/ 6 w 28"/>
                  <a:gd name="T67" fmla="*/ 4 h 26"/>
                  <a:gd name="T68" fmla="*/ 6 w 28"/>
                  <a:gd name="T69" fmla="*/ 3 h 26"/>
                  <a:gd name="T70" fmla="*/ 7 w 28"/>
                  <a:gd name="T71" fmla="*/ 1 h 26"/>
                  <a:gd name="T72" fmla="*/ 10 w 28"/>
                  <a:gd name="T73" fmla="*/ 3 h 26"/>
                  <a:gd name="T74" fmla="*/ 11 w 28"/>
                  <a:gd name="T75" fmla="*/ 4 h 26"/>
                  <a:gd name="T76" fmla="*/ 15 w 28"/>
                  <a:gd name="T77" fmla="*/ 4 h 26"/>
                  <a:gd name="T78" fmla="*/ 18 w 28"/>
                  <a:gd name="T79" fmla="*/ 3 h 26"/>
                  <a:gd name="T80" fmla="*/ 21 w 28"/>
                  <a:gd name="T81" fmla="*/ 7 h 26"/>
                  <a:gd name="T82" fmla="*/ 24 w 28"/>
                  <a:gd name="T83" fmla="*/ 10 h 26"/>
                  <a:gd name="T84" fmla="*/ 28 w 28"/>
                  <a:gd name="T85" fmla="*/ 12 h 26"/>
                  <a:gd name="T86" fmla="*/ 24 w 28"/>
                  <a:gd name="T87" fmla="*/ 12 h 26"/>
                  <a:gd name="T88" fmla="*/ 22 w 28"/>
                  <a:gd name="T89" fmla="*/ 17 h 26"/>
                  <a:gd name="T90" fmla="*/ 22 w 28"/>
                  <a:gd name="T91" fmla="*/ 20 h 26"/>
                  <a:gd name="T92" fmla="*/ 21 w 28"/>
                  <a:gd name="T93" fmla="*/ 21 h 26"/>
                  <a:gd name="T94" fmla="*/ 20 w 28"/>
                  <a:gd name="T95" fmla="*/ 21 h 26"/>
                  <a:gd name="T96" fmla="*/ 20 w 28"/>
                  <a:gd name="T9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" h="26">
                    <a:moveTo>
                      <a:pt x="20" y="24"/>
                    </a:moveTo>
                    <a:cubicBezTo>
                      <a:pt x="17" y="26"/>
                      <a:pt x="18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7" y="21"/>
                      <a:pt x="17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18"/>
                      <a:pt x="17" y="18"/>
                      <a:pt x="17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5"/>
                      <a:pt x="13" y="17"/>
                      <a:pt x="13" y="18"/>
                    </a:cubicBezTo>
                    <a:cubicBezTo>
                      <a:pt x="11" y="18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7" y="21"/>
                      <a:pt x="7" y="21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20"/>
                      <a:pt x="8" y="20"/>
                      <a:pt x="8" y="20"/>
                    </a:cubicBezTo>
                    <a:cubicBezTo>
                      <a:pt x="8" y="20"/>
                      <a:pt x="6" y="18"/>
                      <a:pt x="7" y="18"/>
                    </a:cubicBezTo>
                    <a:cubicBezTo>
                      <a:pt x="7" y="17"/>
                      <a:pt x="8" y="18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4" y="15"/>
                      <a:pt x="4" y="15"/>
                    </a:cubicBezTo>
                    <a:cubicBezTo>
                      <a:pt x="4" y="14"/>
                      <a:pt x="6" y="12"/>
                      <a:pt x="6" y="1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7"/>
                      <a:pt x="0" y="6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3" y="6"/>
                      <a:pt x="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7"/>
                      <a:pt x="8" y="6"/>
                    </a:cubicBezTo>
                    <a:cubicBezTo>
                      <a:pt x="10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3"/>
                      <a:pt x="10" y="0"/>
                      <a:pt x="10" y="3"/>
                    </a:cubicBezTo>
                    <a:cubicBezTo>
                      <a:pt x="10" y="4"/>
                      <a:pt x="11" y="3"/>
                      <a:pt x="11" y="4"/>
                    </a:cubicBezTo>
                    <a:cubicBezTo>
                      <a:pt x="13" y="7"/>
                      <a:pt x="15" y="6"/>
                      <a:pt x="15" y="4"/>
                    </a:cubicBezTo>
                    <a:cubicBezTo>
                      <a:pt x="15" y="4"/>
                      <a:pt x="17" y="3"/>
                      <a:pt x="18" y="3"/>
                    </a:cubicBezTo>
                    <a:cubicBezTo>
                      <a:pt x="20" y="3"/>
                      <a:pt x="21" y="6"/>
                      <a:pt x="21" y="7"/>
                    </a:cubicBezTo>
                    <a:cubicBezTo>
                      <a:pt x="22" y="7"/>
                      <a:pt x="24" y="7"/>
                      <a:pt x="24" y="10"/>
                    </a:cubicBezTo>
                    <a:cubicBezTo>
                      <a:pt x="24" y="10"/>
                      <a:pt x="26" y="10"/>
                      <a:pt x="28" y="12"/>
                    </a:cubicBezTo>
                    <a:cubicBezTo>
                      <a:pt x="28" y="14"/>
                      <a:pt x="26" y="10"/>
                      <a:pt x="24" y="12"/>
                    </a:cubicBezTo>
                    <a:cubicBezTo>
                      <a:pt x="22" y="14"/>
                      <a:pt x="24" y="15"/>
                      <a:pt x="22" y="17"/>
                    </a:cubicBezTo>
                    <a:cubicBezTo>
                      <a:pt x="21" y="17"/>
                      <a:pt x="24" y="18"/>
                      <a:pt x="22" y="20"/>
                    </a:cubicBezTo>
                    <a:cubicBezTo>
                      <a:pt x="21" y="20"/>
                      <a:pt x="22" y="20"/>
                      <a:pt x="21" y="21"/>
                    </a:cubicBezTo>
                    <a:cubicBezTo>
                      <a:pt x="21" y="21"/>
                      <a:pt x="21" y="17"/>
                      <a:pt x="20" y="21"/>
                    </a:cubicBezTo>
                    <a:cubicBezTo>
                      <a:pt x="20" y="23"/>
                      <a:pt x="20" y="23"/>
                      <a:pt x="20" y="2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3" name="Freeform 2356"/>
              <p:cNvSpPr>
                <a:spLocks/>
              </p:cNvSpPr>
              <p:nvPr/>
            </p:nvSpPr>
            <p:spPr bwMode="auto">
              <a:xfrm>
                <a:off x="4394025" y="3524429"/>
                <a:ext cx="23476" cy="22216"/>
              </a:xfrm>
              <a:custGeom>
                <a:avLst/>
                <a:gdLst>
                  <a:gd name="T0" fmla="*/ 0 w 7"/>
                  <a:gd name="T1" fmla="*/ 2 h 6"/>
                  <a:gd name="T2" fmla="*/ 1 w 7"/>
                  <a:gd name="T3" fmla="*/ 0 h 6"/>
                  <a:gd name="T4" fmla="*/ 3 w 7"/>
                  <a:gd name="T5" fmla="*/ 2 h 6"/>
                  <a:gd name="T6" fmla="*/ 3 w 7"/>
                  <a:gd name="T7" fmla="*/ 2 h 6"/>
                  <a:gd name="T8" fmla="*/ 4 w 7"/>
                  <a:gd name="T9" fmla="*/ 2 h 6"/>
                  <a:gd name="T10" fmla="*/ 5 w 7"/>
                  <a:gd name="T11" fmla="*/ 3 h 6"/>
                  <a:gd name="T12" fmla="*/ 5 w 7"/>
                  <a:gd name="T13" fmla="*/ 3 h 6"/>
                  <a:gd name="T14" fmla="*/ 7 w 7"/>
                  <a:gd name="T15" fmla="*/ 6 h 6"/>
                  <a:gd name="T16" fmla="*/ 5 w 7"/>
                  <a:gd name="T17" fmla="*/ 6 h 6"/>
                  <a:gd name="T18" fmla="*/ 0 w 7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3" y="2"/>
                      <a:pt x="1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5"/>
                      <a:pt x="5" y="5"/>
                      <a:pt x="7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1" y="3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4" name="Freeform 2357"/>
              <p:cNvSpPr>
                <a:spLocks/>
              </p:cNvSpPr>
              <p:nvPr/>
            </p:nvSpPr>
            <p:spPr bwMode="auto">
              <a:xfrm>
                <a:off x="4370551" y="3490450"/>
                <a:ext cx="101128" cy="88686"/>
              </a:xfrm>
              <a:custGeom>
                <a:avLst/>
                <a:gdLst>
                  <a:gd name="T0" fmla="*/ 15 w 16"/>
                  <a:gd name="T1" fmla="*/ 15 h 15"/>
                  <a:gd name="T2" fmla="*/ 15 w 16"/>
                  <a:gd name="T3" fmla="*/ 14 h 15"/>
                  <a:gd name="T4" fmla="*/ 15 w 16"/>
                  <a:gd name="T5" fmla="*/ 14 h 15"/>
                  <a:gd name="T6" fmla="*/ 16 w 16"/>
                  <a:gd name="T7" fmla="*/ 12 h 15"/>
                  <a:gd name="T8" fmla="*/ 15 w 16"/>
                  <a:gd name="T9" fmla="*/ 12 h 15"/>
                  <a:gd name="T10" fmla="*/ 16 w 16"/>
                  <a:gd name="T11" fmla="*/ 11 h 15"/>
                  <a:gd name="T12" fmla="*/ 15 w 16"/>
                  <a:gd name="T13" fmla="*/ 11 h 15"/>
                  <a:gd name="T14" fmla="*/ 12 w 16"/>
                  <a:gd name="T15" fmla="*/ 9 h 15"/>
                  <a:gd name="T16" fmla="*/ 11 w 16"/>
                  <a:gd name="T17" fmla="*/ 9 h 15"/>
                  <a:gd name="T18" fmla="*/ 12 w 16"/>
                  <a:gd name="T19" fmla="*/ 9 h 15"/>
                  <a:gd name="T20" fmla="*/ 14 w 16"/>
                  <a:gd name="T21" fmla="*/ 6 h 15"/>
                  <a:gd name="T22" fmla="*/ 11 w 16"/>
                  <a:gd name="T23" fmla="*/ 4 h 15"/>
                  <a:gd name="T24" fmla="*/ 11 w 16"/>
                  <a:gd name="T25" fmla="*/ 3 h 15"/>
                  <a:gd name="T26" fmla="*/ 8 w 16"/>
                  <a:gd name="T27" fmla="*/ 0 h 15"/>
                  <a:gd name="T28" fmla="*/ 7 w 16"/>
                  <a:gd name="T29" fmla="*/ 0 h 15"/>
                  <a:gd name="T30" fmla="*/ 4 w 16"/>
                  <a:gd name="T31" fmla="*/ 0 h 15"/>
                  <a:gd name="T32" fmla="*/ 3 w 16"/>
                  <a:gd name="T33" fmla="*/ 0 h 15"/>
                  <a:gd name="T34" fmla="*/ 0 w 16"/>
                  <a:gd name="T35" fmla="*/ 1 h 15"/>
                  <a:gd name="T36" fmla="*/ 0 w 16"/>
                  <a:gd name="T37" fmla="*/ 1 h 15"/>
                  <a:gd name="T38" fmla="*/ 0 w 16"/>
                  <a:gd name="T39" fmla="*/ 1 h 15"/>
                  <a:gd name="T40" fmla="*/ 1 w 16"/>
                  <a:gd name="T41" fmla="*/ 4 h 15"/>
                  <a:gd name="T42" fmla="*/ 0 w 16"/>
                  <a:gd name="T43" fmla="*/ 6 h 15"/>
                  <a:gd name="T44" fmla="*/ 1 w 16"/>
                  <a:gd name="T45" fmla="*/ 6 h 15"/>
                  <a:gd name="T46" fmla="*/ 0 w 16"/>
                  <a:gd name="T47" fmla="*/ 8 h 15"/>
                  <a:gd name="T48" fmla="*/ 5 w 16"/>
                  <a:gd name="T49" fmla="*/ 9 h 15"/>
                  <a:gd name="T50" fmla="*/ 7 w 16"/>
                  <a:gd name="T51" fmla="*/ 11 h 15"/>
                  <a:gd name="T52" fmla="*/ 8 w 16"/>
                  <a:gd name="T53" fmla="*/ 9 h 15"/>
                  <a:gd name="T54" fmla="*/ 10 w 16"/>
                  <a:gd name="T55" fmla="*/ 11 h 15"/>
                  <a:gd name="T56" fmla="*/ 11 w 16"/>
                  <a:gd name="T57" fmla="*/ 11 h 15"/>
                  <a:gd name="T58" fmla="*/ 11 w 16"/>
                  <a:gd name="T59" fmla="*/ 11 h 15"/>
                  <a:gd name="T60" fmla="*/ 12 w 16"/>
                  <a:gd name="T61" fmla="*/ 12 h 15"/>
                  <a:gd name="T62" fmla="*/ 14 w 16"/>
                  <a:gd name="T63" fmla="*/ 12 h 15"/>
                  <a:gd name="T64" fmla="*/ 15 w 16"/>
                  <a:gd name="T65" fmla="*/ 15 h 15"/>
                  <a:gd name="T66" fmla="*/ 15 w 16"/>
                  <a:gd name="T67" fmla="*/ 14 h 15"/>
                  <a:gd name="T68" fmla="*/ 15 w 16"/>
                  <a:gd name="T6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" h="15">
                    <a:moveTo>
                      <a:pt x="15" y="15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6" y="12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2" y="9"/>
                      <a:pt x="12" y="9"/>
                    </a:cubicBezTo>
                    <a:cubicBezTo>
                      <a:pt x="12" y="8"/>
                      <a:pt x="14" y="6"/>
                      <a:pt x="14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1" y="3"/>
                      <a:pt x="11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3" y="9"/>
                      <a:pt x="4" y="8"/>
                      <a:pt x="5" y="9"/>
                    </a:cubicBezTo>
                    <a:cubicBezTo>
                      <a:pt x="7" y="9"/>
                      <a:pt x="7" y="9"/>
                      <a:pt x="7" y="11"/>
                    </a:cubicBezTo>
                    <a:cubicBezTo>
                      <a:pt x="7" y="11"/>
                      <a:pt x="7" y="9"/>
                      <a:pt x="8" y="9"/>
                    </a:cubicBezTo>
                    <a:cubicBezTo>
                      <a:pt x="10" y="11"/>
                      <a:pt x="8" y="11"/>
                      <a:pt x="10" y="11"/>
                    </a:cubicBezTo>
                    <a:cubicBezTo>
                      <a:pt x="11" y="11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1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4"/>
                      <a:pt x="14" y="14"/>
                      <a:pt x="15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5"/>
                      <a:pt x="15" y="15"/>
                      <a:pt x="15" y="15"/>
                    </a:cubicBezTo>
                  </a:path>
                </a:pathLst>
              </a:custGeom>
              <a:solidFill>
                <a:schemeClr val="bg1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5" name="Freeform 2358"/>
              <p:cNvSpPr>
                <a:spLocks/>
              </p:cNvSpPr>
              <p:nvPr/>
            </p:nvSpPr>
            <p:spPr bwMode="auto">
              <a:xfrm>
                <a:off x="4301358" y="3431641"/>
                <a:ext cx="129734" cy="62730"/>
              </a:xfrm>
              <a:custGeom>
                <a:avLst/>
                <a:gdLst>
                  <a:gd name="T0" fmla="*/ 20 w 38"/>
                  <a:gd name="T1" fmla="*/ 17 h 17"/>
                  <a:gd name="T2" fmla="*/ 23 w 38"/>
                  <a:gd name="T3" fmla="*/ 16 h 17"/>
                  <a:gd name="T4" fmla="*/ 24 w 38"/>
                  <a:gd name="T5" fmla="*/ 16 h 17"/>
                  <a:gd name="T6" fmla="*/ 28 w 38"/>
                  <a:gd name="T7" fmla="*/ 16 h 17"/>
                  <a:gd name="T8" fmla="*/ 28 w 38"/>
                  <a:gd name="T9" fmla="*/ 16 h 17"/>
                  <a:gd name="T10" fmla="*/ 30 w 38"/>
                  <a:gd name="T11" fmla="*/ 14 h 17"/>
                  <a:gd name="T12" fmla="*/ 32 w 38"/>
                  <a:gd name="T13" fmla="*/ 16 h 17"/>
                  <a:gd name="T14" fmla="*/ 32 w 38"/>
                  <a:gd name="T15" fmla="*/ 16 h 17"/>
                  <a:gd name="T16" fmla="*/ 35 w 38"/>
                  <a:gd name="T17" fmla="*/ 16 h 17"/>
                  <a:gd name="T18" fmla="*/ 36 w 38"/>
                  <a:gd name="T19" fmla="*/ 16 h 17"/>
                  <a:gd name="T20" fmla="*/ 35 w 38"/>
                  <a:gd name="T21" fmla="*/ 14 h 17"/>
                  <a:gd name="T22" fmla="*/ 35 w 38"/>
                  <a:gd name="T23" fmla="*/ 13 h 17"/>
                  <a:gd name="T24" fmla="*/ 36 w 38"/>
                  <a:gd name="T25" fmla="*/ 11 h 17"/>
                  <a:gd name="T26" fmla="*/ 32 w 38"/>
                  <a:gd name="T27" fmla="*/ 10 h 17"/>
                  <a:gd name="T28" fmla="*/ 32 w 38"/>
                  <a:gd name="T29" fmla="*/ 6 h 17"/>
                  <a:gd name="T30" fmla="*/ 28 w 38"/>
                  <a:gd name="T31" fmla="*/ 6 h 17"/>
                  <a:gd name="T32" fmla="*/ 25 w 38"/>
                  <a:gd name="T33" fmla="*/ 6 h 17"/>
                  <a:gd name="T34" fmla="*/ 21 w 38"/>
                  <a:gd name="T35" fmla="*/ 6 h 17"/>
                  <a:gd name="T36" fmla="*/ 20 w 38"/>
                  <a:gd name="T37" fmla="*/ 5 h 17"/>
                  <a:gd name="T38" fmla="*/ 17 w 38"/>
                  <a:gd name="T39" fmla="*/ 3 h 17"/>
                  <a:gd name="T40" fmla="*/ 12 w 38"/>
                  <a:gd name="T41" fmla="*/ 2 h 17"/>
                  <a:gd name="T42" fmla="*/ 7 w 38"/>
                  <a:gd name="T43" fmla="*/ 2 h 17"/>
                  <a:gd name="T44" fmla="*/ 5 w 38"/>
                  <a:gd name="T45" fmla="*/ 0 h 17"/>
                  <a:gd name="T46" fmla="*/ 0 w 38"/>
                  <a:gd name="T47" fmla="*/ 0 h 17"/>
                  <a:gd name="T48" fmla="*/ 7 w 38"/>
                  <a:gd name="T49" fmla="*/ 5 h 17"/>
                  <a:gd name="T50" fmla="*/ 10 w 38"/>
                  <a:gd name="T51" fmla="*/ 8 h 17"/>
                  <a:gd name="T52" fmla="*/ 9 w 38"/>
                  <a:gd name="T53" fmla="*/ 14 h 17"/>
                  <a:gd name="T54" fmla="*/ 12 w 38"/>
                  <a:gd name="T55" fmla="*/ 14 h 17"/>
                  <a:gd name="T56" fmla="*/ 14 w 38"/>
                  <a:gd name="T57" fmla="*/ 14 h 17"/>
                  <a:gd name="T58" fmla="*/ 16 w 38"/>
                  <a:gd name="T59" fmla="*/ 13 h 17"/>
                  <a:gd name="T60" fmla="*/ 18 w 38"/>
                  <a:gd name="T61" fmla="*/ 16 h 17"/>
                  <a:gd name="T62" fmla="*/ 18 w 38"/>
                  <a:gd name="T63" fmla="*/ 16 h 17"/>
                  <a:gd name="T64" fmla="*/ 18 w 38"/>
                  <a:gd name="T65" fmla="*/ 16 h 17"/>
                  <a:gd name="T66" fmla="*/ 20 w 38"/>
                  <a:gd name="T67" fmla="*/ 16 h 17"/>
                  <a:gd name="T68" fmla="*/ 20 w 38"/>
                  <a:gd name="T6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17">
                    <a:moveTo>
                      <a:pt x="20" y="17"/>
                    </a:moveTo>
                    <a:cubicBezTo>
                      <a:pt x="21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4" y="16"/>
                      <a:pt x="34" y="16"/>
                      <a:pt x="35" y="16"/>
                    </a:cubicBezTo>
                    <a:cubicBezTo>
                      <a:pt x="36" y="16"/>
                      <a:pt x="36" y="17"/>
                      <a:pt x="36" y="16"/>
                    </a:cubicBezTo>
                    <a:cubicBezTo>
                      <a:pt x="38" y="16"/>
                      <a:pt x="35" y="14"/>
                      <a:pt x="35" y="14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8"/>
                      <a:pt x="34" y="6"/>
                      <a:pt x="32" y="6"/>
                    </a:cubicBezTo>
                    <a:cubicBezTo>
                      <a:pt x="30" y="6"/>
                      <a:pt x="30" y="6"/>
                      <a:pt x="28" y="6"/>
                    </a:cubicBezTo>
                    <a:cubicBezTo>
                      <a:pt x="28" y="5"/>
                      <a:pt x="28" y="6"/>
                      <a:pt x="25" y="6"/>
                    </a:cubicBezTo>
                    <a:cubicBezTo>
                      <a:pt x="24" y="5"/>
                      <a:pt x="23" y="8"/>
                      <a:pt x="21" y="6"/>
                    </a:cubicBezTo>
                    <a:cubicBezTo>
                      <a:pt x="20" y="6"/>
                      <a:pt x="23" y="6"/>
                      <a:pt x="20" y="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0"/>
                      <a:pt x="12" y="2"/>
                    </a:cubicBezTo>
                    <a:cubicBezTo>
                      <a:pt x="9" y="3"/>
                      <a:pt x="10" y="2"/>
                      <a:pt x="7" y="2"/>
                    </a:cubicBezTo>
                    <a:cubicBezTo>
                      <a:pt x="6" y="2"/>
                      <a:pt x="6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5" y="3"/>
                      <a:pt x="6" y="3"/>
                      <a:pt x="7" y="5"/>
                    </a:cubicBezTo>
                    <a:cubicBezTo>
                      <a:pt x="7" y="6"/>
                      <a:pt x="9" y="3"/>
                      <a:pt x="10" y="8"/>
                    </a:cubicBezTo>
                    <a:cubicBezTo>
                      <a:pt x="12" y="13"/>
                      <a:pt x="10" y="13"/>
                      <a:pt x="9" y="14"/>
                    </a:cubicBezTo>
                    <a:cubicBezTo>
                      <a:pt x="12" y="16"/>
                      <a:pt x="10" y="14"/>
                      <a:pt x="12" y="14"/>
                    </a:cubicBezTo>
                    <a:cubicBezTo>
                      <a:pt x="12" y="14"/>
                      <a:pt x="14" y="16"/>
                      <a:pt x="14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7" y="13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20" y="17"/>
                      <a:pt x="20" y="17"/>
                      <a:pt x="20" y="17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6" name="Freeform 2359"/>
              <p:cNvSpPr>
                <a:spLocks/>
              </p:cNvSpPr>
              <p:nvPr/>
            </p:nvSpPr>
            <p:spPr bwMode="auto">
              <a:xfrm>
                <a:off x="4411322" y="3108845"/>
                <a:ext cx="749985" cy="397288"/>
              </a:xfrm>
              <a:custGeom>
                <a:avLst/>
                <a:gdLst>
                  <a:gd name="T0" fmla="*/ 132 w 219"/>
                  <a:gd name="T1" fmla="*/ 97 h 107"/>
                  <a:gd name="T2" fmla="*/ 129 w 219"/>
                  <a:gd name="T3" fmla="*/ 98 h 107"/>
                  <a:gd name="T4" fmla="*/ 124 w 219"/>
                  <a:gd name="T5" fmla="*/ 101 h 107"/>
                  <a:gd name="T6" fmla="*/ 120 w 219"/>
                  <a:gd name="T7" fmla="*/ 106 h 107"/>
                  <a:gd name="T8" fmla="*/ 117 w 219"/>
                  <a:gd name="T9" fmla="*/ 106 h 107"/>
                  <a:gd name="T10" fmla="*/ 117 w 219"/>
                  <a:gd name="T11" fmla="*/ 104 h 107"/>
                  <a:gd name="T12" fmla="*/ 108 w 219"/>
                  <a:gd name="T13" fmla="*/ 101 h 107"/>
                  <a:gd name="T14" fmla="*/ 106 w 219"/>
                  <a:gd name="T15" fmla="*/ 98 h 107"/>
                  <a:gd name="T16" fmla="*/ 106 w 219"/>
                  <a:gd name="T17" fmla="*/ 92 h 107"/>
                  <a:gd name="T18" fmla="*/ 99 w 219"/>
                  <a:gd name="T19" fmla="*/ 86 h 107"/>
                  <a:gd name="T20" fmla="*/ 83 w 219"/>
                  <a:gd name="T21" fmla="*/ 86 h 107"/>
                  <a:gd name="T22" fmla="*/ 81 w 219"/>
                  <a:gd name="T23" fmla="*/ 81 h 107"/>
                  <a:gd name="T24" fmla="*/ 82 w 219"/>
                  <a:gd name="T25" fmla="*/ 75 h 107"/>
                  <a:gd name="T26" fmla="*/ 82 w 219"/>
                  <a:gd name="T27" fmla="*/ 68 h 107"/>
                  <a:gd name="T28" fmla="*/ 81 w 219"/>
                  <a:gd name="T29" fmla="*/ 65 h 107"/>
                  <a:gd name="T30" fmla="*/ 75 w 219"/>
                  <a:gd name="T31" fmla="*/ 65 h 107"/>
                  <a:gd name="T32" fmla="*/ 71 w 219"/>
                  <a:gd name="T33" fmla="*/ 68 h 107"/>
                  <a:gd name="T34" fmla="*/ 67 w 219"/>
                  <a:gd name="T35" fmla="*/ 73 h 107"/>
                  <a:gd name="T36" fmla="*/ 54 w 219"/>
                  <a:gd name="T37" fmla="*/ 79 h 107"/>
                  <a:gd name="T38" fmla="*/ 50 w 219"/>
                  <a:gd name="T39" fmla="*/ 103 h 107"/>
                  <a:gd name="T40" fmla="*/ 42 w 219"/>
                  <a:gd name="T41" fmla="*/ 95 h 107"/>
                  <a:gd name="T42" fmla="*/ 35 w 219"/>
                  <a:gd name="T43" fmla="*/ 100 h 107"/>
                  <a:gd name="T44" fmla="*/ 31 w 219"/>
                  <a:gd name="T45" fmla="*/ 90 h 107"/>
                  <a:gd name="T46" fmla="*/ 25 w 219"/>
                  <a:gd name="T47" fmla="*/ 82 h 107"/>
                  <a:gd name="T48" fmla="*/ 29 w 219"/>
                  <a:gd name="T49" fmla="*/ 81 h 107"/>
                  <a:gd name="T50" fmla="*/ 29 w 219"/>
                  <a:gd name="T51" fmla="*/ 75 h 107"/>
                  <a:gd name="T52" fmla="*/ 38 w 219"/>
                  <a:gd name="T53" fmla="*/ 75 h 107"/>
                  <a:gd name="T54" fmla="*/ 38 w 219"/>
                  <a:gd name="T55" fmla="*/ 64 h 107"/>
                  <a:gd name="T56" fmla="*/ 31 w 219"/>
                  <a:gd name="T57" fmla="*/ 64 h 107"/>
                  <a:gd name="T58" fmla="*/ 17 w 219"/>
                  <a:gd name="T59" fmla="*/ 67 h 107"/>
                  <a:gd name="T60" fmla="*/ 16 w 219"/>
                  <a:gd name="T61" fmla="*/ 67 h 107"/>
                  <a:gd name="T62" fmla="*/ 7 w 219"/>
                  <a:gd name="T63" fmla="*/ 58 h 107"/>
                  <a:gd name="T64" fmla="*/ 4 w 219"/>
                  <a:gd name="T65" fmla="*/ 47 h 107"/>
                  <a:gd name="T66" fmla="*/ 16 w 219"/>
                  <a:gd name="T67" fmla="*/ 39 h 107"/>
                  <a:gd name="T68" fmla="*/ 31 w 219"/>
                  <a:gd name="T69" fmla="*/ 31 h 107"/>
                  <a:gd name="T70" fmla="*/ 54 w 219"/>
                  <a:gd name="T71" fmla="*/ 37 h 107"/>
                  <a:gd name="T72" fmla="*/ 70 w 219"/>
                  <a:gd name="T73" fmla="*/ 37 h 107"/>
                  <a:gd name="T74" fmla="*/ 79 w 219"/>
                  <a:gd name="T75" fmla="*/ 31 h 107"/>
                  <a:gd name="T76" fmla="*/ 83 w 219"/>
                  <a:gd name="T77" fmla="*/ 19 h 107"/>
                  <a:gd name="T78" fmla="*/ 114 w 219"/>
                  <a:gd name="T79" fmla="*/ 6 h 107"/>
                  <a:gd name="T80" fmla="*/ 133 w 219"/>
                  <a:gd name="T81" fmla="*/ 8 h 107"/>
                  <a:gd name="T82" fmla="*/ 146 w 219"/>
                  <a:gd name="T83" fmla="*/ 14 h 107"/>
                  <a:gd name="T84" fmla="*/ 163 w 219"/>
                  <a:gd name="T85" fmla="*/ 12 h 107"/>
                  <a:gd name="T86" fmla="*/ 186 w 219"/>
                  <a:gd name="T87" fmla="*/ 34 h 107"/>
                  <a:gd name="T88" fmla="*/ 214 w 219"/>
                  <a:gd name="T89" fmla="*/ 44 h 107"/>
                  <a:gd name="T90" fmla="*/ 214 w 219"/>
                  <a:gd name="T91" fmla="*/ 53 h 107"/>
                  <a:gd name="T92" fmla="*/ 207 w 219"/>
                  <a:gd name="T93" fmla="*/ 64 h 107"/>
                  <a:gd name="T94" fmla="*/ 196 w 219"/>
                  <a:gd name="T95" fmla="*/ 62 h 107"/>
                  <a:gd name="T96" fmla="*/ 194 w 219"/>
                  <a:gd name="T97" fmla="*/ 75 h 107"/>
                  <a:gd name="T98" fmla="*/ 182 w 219"/>
                  <a:gd name="T99" fmla="*/ 76 h 107"/>
                  <a:gd name="T100" fmla="*/ 183 w 219"/>
                  <a:gd name="T101" fmla="*/ 90 h 107"/>
                  <a:gd name="T102" fmla="*/ 182 w 219"/>
                  <a:gd name="T103" fmla="*/ 97 h 107"/>
                  <a:gd name="T104" fmla="*/ 165 w 219"/>
                  <a:gd name="T105" fmla="*/ 92 h 107"/>
                  <a:gd name="T106" fmla="*/ 147 w 219"/>
                  <a:gd name="T107" fmla="*/ 90 h 107"/>
                  <a:gd name="T108" fmla="*/ 136 w 219"/>
                  <a:gd name="T109" fmla="*/ 9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9" h="107">
                    <a:moveTo>
                      <a:pt x="133" y="95"/>
                    </a:moveTo>
                    <a:cubicBezTo>
                      <a:pt x="132" y="97"/>
                      <a:pt x="132" y="97"/>
                      <a:pt x="132" y="97"/>
                    </a:cubicBezTo>
                    <a:cubicBezTo>
                      <a:pt x="131" y="97"/>
                      <a:pt x="132" y="98"/>
                      <a:pt x="131" y="98"/>
                    </a:cubicBezTo>
                    <a:cubicBezTo>
                      <a:pt x="129" y="98"/>
                      <a:pt x="131" y="97"/>
                      <a:pt x="129" y="98"/>
                    </a:cubicBezTo>
                    <a:cubicBezTo>
                      <a:pt x="128" y="98"/>
                      <a:pt x="126" y="100"/>
                      <a:pt x="125" y="100"/>
                    </a:cubicBezTo>
                    <a:cubicBezTo>
                      <a:pt x="124" y="101"/>
                      <a:pt x="124" y="101"/>
                      <a:pt x="124" y="101"/>
                    </a:cubicBezTo>
                    <a:cubicBezTo>
                      <a:pt x="121" y="103"/>
                      <a:pt x="122" y="103"/>
                      <a:pt x="121" y="103"/>
                    </a:cubicBezTo>
                    <a:cubicBezTo>
                      <a:pt x="121" y="104"/>
                      <a:pt x="120" y="104"/>
                      <a:pt x="120" y="106"/>
                    </a:cubicBezTo>
                    <a:cubicBezTo>
                      <a:pt x="121" y="106"/>
                      <a:pt x="120" y="107"/>
                      <a:pt x="118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8" y="104"/>
                      <a:pt x="118" y="104"/>
                      <a:pt x="118" y="104"/>
                    </a:cubicBezTo>
                    <a:cubicBezTo>
                      <a:pt x="118" y="104"/>
                      <a:pt x="118" y="104"/>
                      <a:pt x="117" y="104"/>
                    </a:cubicBezTo>
                    <a:cubicBezTo>
                      <a:pt x="117" y="103"/>
                      <a:pt x="117" y="103"/>
                      <a:pt x="113" y="103"/>
                    </a:cubicBezTo>
                    <a:cubicBezTo>
                      <a:pt x="108" y="104"/>
                      <a:pt x="108" y="103"/>
                      <a:pt x="108" y="101"/>
                    </a:cubicBezTo>
                    <a:cubicBezTo>
                      <a:pt x="108" y="100"/>
                      <a:pt x="108" y="98"/>
                      <a:pt x="108" y="98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6" y="98"/>
                      <a:pt x="106" y="97"/>
                      <a:pt x="106" y="95"/>
                    </a:cubicBezTo>
                    <a:cubicBezTo>
                      <a:pt x="107" y="92"/>
                      <a:pt x="107" y="90"/>
                      <a:pt x="106" y="92"/>
                    </a:cubicBezTo>
                    <a:cubicBezTo>
                      <a:pt x="104" y="92"/>
                      <a:pt x="104" y="89"/>
                      <a:pt x="103" y="87"/>
                    </a:cubicBezTo>
                    <a:cubicBezTo>
                      <a:pt x="102" y="87"/>
                      <a:pt x="102" y="86"/>
                      <a:pt x="99" y="86"/>
                    </a:cubicBezTo>
                    <a:cubicBezTo>
                      <a:pt x="96" y="87"/>
                      <a:pt x="95" y="86"/>
                      <a:pt x="89" y="87"/>
                    </a:cubicBezTo>
                    <a:cubicBezTo>
                      <a:pt x="85" y="87"/>
                      <a:pt x="85" y="87"/>
                      <a:pt x="83" y="86"/>
                    </a:cubicBezTo>
                    <a:cubicBezTo>
                      <a:pt x="82" y="84"/>
                      <a:pt x="81" y="84"/>
                      <a:pt x="81" y="82"/>
                    </a:cubicBezTo>
                    <a:cubicBezTo>
                      <a:pt x="79" y="82"/>
                      <a:pt x="81" y="81"/>
                      <a:pt x="81" y="81"/>
                    </a:cubicBezTo>
                    <a:cubicBezTo>
                      <a:pt x="79" y="79"/>
                      <a:pt x="81" y="81"/>
                      <a:pt x="85" y="76"/>
                    </a:cubicBezTo>
                    <a:cubicBezTo>
                      <a:pt x="83" y="75"/>
                      <a:pt x="82" y="78"/>
                      <a:pt x="82" y="75"/>
                    </a:cubicBezTo>
                    <a:cubicBezTo>
                      <a:pt x="82" y="72"/>
                      <a:pt x="81" y="73"/>
                      <a:pt x="79" y="70"/>
                    </a:cubicBezTo>
                    <a:cubicBezTo>
                      <a:pt x="79" y="67"/>
                      <a:pt x="82" y="70"/>
                      <a:pt x="82" y="68"/>
                    </a:cubicBezTo>
                    <a:cubicBezTo>
                      <a:pt x="82" y="67"/>
                      <a:pt x="83" y="68"/>
                      <a:pt x="83" y="64"/>
                    </a:cubicBezTo>
                    <a:cubicBezTo>
                      <a:pt x="83" y="64"/>
                      <a:pt x="81" y="64"/>
                      <a:pt x="81" y="65"/>
                    </a:cubicBezTo>
                    <a:cubicBezTo>
                      <a:pt x="79" y="67"/>
                      <a:pt x="78" y="67"/>
                      <a:pt x="79" y="65"/>
                    </a:cubicBezTo>
                    <a:cubicBezTo>
                      <a:pt x="79" y="64"/>
                      <a:pt x="78" y="64"/>
                      <a:pt x="75" y="65"/>
                    </a:cubicBezTo>
                    <a:cubicBezTo>
                      <a:pt x="71" y="67"/>
                      <a:pt x="75" y="67"/>
                      <a:pt x="75" y="68"/>
                    </a:cubicBezTo>
                    <a:cubicBezTo>
                      <a:pt x="74" y="70"/>
                      <a:pt x="72" y="67"/>
                      <a:pt x="71" y="68"/>
                    </a:cubicBezTo>
                    <a:cubicBezTo>
                      <a:pt x="71" y="68"/>
                      <a:pt x="72" y="68"/>
                      <a:pt x="71" y="70"/>
                    </a:cubicBezTo>
                    <a:cubicBezTo>
                      <a:pt x="70" y="72"/>
                      <a:pt x="70" y="68"/>
                      <a:pt x="67" y="73"/>
                    </a:cubicBezTo>
                    <a:cubicBezTo>
                      <a:pt x="65" y="73"/>
                      <a:pt x="56" y="76"/>
                      <a:pt x="54" y="76"/>
                    </a:cubicBezTo>
                    <a:cubicBezTo>
                      <a:pt x="53" y="76"/>
                      <a:pt x="54" y="76"/>
                      <a:pt x="54" y="79"/>
                    </a:cubicBezTo>
                    <a:cubicBezTo>
                      <a:pt x="54" y="81"/>
                      <a:pt x="54" y="103"/>
                      <a:pt x="54" y="103"/>
                    </a:cubicBezTo>
                    <a:cubicBezTo>
                      <a:pt x="52" y="103"/>
                      <a:pt x="50" y="103"/>
                      <a:pt x="50" y="103"/>
                    </a:cubicBezTo>
                    <a:cubicBezTo>
                      <a:pt x="47" y="98"/>
                      <a:pt x="49" y="98"/>
                      <a:pt x="46" y="98"/>
                    </a:cubicBezTo>
                    <a:cubicBezTo>
                      <a:pt x="45" y="97"/>
                      <a:pt x="45" y="95"/>
                      <a:pt x="42" y="95"/>
                    </a:cubicBezTo>
                    <a:cubicBezTo>
                      <a:pt x="41" y="95"/>
                      <a:pt x="38" y="97"/>
                      <a:pt x="38" y="98"/>
                    </a:cubicBezTo>
                    <a:cubicBezTo>
                      <a:pt x="35" y="98"/>
                      <a:pt x="35" y="100"/>
                      <a:pt x="35" y="100"/>
                    </a:cubicBezTo>
                    <a:cubicBezTo>
                      <a:pt x="34" y="95"/>
                      <a:pt x="38" y="95"/>
                      <a:pt x="35" y="92"/>
                    </a:cubicBezTo>
                    <a:cubicBezTo>
                      <a:pt x="34" y="90"/>
                      <a:pt x="32" y="92"/>
                      <a:pt x="31" y="90"/>
                    </a:cubicBezTo>
                    <a:cubicBezTo>
                      <a:pt x="31" y="89"/>
                      <a:pt x="28" y="90"/>
                      <a:pt x="28" y="89"/>
                    </a:cubicBezTo>
                    <a:cubicBezTo>
                      <a:pt x="28" y="89"/>
                      <a:pt x="27" y="82"/>
                      <a:pt x="25" y="82"/>
                    </a:cubicBezTo>
                    <a:cubicBezTo>
                      <a:pt x="21" y="82"/>
                      <a:pt x="21" y="81"/>
                      <a:pt x="24" y="79"/>
                    </a:cubicBezTo>
                    <a:cubicBezTo>
                      <a:pt x="28" y="79"/>
                      <a:pt x="25" y="81"/>
                      <a:pt x="29" y="81"/>
                    </a:cubicBezTo>
                    <a:cubicBezTo>
                      <a:pt x="32" y="81"/>
                      <a:pt x="24" y="78"/>
                      <a:pt x="27" y="76"/>
                    </a:cubicBezTo>
                    <a:cubicBezTo>
                      <a:pt x="31" y="76"/>
                      <a:pt x="27" y="76"/>
                      <a:pt x="29" y="75"/>
                    </a:cubicBezTo>
                    <a:cubicBezTo>
                      <a:pt x="31" y="73"/>
                      <a:pt x="31" y="75"/>
                      <a:pt x="34" y="75"/>
                    </a:cubicBezTo>
                    <a:cubicBezTo>
                      <a:pt x="35" y="75"/>
                      <a:pt x="41" y="76"/>
                      <a:pt x="38" y="75"/>
                    </a:cubicBezTo>
                    <a:cubicBezTo>
                      <a:pt x="35" y="72"/>
                      <a:pt x="39" y="68"/>
                      <a:pt x="38" y="67"/>
                    </a:cubicBezTo>
                    <a:cubicBezTo>
                      <a:pt x="38" y="67"/>
                      <a:pt x="38" y="65"/>
                      <a:pt x="38" y="64"/>
                    </a:cubicBezTo>
                    <a:cubicBezTo>
                      <a:pt x="38" y="64"/>
                      <a:pt x="35" y="62"/>
                      <a:pt x="35" y="64"/>
                    </a:cubicBezTo>
                    <a:cubicBezTo>
                      <a:pt x="34" y="65"/>
                      <a:pt x="34" y="64"/>
                      <a:pt x="31" y="64"/>
                    </a:cubicBezTo>
                    <a:cubicBezTo>
                      <a:pt x="28" y="62"/>
                      <a:pt x="27" y="62"/>
                      <a:pt x="21" y="65"/>
                    </a:cubicBezTo>
                    <a:cubicBezTo>
                      <a:pt x="20" y="68"/>
                      <a:pt x="20" y="65"/>
                      <a:pt x="17" y="67"/>
                    </a:cubicBezTo>
                    <a:cubicBezTo>
                      <a:pt x="16" y="70"/>
                      <a:pt x="16" y="68"/>
                      <a:pt x="16" y="70"/>
                    </a:cubicBezTo>
                    <a:cubicBezTo>
                      <a:pt x="16" y="68"/>
                      <a:pt x="16" y="70"/>
                      <a:pt x="16" y="67"/>
                    </a:cubicBezTo>
                    <a:cubicBezTo>
                      <a:pt x="11" y="64"/>
                      <a:pt x="20" y="67"/>
                      <a:pt x="14" y="62"/>
                    </a:cubicBezTo>
                    <a:cubicBezTo>
                      <a:pt x="10" y="58"/>
                      <a:pt x="10" y="58"/>
                      <a:pt x="7" y="58"/>
                    </a:cubicBezTo>
                    <a:cubicBezTo>
                      <a:pt x="6" y="58"/>
                      <a:pt x="7" y="56"/>
                      <a:pt x="4" y="54"/>
                    </a:cubicBezTo>
                    <a:cubicBezTo>
                      <a:pt x="0" y="53"/>
                      <a:pt x="7" y="48"/>
                      <a:pt x="4" y="47"/>
                    </a:cubicBezTo>
                    <a:cubicBezTo>
                      <a:pt x="3" y="44"/>
                      <a:pt x="7" y="37"/>
                      <a:pt x="10" y="39"/>
                    </a:cubicBezTo>
                    <a:cubicBezTo>
                      <a:pt x="14" y="45"/>
                      <a:pt x="16" y="44"/>
                      <a:pt x="16" y="39"/>
                    </a:cubicBezTo>
                    <a:cubicBezTo>
                      <a:pt x="16" y="36"/>
                      <a:pt x="21" y="34"/>
                      <a:pt x="25" y="31"/>
                    </a:cubicBezTo>
                    <a:cubicBezTo>
                      <a:pt x="27" y="28"/>
                      <a:pt x="28" y="33"/>
                      <a:pt x="31" y="31"/>
                    </a:cubicBezTo>
                    <a:cubicBezTo>
                      <a:pt x="35" y="28"/>
                      <a:pt x="35" y="31"/>
                      <a:pt x="39" y="33"/>
                    </a:cubicBezTo>
                    <a:cubicBezTo>
                      <a:pt x="45" y="33"/>
                      <a:pt x="50" y="40"/>
                      <a:pt x="54" y="37"/>
                    </a:cubicBezTo>
                    <a:cubicBezTo>
                      <a:pt x="56" y="34"/>
                      <a:pt x="56" y="33"/>
                      <a:pt x="60" y="34"/>
                    </a:cubicBezTo>
                    <a:cubicBezTo>
                      <a:pt x="63" y="37"/>
                      <a:pt x="63" y="33"/>
                      <a:pt x="70" y="37"/>
                    </a:cubicBezTo>
                    <a:cubicBezTo>
                      <a:pt x="75" y="40"/>
                      <a:pt x="71" y="34"/>
                      <a:pt x="75" y="37"/>
                    </a:cubicBezTo>
                    <a:cubicBezTo>
                      <a:pt x="81" y="39"/>
                      <a:pt x="86" y="33"/>
                      <a:pt x="79" y="31"/>
                    </a:cubicBezTo>
                    <a:cubicBezTo>
                      <a:pt x="70" y="26"/>
                      <a:pt x="83" y="28"/>
                      <a:pt x="79" y="23"/>
                    </a:cubicBezTo>
                    <a:cubicBezTo>
                      <a:pt x="75" y="20"/>
                      <a:pt x="89" y="20"/>
                      <a:pt x="83" y="19"/>
                    </a:cubicBezTo>
                    <a:cubicBezTo>
                      <a:pt x="79" y="17"/>
                      <a:pt x="77" y="12"/>
                      <a:pt x="83" y="12"/>
                    </a:cubicBezTo>
                    <a:cubicBezTo>
                      <a:pt x="89" y="12"/>
                      <a:pt x="108" y="9"/>
                      <a:pt x="114" y="6"/>
                    </a:cubicBezTo>
                    <a:cubicBezTo>
                      <a:pt x="121" y="5"/>
                      <a:pt x="121" y="0"/>
                      <a:pt x="125" y="3"/>
                    </a:cubicBezTo>
                    <a:cubicBezTo>
                      <a:pt x="129" y="5"/>
                      <a:pt x="131" y="0"/>
                      <a:pt x="133" y="8"/>
                    </a:cubicBezTo>
                    <a:cubicBezTo>
                      <a:pt x="135" y="14"/>
                      <a:pt x="138" y="9"/>
                      <a:pt x="142" y="12"/>
                    </a:cubicBezTo>
                    <a:cubicBezTo>
                      <a:pt x="146" y="14"/>
                      <a:pt x="149" y="12"/>
                      <a:pt x="146" y="14"/>
                    </a:cubicBezTo>
                    <a:cubicBezTo>
                      <a:pt x="143" y="17"/>
                      <a:pt x="149" y="17"/>
                      <a:pt x="157" y="12"/>
                    </a:cubicBezTo>
                    <a:cubicBezTo>
                      <a:pt x="165" y="8"/>
                      <a:pt x="164" y="11"/>
                      <a:pt x="163" y="12"/>
                    </a:cubicBezTo>
                    <a:cubicBezTo>
                      <a:pt x="160" y="14"/>
                      <a:pt x="168" y="16"/>
                      <a:pt x="175" y="28"/>
                    </a:cubicBezTo>
                    <a:cubicBezTo>
                      <a:pt x="185" y="45"/>
                      <a:pt x="181" y="30"/>
                      <a:pt x="186" y="34"/>
                    </a:cubicBezTo>
                    <a:cubicBezTo>
                      <a:pt x="193" y="39"/>
                      <a:pt x="197" y="33"/>
                      <a:pt x="203" y="37"/>
                    </a:cubicBezTo>
                    <a:cubicBezTo>
                      <a:pt x="207" y="44"/>
                      <a:pt x="210" y="48"/>
                      <a:pt x="214" y="44"/>
                    </a:cubicBezTo>
                    <a:cubicBezTo>
                      <a:pt x="219" y="40"/>
                      <a:pt x="214" y="45"/>
                      <a:pt x="219" y="48"/>
                    </a:cubicBezTo>
                    <a:cubicBezTo>
                      <a:pt x="212" y="48"/>
                      <a:pt x="219" y="51"/>
                      <a:pt x="214" y="53"/>
                    </a:cubicBezTo>
                    <a:cubicBezTo>
                      <a:pt x="207" y="54"/>
                      <a:pt x="208" y="58"/>
                      <a:pt x="210" y="61"/>
                    </a:cubicBezTo>
                    <a:cubicBezTo>
                      <a:pt x="211" y="62"/>
                      <a:pt x="210" y="62"/>
                      <a:pt x="207" y="64"/>
                    </a:cubicBezTo>
                    <a:cubicBezTo>
                      <a:pt x="204" y="64"/>
                      <a:pt x="205" y="62"/>
                      <a:pt x="203" y="64"/>
                    </a:cubicBezTo>
                    <a:cubicBezTo>
                      <a:pt x="200" y="64"/>
                      <a:pt x="197" y="61"/>
                      <a:pt x="196" y="62"/>
                    </a:cubicBezTo>
                    <a:cubicBezTo>
                      <a:pt x="196" y="64"/>
                      <a:pt x="194" y="70"/>
                      <a:pt x="193" y="72"/>
                    </a:cubicBezTo>
                    <a:cubicBezTo>
                      <a:pt x="192" y="75"/>
                      <a:pt x="194" y="73"/>
                      <a:pt x="194" y="75"/>
                    </a:cubicBezTo>
                    <a:cubicBezTo>
                      <a:pt x="193" y="76"/>
                      <a:pt x="192" y="76"/>
                      <a:pt x="189" y="75"/>
                    </a:cubicBezTo>
                    <a:cubicBezTo>
                      <a:pt x="187" y="75"/>
                      <a:pt x="185" y="76"/>
                      <a:pt x="182" y="76"/>
                    </a:cubicBezTo>
                    <a:cubicBezTo>
                      <a:pt x="176" y="78"/>
                      <a:pt x="183" y="78"/>
                      <a:pt x="182" y="79"/>
                    </a:cubicBezTo>
                    <a:cubicBezTo>
                      <a:pt x="182" y="81"/>
                      <a:pt x="186" y="89"/>
                      <a:pt x="183" y="90"/>
                    </a:cubicBezTo>
                    <a:cubicBezTo>
                      <a:pt x="182" y="90"/>
                      <a:pt x="185" y="92"/>
                      <a:pt x="182" y="92"/>
                    </a:cubicBezTo>
                    <a:cubicBezTo>
                      <a:pt x="181" y="92"/>
                      <a:pt x="182" y="95"/>
                      <a:pt x="182" y="97"/>
                    </a:cubicBezTo>
                    <a:cubicBezTo>
                      <a:pt x="179" y="93"/>
                      <a:pt x="178" y="95"/>
                      <a:pt x="176" y="93"/>
                    </a:cubicBezTo>
                    <a:cubicBezTo>
                      <a:pt x="176" y="92"/>
                      <a:pt x="172" y="92"/>
                      <a:pt x="165" y="92"/>
                    </a:cubicBezTo>
                    <a:cubicBezTo>
                      <a:pt x="157" y="90"/>
                      <a:pt x="157" y="92"/>
                      <a:pt x="154" y="92"/>
                    </a:cubicBezTo>
                    <a:cubicBezTo>
                      <a:pt x="154" y="90"/>
                      <a:pt x="151" y="89"/>
                      <a:pt x="147" y="90"/>
                    </a:cubicBezTo>
                    <a:cubicBezTo>
                      <a:pt x="143" y="90"/>
                      <a:pt x="147" y="95"/>
                      <a:pt x="145" y="95"/>
                    </a:cubicBezTo>
                    <a:cubicBezTo>
                      <a:pt x="143" y="93"/>
                      <a:pt x="139" y="92"/>
                      <a:pt x="136" y="92"/>
                    </a:cubicBezTo>
                    <a:cubicBezTo>
                      <a:pt x="133" y="92"/>
                      <a:pt x="133" y="95"/>
                      <a:pt x="133" y="9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7" name="Freeform 2360"/>
              <p:cNvSpPr>
                <a:spLocks noEditPoints="1"/>
              </p:cNvSpPr>
              <p:nvPr/>
            </p:nvSpPr>
            <p:spPr bwMode="auto">
              <a:xfrm>
                <a:off x="3938102" y="2681499"/>
                <a:ext cx="216223" cy="316262"/>
              </a:xfrm>
              <a:custGeom>
                <a:avLst/>
                <a:gdLst>
                  <a:gd name="T0" fmla="*/ 8 w 63"/>
                  <a:gd name="T1" fmla="*/ 6 h 85"/>
                  <a:gd name="T2" fmla="*/ 16 w 63"/>
                  <a:gd name="T3" fmla="*/ 12 h 85"/>
                  <a:gd name="T4" fmla="*/ 23 w 63"/>
                  <a:gd name="T5" fmla="*/ 11 h 85"/>
                  <a:gd name="T6" fmla="*/ 29 w 63"/>
                  <a:gd name="T7" fmla="*/ 12 h 85"/>
                  <a:gd name="T8" fmla="*/ 33 w 63"/>
                  <a:gd name="T9" fmla="*/ 4 h 85"/>
                  <a:gd name="T10" fmla="*/ 41 w 63"/>
                  <a:gd name="T11" fmla="*/ 0 h 85"/>
                  <a:gd name="T12" fmla="*/ 51 w 63"/>
                  <a:gd name="T13" fmla="*/ 4 h 85"/>
                  <a:gd name="T14" fmla="*/ 48 w 63"/>
                  <a:gd name="T15" fmla="*/ 11 h 85"/>
                  <a:gd name="T16" fmla="*/ 52 w 63"/>
                  <a:gd name="T17" fmla="*/ 17 h 85"/>
                  <a:gd name="T18" fmla="*/ 51 w 63"/>
                  <a:gd name="T19" fmla="*/ 28 h 85"/>
                  <a:gd name="T20" fmla="*/ 54 w 63"/>
                  <a:gd name="T21" fmla="*/ 39 h 85"/>
                  <a:gd name="T22" fmla="*/ 54 w 63"/>
                  <a:gd name="T23" fmla="*/ 40 h 85"/>
                  <a:gd name="T24" fmla="*/ 55 w 63"/>
                  <a:gd name="T25" fmla="*/ 45 h 85"/>
                  <a:gd name="T26" fmla="*/ 59 w 63"/>
                  <a:gd name="T27" fmla="*/ 50 h 85"/>
                  <a:gd name="T28" fmla="*/ 62 w 63"/>
                  <a:gd name="T29" fmla="*/ 57 h 85"/>
                  <a:gd name="T30" fmla="*/ 52 w 63"/>
                  <a:gd name="T31" fmla="*/ 71 h 85"/>
                  <a:gd name="T32" fmla="*/ 37 w 63"/>
                  <a:gd name="T33" fmla="*/ 79 h 85"/>
                  <a:gd name="T34" fmla="*/ 29 w 63"/>
                  <a:gd name="T35" fmla="*/ 81 h 85"/>
                  <a:gd name="T36" fmla="*/ 18 w 63"/>
                  <a:gd name="T37" fmla="*/ 84 h 85"/>
                  <a:gd name="T38" fmla="*/ 15 w 63"/>
                  <a:gd name="T39" fmla="*/ 81 h 85"/>
                  <a:gd name="T40" fmla="*/ 9 w 63"/>
                  <a:gd name="T41" fmla="*/ 76 h 85"/>
                  <a:gd name="T42" fmla="*/ 9 w 63"/>
                  <a:gd name="T43" fmla="*/ 68 h 85"/>
                  <a:gd name="T44" fmla="*/ 9 w 63"/>
                  <a:gd name="T45" fmla="*/ 57 h 85"/>
                  <a:gd name="T46" fmla="*/ 14 w 63"/>
                  <a:gd name="T47" fmla="*/ 56 h 85"/>
                  <a:gd name="T48" fmla="*/ 19 w 63"/>
                  <a:gd name="T49" fmla="*/ 51 h 85"/>
                  <a:gd name="T50" fmla="*/ 27 w 63"/>
                  <a:gd name="T51" fmla="*/ 43 h 85"/>
                  <a:gd name="T52" fmla="*/ 30 w 63"/>
                  <a:gd name="T53" fmla="*/ 40 h 85"/>
                  <a:gd name="T54" fmla="*/ 25 w 63"/>
                  <a:gd name="T55" fmla="*/ 37 h 85"/>
                  <a:gd name="T56" fmla="*/ 23 w 63"/>
                  <a:gd name="T57" fmla="*/ 28 h 85"/>
                  <a:gd name="T58" fmla="*/ 22 w 63"/>
                  <a:gd name="T59" fmla="*/ 22 h 85"/>
                  <a:gd name="T60" fmla="*/ 20 w 63"/>
                  <a:gd name="T61" fmla="*/ 20 h 85"/>
                  <a:gd name="T62" fmla="*/ 19 w 63"/>
                  <a:gd name="T63" fmla="*/ 15 h 85"/>
                  <a:gd name="T64" fmla="*/ 8 w 63"/>
                  <a:gd name="T65" fmla="*/ 11 h 85"/>
                  <a:gd name="T66" fmla="*/ 8 w 63"/>
                  <a:gd name="T67" fmla="*/ 9 h 85"/>
                  <a:gd name="T68" fmla="*/ 14 w 63"/>
                  <a:gd name="T69" fmla="*/ 81 h 85"/>
                  <a:gd name="T70" fmla="*/ 12 w 63"/>
                  <a:gd name="T71" fmla="*/ 81 h 85"/>
                  <a:gd name="T72" fmla="*/ 12 w 63"/>
                  <a:gd name="T73" fmla="*/ 81 h 85"/>
                  <a:gd name="T74" fmla="*/ 11 w 63"/>
                  <a:gd name="T75" fmla="*/ 82 h 85"/>
                  <a:gd name="T76" fmla="*/ 12 w 63"/>
                  <a:gd name="T77" fmla="*/ 82 h 85"/>
                  <a:gd name="T78" fmla="*/ 12 w 63"/>
                  <a:gd name="T79" fmla="*/ 82 h 85"/>
                  <a:gd name="T80" fmla="*/ 12 w 63"/>
                  <a:gd name="T81" fmla="*/ 81 h 85"/>
                  <a:gd name="T82" fmla="*/ 2 w 63"/>
                  <a:gd name="T83" fmla="*/ 84 h 85"/>
                  <a:gd name="T84" fmla="*/ 2 w 63"/>
                  <a:gd name="T85" fmla="*/ 84 h 85"/>
                  <a:gd name="T86" fmla="*/ 2 w 63"/>
                  <a:gd name="T87" fmla="*/ 81 h 85"/>
                  <a:gd name="T88" fmla="*/ 2 w 63"/>
                  <a:gd name="T89" fmla="*/ 81 h 85"/>
                  <a:gd name="T90" fmla="*/ 1 w 63"/>
                  <a:gd name="T91" fmla="*/ 81 h 85"/>
                  <a:gd name="T92" fmla="*/ 0 w 63"/>
                  <a:gd name="T93" fmla="*/ 81 h 85"/>
                  <a:gd name="T94" fmla="*/ 2 w 63"/>
                  <a:gd name="T95" fmla="*/ 82 h 85"/>
                  <a:gd name="T96" fmla="*/ 27 w 63"/>
                  <a:gd name="T97" fmla="*/ 42 h 85"/>
                  <a:gd name="T98" fmla="*/ 29 w 63"/>
                  <a:gd name="T99" fmla="*/ 43 h 85"/>
                  <a:gd name="T100" fmla="*/ 9 w 63"/>
                  <a:gd name="T101" fmla="*/ 57 h 85"/>
                  <a:gd name="T102" fmla="*/ 9 w 63"/>
                  <a:gd name="T103" fmla="*/ 5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85">
                    <a:moveTo>
                      <a:pt x="8" y="9"/>
                    </a:moveTo>
                    <a:cubicBezTo>
                      <a:pt x="8" y="9"/>
                      <a:pt x="7" y="7"/>
                      <a:pt x="8" y="6"/>
                    </a:cubicBezTo>
                    <a:cubicBezTo>
                      <a:pt x="9" y="6"/>
                      <a:pt x="12" y="7"/>
                      <a:pt x="14" y="9"/>
                    </a:cubicBezTo>
                    <a:cubicBezTo>
                      <a:pt x="16" y="12"/>
                      <a:pt x="12" y="12"/>
                      <a:pt x="16" y="12"/>
                    </a:cubicBezTo>
                    <a:cubicBezTo>
                      <a:pt x="20" y="12"/>
                      <a:pt x="18" y="12"/>
                      <a:pt x="20" y="12"/>
                    </a:cubicBezTo>
                    <a:cubicBezTo>
                      <a:pt x="23" y="12"/>
                      <a:pt x="22" y="11"/>
                      <a:pt x="23" y="11"/>
                    </a:cubicBezTo>
                    <a:cubicBezTo>
                      <a:pt x="25" y="12"/>
                      <a:pt x="26" y="12"/>
                      <a:pt x="27" y="14"/>
                    </a:cubicBezTo>
                    <a:cubicBezTo>
                      <a:pt x="27" y="12"/>
                      <a:pt x="29" y="14"/>
                      <a:pt x="29" y="12"/>
                    </a:cubicBezTo>
                    <a:cubicBezTo>
                      <a:pt x="30" y="9"/>
                      <a:pt x="34" y="11"/>
                      <a:pt x="32" y="9"/>
                    </a:cubicBezTo>
                    <a:cubicBezTo>
                      <a:pt x="32" y="6"/>
                      <a:pt x="33" y="6"/>
                      <a:pt x="33" y="4"/>
                    </a:cubicBezTo>
                    <a:cubicBezTo>
                      <a:pt x="33" y="4"/>
                      <a:pt x="34" y="1"/>
                      <a:pt x="36" y="1"/>
                    </a:cubicBezTo>
                    <a:cubicBezTo>
                      <a:pt x="38" y="0"/>
                      <a:pt x="37" y="1"/>
                      <a:pt x="41" y="0"/>
                    </a:cubicBezTo>
                    <a:cubicBezTo>
                      <a:pt x="43" y="0"/>
                      <a:pt x="43" y="0"/>
                      <a:pt x="44" y="1"/>
                    </a:cubicBezTo>
                    <a:cubicBezTo>
                      <a:pt x="45" y="1"/>
                      <a:pt x="51" y="3"/>
                      <a:pt x="51" y="4"/>
                    </a:cubicBezTo>
                    <a:cubicBezTo>
                      <a:pt x="51" y="6"/>
                      <a:pt x="47" y="7"/>
                      <a:pt x="50" y="9"/>
                    </a:cubicBezTo>
                    <a:cubicBezTo>
                      <a:pt x="44" y="12"/>
                      <a:pt x="48" y="9"/>
                      <a:pt x="48" y="11"/>
                    </a:cubicBezTo>
                    <a:cubicBezTo>
                      <a:pt x="50" y="12"/>
                      <a:pt x="47" y="12"/>
                      <a:pt x="47" y="14"/>
                    </a:cubicBezTo>
                    <a:cubicBezTo>
                      <a:pt x="48" y="18"/>
                      <a:pt x="51" y="15"/>
                      <a:pt x="52" y="17"/>
                    </a:cubicBezTo>
                    <a:cubicBezTo>
                      <a:pt x="55" y="20"/>
                      <a:pt x="57" y="20"/>
                      <a:pt x="55" y="22"/>
                    </a:cubicBezTo>
                    <a:cubicBezTo>
                      <a:pt x="52" y="23"/>
                      <a:pt x="48" y="26"/>
                      <a:pt x="51" y="28"/>
                    </a:cubicBezTo>
                    <a:cubicBezTo>
                      <a:pt x="52" y="29"/>
                      <a:pt x="57" y="37"/>
                      <a:pt x="55" y="37"/>
                    </a:cubicBezTo>
                    <a:cubicBezTo>
                      <a:pt x="54" y="37"/>
                      <a:pt x="54" y="37"/>
                      <a:pt x="54" y="39"/>
                    </a:cubicBezTo>
                    <a:cubicBezTo>
                      <a:pt x="55" y="39"/>
                      <a:pt x="54" y="39"/>
                      <a:pt x="54" y="39"/>
                    </a:cubicBezTo>
                    <a:cubicBezTo>
                      <a:pt x="54" y="40"/>
                      <a:pt x="52" y="40"/>
                      <a:pt x="54" y="40"/>
                    </a:cubicBezTo>
                    <a:cubicBezTo>
                      <a:pt x="55" y="42"/>
                      <a:pt x="52" y="42"/>
                      <a:pt x="52" y="43"/>
                    </a:cubicBezTo>
                    <a:cubicBezTo>
                      <a:pt x="54" y="45"/>
                      <a:pt x="58" y="45"/>
                      <a:pt x="55" y="45"/>
                    </a:cubicBezTo>
                    <a:cubicBezTo>
                      <a:pt x="55" y="46"/>
                      <a:pt x="55" y="46"/>
                      <a:pt x="55" y="48"/>
                    </a:cubicBezTo>
                    <a:cubicBezTo>
                      <a:pt x="55" y="48"/>
                      <a:pt x="59" y="48"/>
                      <a:pt x="59" y="50"/>
                    </a:cubicBezTo>
                    <a:cubicBezTo>
                      <a:pt x="58" y="53"/>
                      <a:pt x="54" y="53"/>
                      <a:pt x="55" y="54"/>
                    </a:cubicBezTo>
                    <a:cubicBezTo>
                      <a:pt x="58" y="56"/>
                      <a:pt x="61" y="56"/>
                      <a:pt x="62" y="57"/>
                    </a:cubicBezTo>
                    <a:cubicBezTo>
                      <a:pt x="62" y="60"/>
                      <a:pt x="63" y="59"/>
                      <a:pt x="62" y="60"/>
                    </a:cubicBezTo>
                    <a:cubicBezTo>
                      <a:pt x="62" y="62"/>
                      <a:pt x="59" y="67"/>
                      <a:pt x="52" y="71"/>
                    </a:cubicBezTo>
                    <a:cubicBezTo>
                      <a:pt x="47" y="76"/>
                      <a:pt x="45" y="76"/>
                      <a:pt x="43" y="78"/>
                    </a:cubicBezTo>
                    <a:cubicBezTo>
                      <a:pt x="41" y="81"/>
                      <a:pt x="41" y="78"/>
                      <a:pt x="37" y="79"/>
                    </a:cubicBezTo>
                    <a:cubicBezTo>
                      <a:pt x="34" y="81"/>
                      <a:pt x="36" y="78"/>
                      <a:pt x="34" y="81"/>
                    </a:cubicBezTo>
                    <a:cubicBezTo>
                      <a:pt x="32" y="82"/>
                      <a:pt x="33" y="79"/>
                      <a:pt x="29" y="81"/>
                    </a:cubicBezTo>
                    <a:cubicBezTo>
                      <a:pt x="23" y="84"/>
                      <a:pt x="22" y="84"/>
                      <a:pt x="20" y="84"/>
                    </a:cubicBezTo>
                    <a:cubicBezTo>
                      <a:pt x="16" y="85"/>
                      <a:pt x="16" y="85"/>
                      <a:pt x="18" y="84"/>
                    </a:cubicBezTo>
                    <a:cubicBezTo>
                      <a:pt x="19" y="82"/>
                      <a:pt x="18" y="81"/>
                      <a:pt x="16" y="84"/>
                    </a:cubicBezTo>
                    <a:cubicBezTo>
                      <a:pt x="15" y="84"/>
                      <a:pt x="15" y="82"/>
                      <a:pt x="15" y="81"/>
                    </a:cubicBezTo>
                    <a:cubicBezTo>
                      <a:pt x="16" y="79"/>
                      <a:pt x="14" y="79"/>
                      <a:pt x="11" y="79"/>
                    </a:cubicBezTo>
                    <a:cubicBezTo>
                      <a:pt x="8" y="78"/>
                      <a:pt x="9" y="78"/>
                      <a:pt x="9" y="76"/>
                    </a:cubicBezTo>
                    <a:cubicBezTo>
                      <a:pt x="9" y="73"/>
                      <a:pt x="9" y="73"/>
                      <a:pt x="9" y="71"/>
                    </a:cubicBezTo>
                    <a:cubicBezTo>
                      <a:pt x="9" y="70"/>
                      <a:pt x="12" y="71"/>
                      <a:pt x="9" y="68"/>
                    </a:cubicBezTo>
                    <a:cubicBezTo>
                      <a:pt x="7" y="65"/>
                      <a:pt x="11" y="67"/>
                      <a:pt x="9" y="65"/>
                    </a:cubicBezTo>
                    <a:cubicBezTo>
                      <a:pt x="7" y="60"/>
                      <a:pt x="9" y="60"/>
                      <a:pt x="9" y="57"/>
                    </a:cubicBezTo>
                    <a:cubicBezTo>
                      <a:pt x="9" y="57"/>
                      <a:pt x="12" y="59"/>
                      <a:pt x="12" y="57"/>
                    </a:cubicBezTo>
                    <a:cubicBezTo>
                      <a:pt x="15" y="57"/>
                      <a:pt x="12" y="56"/>
                      <a:pt x="14" y="56"/>
                    </a:cubicBezTo>
                    <a:cubicBezTo>
                      <a:pt x="15" y="56"/>
                      <a:pt x="15" y="53"/>
                      <a:pt x="16" y="54"/>
                    </a:cubicBezTo>
                    <a:cubicBezTo>
                      <a:pt x="18" y="54"/>
                      <a:pt x="16" y="53"/>
                      <a:pt x="19" y="51"/>
                    </a:cubicBezTo>
                    <a:cubicBezTo>
                      <a:pt x="22" y="51"/>
                      <a:pt x="18" y="51"/>
                      <a:pt x="22" y="50"/>
                    </a:cubicBezTo>
                    <a:cubicBezTo>
                      <a:pt x="26" y="46"/>
                      <a:pt x="26" y="45"/>
                      <a:pt x="27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2" y="42"/>
                      <a:pt x="29" y="43"/>
                      <a:pt x="30" y="40"/>
                    </a:cubicBezTo>
                    <a:cubicBezTo>
                      <a:pt x="30" y="39"/>
                      <a:pt x="32" y="39"/>
                      <a:pt x="27" y="37"/>
                    </a:cubicBezTo>
                    <a:cubicBezTo>
                      <a:pt x="26" y="37"/>
                      <a:pt x="27" y="37"/>
                      <a:pt x="25" y="37"/>
                    </a:cubicBezTo>
                    <a:cubicBezTo>
                      <a:pt x="25" y="34"/>
                      <a:pt x="20" y="32"/>
                      <a:pt x="22" y="31"/>
                    </a:cubicBezTo>
                    <a:cubicBezTo>
                      <a:pt x="23" y="29"/>
                      <a:pt x="22" y="29"/>
                      <a:pt x="23" y="28"/>
                    </a:cubicBezTo>
                    <a:cubicBezTo>
                      <a:pt x="25" y="28"/>
                      <a:pt x="22" y="26"/>
                      <a:pt x="22" y="25"/>
                    </a:cubicBezTo>
                    <a:cubicBezTo>
                      <a:pt x="22" y="23"/>
                      <a:pt x="22" y="23"/>
                      <a:pt x="22" y="22"/>
                    </a:cubicBezTo>
                    <a:cubicBezTo>
                      <a:pt x="22" y="22"/>
                      <a:pt x="20" y="23"/>
                      <a:pt x="20" y="22"/>
                    </a:cubicBezTo>
                    <a:cubicBezTo>
                      <a:pt x="20" y="22"/>
                      <a:pt x="22" y="22"/>
                      <a:pt x="20" y="20"/>
                    </a:cubicBezTo>
                    <a:cubicBezTo>
                      <a:pt x="20" y="17"/>
                      <a:pt x="23" y="20"/>
                      <a:pt x="20" y="17"/>
                    </a:cubicBezTo>
                    <a:cubicBezTo>
                      <a:pt x="18" y="15"/>
                      <a:pt x="19" y="17"/>
                      <a:pt x="19" y="15"/>
                    </a:cubicBezTo>
                    <a:cubicBezTo>
                      <a:pt x="19" y="15"/>
                      <a:pt x="16" y="14"/>
                      <a:pt x="15" y="14"/>
                    </a:cubicBezTo>
                    <a:cubicBezTo>
                      <a:pt x="12" y="14"/>
                      <a:pt x="9" y="12"/>
                      <a:pt x="8" y="11"/>
                    </a:cubicBezTo>
                    <a:cubicBezTo>
                      <a:pt x="5" y="9"/>
                      <a:pt x="8" y="9"/>
                      <a:pt x="7" y="9"/>
                    </a:cubicBezTo>
                    <a:cubicBezTo>
                      <a:pt x="7" y="7"/>
                      <a:pt x="8" y="9"/>
                      <a:pt x="8" y="9"/>
                    </a:cubicBezTo>
                    <a:close/>
                    <a:moveTo>
                      <a:pt x="12" y="81"/>
                    </a:moveTo>
                    <a:cubicBezTo>
                      <a:pt x="14" y="81"/>
                      <a:pt x="14" y="81"/>
                      <a:pt x="14" y="81"/>
                    </a:cubicBezTo>
                    <a:cubicBezTo>
                      <a:pt x="12" y="81"/>
                      <a:pt x="12" y="81"/>
                      <a:pt x="12" y="81"/>
                    </a:cubicBezTo>
                    <a:close/>
                    <a:moveTo>
                      <a:pt x="12" y="81"/>
                    </a:moveTo>
                    <a:cubicBezTo>
                      <a:pt x="12" y="81"/>
                      <a:pt x="11" y="79"/>
                      <a:pt x="12" y="79"/>
                    </a:cubicBezTo>
                    <a:cubicBezTo>
                      <a:pt x="12" y="81"/>
                      <a:pt x="12" y="81"/>
                      <a:pt x="12" y="81"/>
                    </a:cubicBezTo>
                    <a:close/>
                    <a:moveTo>
                      <a:pt x="9" y="82"/>
                    </a:moveTo>
                    <a:cubicBezTo>
                      <a:pt x="9" y="81"/>
                      <a:pt x="11" y="81"/>
                      <a:pt x="11" y="82"/>
                    </a:cubicBezTo>
                    <a:cubicBezTo>
                      <a:pt x="9" y="82"/>
                      <a:pt x="9" y="82"/>
                      <a:pt x="9" y="82"/>
                    </a:cubicBezTo>
                    <a:close/>
                    <a:moveTo>
                      <a:pt x="12" y="82"/>
                    </a:move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82"/>
                      <a:pt x="12" y="82"/>
                      <a:pt x="12" y="82"/>
                    </a:cubicBezTo>
                    <a:close/>
                    <a:moveTo>
                      <a:pt x="11" y="82"/>
                    </a:moveTo>
                    <a:cubicBezTo>
                      <a:pt x="11" y="81"/>
                      <a:pt x="12" y="81"/>
                      <a:pt x="12" y="81"/>
                    </a:cubicBezTo>
                    <a:cubicBezTo>
                      <a:pt x="12" y="82"/>
                      <a:pt x="11" y="82"/>
                      <a:pt x="11" y="82"/>
                    </a:cubicBezTo>
                    <a:close/>
                    <a:moveTo>
                      <a:pt x="2" y="84"/>
                    </a:moveTo>
                    <a:cubicBezTo>
                      <a:pt x="2" y="82"/>
                      <a:pt x="2" y="82"/>
                      <a:pt x="2" y="82"/>
                    </a:cubicBezTo>
                    <a:cubicBezTo>
                      <a:pt x="2" y="82"/>
                      <a:pt x="4" y="84"/>
                      <a:pt x="2" y="84"/>
                    </a:cubicBezTo>
                    <a:close/>
                    <a:moveTo>
                      <a:pt x="2" y="82"/>
                    </a:moveTo>
                    <a:cubicBezTo>
                      <a:pt x="2" y="81"/>
                      <a:pt x="2" y="81"/>
                      <a:pt x="2" y="81"/>
                    </a:cubicBezTo>
                    <a:cubicBezTo>
                      <a:pt x="2" y="81"/>
                      <a:pt x="2" y="82"/>
                      <a:pt x="4" y="81"/>
                    </a:cubicBezTo>
                    <a:cubicBezTo>
                      <a:pt x="4" y="81"/>
                      <a:pt x="4" y="81"/>
                      <a:pt x="2" y="81"/>
                    </a:cubicBezTo>
                    <a:cubicBezTo>
                      <a:pt x="0" y="79"/>
                      <a:pt x="2" y="81"/>
                      <a:pt x="2" y="81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1"/>
                      <a:pt x="0" y="81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2"/>
                      <a:pt x="2" y="84"/>
                      <a:pt x="2" y="82"/>
                    </a:cubicBezTo>
                    <a:close/>
                    <a:moveTo>
                      <a:pt x="29" y="43"/>
                    </a:moveTo>
                    <a:cubicBezTo>
                      <a:pt x="30" y="42"/>
                      <a:pt x="29" y="42"/>
                      <a:pt x="27" y="42"/>
                    </a:cubicBezTo>
                    <a:cubicBezTo>
                      <a:pt x="26" y="42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9" y="43"/>
                    </a:cubicBezTo>
                    <a:close/>
                    <a:moveTo>
                      <a:pt x="9" y="57"/>
                    </a:move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lose/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8" name="Freeform 2361"/>
              <p:cNvSpPr>
                <a:spLocks/>
              </p:cNvSpPr>
              <p:nvPr/>
            </p:nvSpPr>
            <p:spPr bwMode="auto">
              <a:xfrm>
                <a:off x="3770068" y="2328642"/>
                <a:ext cx="210045" cy="138529"/>
              </a:xfrm>
              <a:custGeom>
                <a:avLst/>
                <a:gdLst>
                  <a:gd name="T0" fmla="*/ 32 w 61"/>
                  <a:gd name="T1" fmla="*/ 36 h 37"/>
                  <a:gd name="T2" fmla="*/ 24 w 61"/>
                  <a:gd name="T3" fmla="*/ 29 h 37"/>
                  <a:gd name="T4" fmla="*/ 24 w 61"/>
                  <a:gd name="T5" fmla="*/ 26 h 37"/>
                  <a:gd name="T6" fmla="*/ 25 w 61"/>
                  <a:gd name="T7" fmla="*/ 23 h 37"/>
                  <a:gd name="T8" fmla="*/ 24 w 61"/>
                  <a:gd name="T9" fmla="*/ 22 h 37"/>
                  <a:gd name="T10" fmla="*/ 31 w 61"/>
                  <a:gd name="T11" fmla="*/ 17 h 37"/>
                  <a:gd name="T12" fmla="*/ 24 w 61"/>
                  <a:gd name="T13" fmla="*/ 17 h 37"/>
                  <a:gd name="T14" fmla="*/ 11 w 61"/>
                  <a:gd name="T15" fmla="*/ 18 h 37"/>
                  <a:gd name="T16" fmla="*/ 8 w 61"/>
                  <a:gd name="T17" fmla="*/ 12 h 37"/>
                  <a:gd name="T18" fmla="*/ 8 w 61"/>
                  <a:gd name="T19" fmla="*/ 11 h 37"/>
                  <a:gd name="T20" fmla="*/ 4 w 61"/>
                  <a:gd name="T21" fmla="*/ 11 h 37"/>
                  <a:gd name="T22" fmla="*/ 4 w 61"/>
                  <a:gd name="T23" fmla="*/ 4 h 37"/>
                  <a:gd name="T24" fmla="*/ 10 w 61"/>
                  <a:gd name="T25" fmla="*/ 4 h 37"/>
                  <a:gd name="T26" fmla="*/ 15 w 61"/>
                  <a:gd name="T27" fmla="*/ 4 h 37"/>
                  <a:gd name="T28" fmla="*/ 17 w 61"/>
                  <a:gd name="T29" fmla="*/ 6 h 37"/>
                  <a:gd name="T30" fmla="*/ 18 w 61"/>
                  <a:gd name="T31" fmla="*/ 9 h 37"/>
                  <a:gd name="T32" fmla="*/ 21 w 61"/>
                  <a:gd name="T33" fmla="*/ 4 h 37"/>
                  <a:gd name="T34" fmla="*/ 32 w 61"/>
                  <a:gd name="T35" fmla="*/ 14 h 37"/>
                  <a:gd name="T36" fmla="*/ 29 w 61"/>
                  <a:gd name="T37" fmla="*/ 3 h 37"/>
                  <a:gd name="T38" fmla="*/ 36 w 61"/>
                  <a:gd name="T39" fmla="*/ 3 h 37"/>
                  <a:gd name="T40" fmla="*/ 40 w 61"/>
                  <a:gd name="T41" fmla="*/ 4 h 37"/>
                  <a:gd name="T42" fmla="*/ 40 w 61"/>
                  <a:gd name="T43" fmla="*/ 9 h 37"/>
                  <a:gd name="T44" fmla="*/ 43 w 61"/>
                  <a:gd name="T45" fmla="*/ 6 h 37"/>
                  <a:gd name="T46" fmla="*/ 47 w 61"/>
                  <a:gd name="T47" fmla="*/ 11 h 37"/>
                  <a:gd name="T48" fmla="*/ 56 w 61"/>
                  <a:gd name="T49" fmla="*/ 14 h 37"/>
                  <a:gd name="T50" fmla="*/ 51 w 61"/>
                  <a:gd name="T51" fmla="*/ 17 h 37"/>
                  <a:gd name="T52" fmla="*/ 43 w 61"/>
                  <a:gd name="T53" fmla="*/ 22 h 37"/>
                  <a:gd name="T54" fmla="*/ 40 w 61"/>
                  <a:gd name="T55" fmla="*/ 26 h 37"/>
                  <a:gd name="T56" fmla="*/ 32 w 61"/>
                  <a:gd name="T5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" h="37">
                    <a:moveTo>
                      <a:pt x="32" y="36"/>
                    </a:moveTo>
                    <a:cubicBezTo>
                      <a:pt x="25" y="34"/>
                      <a:pt x="28" y="32"/>
                      <a:pt x="24" y="29"/>
                    </a:cubicBezTo>
                    <a:cubicBezTo>
                      <a:pt x="17" y="28"/>
                      <a:pt x="18" y="26"/>
                      <a:pt x="24" y="26"/>
                    </a:cubicBezTo>
                    <a:cubicBezTo>
                      <a:pt x="29" y="25"/>
                      <a:pt x="36" y="23"/>
                      <a:pt x="25" y="23"/>
                    </a:cubicBezTo>
                    <a:cubicBezTo>
                      <a:pt x="15" y="25"/>
                      <a:pt x="14" y="23"/>
                      <a:pt x="24" y="22"/>
                    </a:cubicBezTo>
                    <a:cubicBezTo>
                      <a:pt x="32" y="18"/>
                      <a:pt x="38" y="17"/>
                      <a:pt x="31" y="17"/>
                    </a:cubicBezTo>
                    <a:cubicBezTo>
                      <a:pt x="24" y="17"/>
                      <a:pt x="29" y="14"/>
                      <a:pt x="24" y="17"/>
                    </a:cubicBezTo>
                    <a:cubicBezTo>
                      <a:pt x="18" y="20"/>
                      <a:pt x="17" y="23"/>
                      <a:pt x="11" y="18"/>
                    </a:cubicBezTo>
                    <a:cubicBezTo>
                      <a:pt x="7" y="12"/>
                      <a:pt x="4" y="14"/>
                      <a:pt x="8" y="12"/>
                    </a:cubicBezTo>
                    <a:cubicBezTo>
                      <a:pt x="11" y="12"/>
                      <a:pt x="7" y="12"/>
                      <a:pt x="8" y="11"/>
                    </a:cubicBezTo>
                    <a:cubicBezTo>
                      <a:pt x="8" y="7"/>
                      <a:pt x="7" y="14"/>
                      <a:pt x="4" y="11"/>
                    </a:cubicBezTo>
                    <a:cubicBezTo>
                      <a:pt x="3" y="7"/>
                      <a:pt x="0" y="7"/>
                      <a:pt x="4" y="4"/>
                    </a:cubicBezTo>
                    <a:cubicBezTo>
                      <a:pt x="8" y="3"/>
                      <a:pt x="7" y="6"/>
                      <a:pt x="10" y="4"/>
                    </a:cubicBezTo>
                    <a:cubicBezTo>
                      <a:pt x="13" y="3"/>
                      <a:pt x="11" y="6"/>
                      <a:pt x="15" y="4"/>
                    </a:cubicBezTo>
                    <a:cubicBezTo>
                      <a:pt x="21" y="3"/>
                      <a:pt x="21" y="4"/>
                      <a:pt x="17" y="6"/>
                    </a:cubicBezTo>
                    <a:cubicBezTo>
                      <a:pt x="13" y="6"/>
                      <a:pt x="17" y="6"/>
                      <a:pt x="18" y="9"/>
                    </a:cubicBezTo>
                    <a:cubicBezTo>
                      <a:pt x="21" y="12"/>
                      <a:pt x="18" y="6"/>
                      <a:pt x="21" y="4"/>
                    </a:cubicBezTo>
                    <a:cubicBezTo>
                      <a:pt x="25" y="4"/>
                      <a:pt x="29" y="14"/>
                      <a:pt x="32" y="14"/>
                    </a:cubicBezTo>
                    <a:cubicBezTo>
                      <a:pt x="35" y="14"/>
                      <a:pt x="25" y="4"/>
                      <a:pt x="29" y="3"/>
                    </a:cubicBezTo>
                    <a:cubicBezTo>
                      <a:pt x="32" y="0"/>
                      <a:pt x="32" y="3"/>
                      <a:pt x="36" y="3"/>
                    </a:cubicBezTo>
                    <a:cubicBezTo>
                      <a:pt x="39" y="3"/>
                      <a:pt x="39" y="4"/>
                      <a:pt x="40" y="4"/>
                    </a:cubicBezTo>
                    <a:cubicBezTo>
                      <a:pt x="42" y="4"/>
                      <a:pt x="39" y="6"/>
                      <a:pt x="40" y="9"/>
                    </a:cubicBezTo>
                    <a:cubicBezTo>
                      <a:pt x="40" y="11"/>
                      <a:pt x="40" y="4"/>
                      <a:pt x="43" y="6"/>
                    </a:cubicBezTo>
                    <a:cubicBezTo>
                      <a:pt x="47" y="9"/>
                      <a:pt x="42" y="11"/>
                      <a:pt x="47" y="11"/>
                    </a:cubicBezTo>
                    <a:cubicBezTo>
                      <a:pt x="51" y="11"/>
                      <a:pt x="49" y="11"/>
                      <a:pt x="56" y="14"/>
                    </a:cubicBezTo>
                    <a:cubicBezTo>
                      <a:pt x="61" y="14"/>
                      <a:pt x="61" y="15"/>
                      <a:pt x="51" y="17"/>
                    </a:cubicBezTo>
                    <a:cubicBezTo>
                      <a:pt x="42" y="17"/>
                      <a:pt x="50" y="22"/>
                      <a:pt x="43" y="22"/>
                    </a:cubicBezTo>
                    <a:cubicBezTo>
                      <a:pt x="39" y="23"/>
                      <a:pt x="47" y="25"/>
                      <a:pt x="40" y="26"/>
                    </a:cubicBezTo>
                    <a:cubicBezTo>
                      <a:pt x="33" y="29"/>
                      <a:pt x="40" y="37"/>
                      <a:pt x="32" y="36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9" name="Freeform 2362"/>
              <p:cNvSpPr>
                <a:spLocks/>
              </p:cNvSpPr>
              <p:nvPr/>
            </p:nvSpPr>
            <p:spPr bwMode="auto">
              <a:xfrm>
                <a:off x="3945517" y="2392680"/>
                <a:ext cx="40774" cy="18296"/>
              </a:xfrm>
              <a:custGeom>
                <a:avLst/>
                <a:gdLst>
                  <a:gd name="T0" fmla="*/ 6 w 12"/>
                  <a:gd name="T1" fmla="*/ 3 h 5"/>
                  <a:gd name="T2" fmla="*/ 12 w 12"/>
                  <a:gd name="T3" fmla="*/ 1 h 5"/>
                  <a:gd name="T4" fmla="*/ 5 w 12"/>
                  <a:gd name="T5" fmla="*/ 0 h 5"/>
                  <a:gd name="T6" fmla="*/ 3 w 12"/>
                  <a:gd name="T7" fmla="*/ 1 h 5"/>
                  <a:gd name="T8" fmla="*/ 6 w 12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6" y="3"/>
                    </a:moveTo>
                    <a:cubicBezTo>
                      <a:pt x="9" y="1"/>
                      <a:pt x="12" y="3"/>
                      <a:pt x="12" y="1"/>
                    </a:cubicBezTo>
                    <a:cubicBezTo>
                      <a:pt x="10" y="0"/>
                      <a:pt x="7" y="0"/>
                      <a:pt x="5" y="0"/>
                    </a:cubicBezTo>
                    <a:cubicBezTo>
                      <a:pt x="2" y="1"/>
                      <a:pt x="0" y="0"/>
                      <a:pt x="3" y="1"/>
                    </a:cubicBezTo>
                    <a:cubicBezTo>
                      <a:pt x="5" y="3"/>
                      <a:pt x="3" y="5"/>
                      <a:pt x="6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0" name="Freeform 2363"/>
              <p:cNvSpPr>
                <a:spLocks/>
              </p:cNvSpPr>
              <p:nvPr/>
            </p:nvSpPr>
            <p:spPr bwMode="auto">
              <a:xfrm>
                <a:off x="3770068" y="2374383"/>
                <a:ext cx="44480" cy="36592"/>
              </a:xfrm>
              <a:custGeom>
                <a:avLst/>
                <a:gdLst>
                  <a:gd name="T0" fmla="*/ 3 w 13"/>
                  <a:gd name="T1" fmla="*/ 5 h 10"/>
                  <a:gd name="T2" fmla="*/ 7 w 13"/>
                  <a:gd name="T3" fmla="*/ 6 h 10"/>
                  <a:gd name="T4" fmla="*/ 7 w 13"/>
                  <a:gd name="T5" fmla="*/ 5 h 10"/>
                  <a:gd name="T6" fmla="*/ 2 w 13"/>
                  <a:gd name="T7" fmla="*/ 2 h 10"/>
                  <a:gd name="T8" fmla="*/ 3 w 13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3" y="5"/>
                    </a:moveTo>
                    <a:cubicBezTo>
                      <a:pt x="4" y="8"/>
                      <a:pt x="3" y="5"/>
                      <a:pt x="7" y="6"/>
                    </a:cubicBezTo>
                    <a:cubicBezTo>
                      <a:pt x="13" y="10"/>
                      <a:pt x="8" y="5"/>
                      <a:pt x="7" y="5"/>
                    </a:cubicBezTo>
                    <a:cubicBezTo>
                      <a:pt x="4" y="5"/>
                      <a:pt x="4" y="0"/>
                      <a:pt x="2" y="2"/>
                    </a:cubicBezTo>
                    <a:cubicBezTo>
                      <a:pt x="0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1" name="Freeform 2364"/>
              <p:cNvSpPr>
                <a:spLocks/>
              </p:cNvSpPr>
              <p:nvPr/>
            </p:nvSpPr>
            <p:spPr bwMode="auto">
              <a:xfrm>
                <a:off x="3945516" y="2396601"/>
                <a:ext cx="92668" cy="48353"/>
              </a:xfrm>
              <a:custGeom>
                <a:avLst/>
                <a:gdLst>
                  <a:gd name="T0" fmla="*/ 6 w 27"/>
                  <a:gd name="T1" fmla="*/ 7 h 13"/>
                  <a:gd name="T2" fmla="*/ 10 w 27"/>
                  <a:gd name="T3" fmla="*/ 8 h 13"/>
                  <a:gd name="T4" fmla="*/ 16 w 27"/>
                  <a:gd name="T5" fmla="*/ 10 h 13"/>
                  <a:gd name="T6" fmla="*/ 24 w 27"/>
                  <a:gd name="T7" fmla="*/ 5 h 13"/>
                  <a:gd name="T8" fmla="*/ 18 w 27"/>
                  <a:gd name="T9" fmla="*/ 5 h 13"/>
                  <a:gd name="T10" fmla="*/ 18 w 27"/>
                  <a:gd name="T11" fmla="*/ 2 h 13"/>
                  <a:gd name="T12" fmla="*/ 7 w 27"/>
                  <a:gd name="T13" fmla="*/ 5 h 13"/>
                  <a:gd name="T14" fmla="*/ 6 w 2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6" y="7"/>
                    </a:moveTo>
                    <a:cubicBezTo>
                      <a:pt x="3" y="10"/>
                      <a:pt x="6" y="8"/>
                      <a:pt x="10" y="8"/>
                    </a:cubicBezTo>
                    <a:cubicBezTo>
                      <a:pt x="16" y="8"/>
                      <a:pt x="9" y="13"/>
                      <a:pt x="16" y="10"/>
                    </a:cubicBezTo>
                    <a:cubicBezTo>
                      <a:pt x="20" y="8"/>
                      <a:pt x="27" y="7"/>
                      <a:pt x="24" y="5"/>
                    </a:cubicBezTo>
                    <a:cubicBezTo>
                      <a:pt x="23" y="5"/>
                      <a:pt x="23" y="7"/>
                      <a:pt x="18" y="5"/>
                    </a:cubicBezTo>
                    <a:cubicBezTo>
                      <a:pt x="14" y="4"/>
                      <a:pt x="21" y="4"/>
                      <a:pt x="18" y="2"/>
                    </a:cubicBezTo>
                    <a:cubicBezTo>
                      <a:pt x="14" y="0"/>
                      <a:pt x="0" y="2"/>
                      <a:pt x="7" y="5"/>
                    </a:cubicBezTo>
                    <a:cubicBezTo>
                      <a:pt x="9" y="5"/>
                      <a:pt x="9" y="5"/>
                      <a:pt x="6" y="7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2" name="Freeform 2365"/>
              <p:cNvSpPr>
                <a:spLocks/>
              </p:cNvSpPr>
              <p:nvPr/>
            </p:nvSpPr>
            <p:spPr bwMode="auto">
              <a:xfrm>
                <a:off x="3904743" y="2310347"/>
                <a:ext cx="180392" cy="70570"/>
              </a:xfrm>
              <a:custGeom>
                <a:avLst/>
                <a:gdLst>
                  <a:gd name="T0" fmla="*/ 18 w 53"/>
                  <a:gd name="T1" fmla="*/ 9 h 19"/>
                  <a:gd name="T2" fmla="*/ 12 w 53"/>
                  <a:gd name="T3" fmla="*/ 11 h 19"/>
                  <a:gd name="T4" fmla="*/ 22 w 53"/>
                  <a:gd name="T5" fmla="*/ 14 h 19"/>
                  <a:gd name="T6" fmla="*/ 36 w 53"/>
                  <a:gd name="T7" fmla="*/ 14 h 19"/>
                  <a:gd name="T8" fmla="*/ 42 w 53"/>
                  <a:gd name="T9" fmla="*/ 14 h 19"/>
                  <a:gd name="T10" fmla="*/ 48 w 53"/>
                  <a:gd name="T11" fmla="*/ 9 h 19"/>
                  <a:gd name="T12" fmla="*/ 46 w 53"/>
                  <a:gd name="T13" fmla="*/ 5 h 19"/>
                  <a:gd name="T14" fmla="*/ 36 w 53"/>
                  <a:gd name="T15" fmla="*/ 3 h 19"/>
                  <a:gd name="T16" fmla="*/ 30 w 53"/>
                  <a:gd name="T17" fmla="*/ 5 h 19"/>
                  <a:gd name="T18" fmla="*/ 29 w 53"/>
                  <a:gd name="T19" fmla="*/ 3 h 19"/>
                  <a:gd name="T20" fmla="*/ 25 w 53"/>
                  <a:gd name="T21" fmla="*/ 5 h 19"/>
                  <a:gd name="T22" fmla="*/ 22 w 53"/>
                  <a:gd name="T23" fmla="*/ 5 h 19"/>
                  <a:gd name="T24" fmla="*/ 12 w 53"/>
                  <a:gd name="T25" fmla="*/ 3 h 19"/>
                  <a:gd name="T26" fmla="*/ 8 w 53"/>
                  <a:gd name="T27" fmla="*/ 5 h 19"/>
                  <a:gd name="T28" fmla="*/ 6 w 53"/>
                  <a:gd name="T29" fmla="*/ 5 h 19"/>
                  <a:gd name="T30" fmla="*/ 3 w 53"/>
                  <a:gd name="T31" fmla="*/ 8 h 19"/>
                  <a:gd name="T32" fmla="*/ 6 w 53"/>
                  <a:gd name="T33" fmla="*/ 9 h 19"/>
                  <a:gd name="T34" fmla="*/ 18 w 53"/>
                  <a:gd name="T35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19">
                    <a:moveTo>
                      <a:pt x="18" y="9"/>
                    </a:moveTo>
                    <a:cubicBezTo>
                      <a:pt x="24" y="9"/>
                      <a:pt x="21" y="9"/>
                      <a:pt x="12" y="11"/>
                    </a:cubicBezTo>
                    <a:cubicBezTo>
                      <a:pt x="4" y="12"/>
                      <a:pt x="17" y="14"/>
                      <a:pt x="22" y="14"/>
                    </a:cubicBezTo>
                    <a:cubicBezTo>
                      <a:pt x="28" y="14"/>
                      <a:pt x="32" y="19"/>
                      <a:pt x="36" y="14"/>
                    </a:cubicBezTo>
                    <a:cubicBezTo>
                      <a:pt x="39" y="11"/>
                      <a:pt x="37" y="14"/>
                      <a:pt x="42" y="14"/>
                    </a:cubicBezTo>
                    <a:cubicBezTo>
                      <a:pt x="46" y="12"/>
                      <a:pt x="40" y="11"/>
                      <a:pt x="48" y="9"/>
                    </a:cubicBezTo>
                    <a:cubicBezTo>
                      <a:pt x="53" y="8"/>
                      <a:pt x="48" y="5"/>
                      <a:pt x="46" y="5"/>
                    </a:cubicBezTo>
                    <a:cubicBezTo>
                      <a:pt x="43" y="6"/>
                      <a:pt x="40" y="5"/>
                      <a:pt x="36" y="3"/>
                    </a:cubicBezTo>
                    <a:cubicBezTo>
                      <a:pt x="30" y="3"/>
                      <a:pt x="33" y="6"/>
                      <a:pt x="30" y="5"/>
                    </a:cubicBezTo>
                    <a:cubicBezTo>
                      <a:pt x="26" y="5"/>
                      <a:pt x="32" y="3"/>
                      <a:pt x="29" y="3"/>
                    </a:cubicBezTo>
                    <a:cubicBezTo>
                      <a:pt x="28" y="2"/>
                      <a:pt x="25" y="2"/>
                      <a:pt x="25" y="5"/>
                    </a:cubicBezTo>
                    <a:cubicBezTo>
                      <a:pt x="25" y="8"/>
                      <a:pt x="24" y="8"/>
                      <a:pt x="22" y="5"/>
                    </a:cubicBezTo>
                    <a:cubicBezTo>
                      <a:pt x="19" y="3"/>
                      <a:pt x="21" y="6"/>
                      <a:pt x="12" y="3"/>
                    </a:cubicBezTo>
                    <a:cubicBezTo>
                      <a:pt x="4" y="0"/>
                      <a:pt x="15" y="8"/>
                      <a:pt x="8" y="5"/>
                    </a:cubicBezTo>
                    <a:cubicBezTo>
                      <a:pt x="1" y="2"/>
                      <a:pt x="11" y="8"/>
                      <a:pt x="6" y="5"/>
                    </a:cubicBezTo>
                    <a:cubicBezTo>
                      <a:pt x="1" y="5"/>
                      <a:pt x="0" y="6"/>
                      <a:pt x="3" y="8"/>
                    </a:cubicBezTo>
                    <a:cubicBezTo>
                      <a:pt x="6" y="9"/>
                      <a:pt x="1" y="8"/>
                      <a:pt x="6" y="9"/>
                    </a:cubicBezTo>
                    <a:cubicBezTo>
                      <a:pt x="8" y="11"/>
                      <a:pt x="11" y="9"/>
                      <a:pt x="18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3" name="Freeform 2367"/>
              <p:cNvSpPr>
                <a:spLocks/>
              </p:cNvSpPr>
              <p:nvPr/>
            </p:nvSpPr>
            <p:spPr bwMode="auto">
              <a:xfrm>
                <a:off x="3667357" y="2644912"/>
                <a:ext cx="483081" cy="401210"/>
              </a:xfrm>
              <a:custGeom>
                <a:avLst/>
                <a:gdLst>
                  <a:gd name="T0" fmla="*/ 138 w 141"/>
                  <a:gd name="T1" fmla="*/ 11 h 108"/>
                  <a:gd name="T2" fmla="*/ 127 w 141"/>
                  <a:gd name="T3" fmla="*/ 10 h 108"/>
                  <a:gd name="T4" fmla="*/ 134 w 141"/>
                  <a:gd name="T5" fmla="*/ 5 h 108"/>
                  <a:gd name="T6" fmla="*/ 123 w 141"/>
                  <a:gd name="T7" fmla="*/ 5 h 108"/>
                  <a:gd name="T8" fmla="*/ 122 w 141"/>
                  <a:gd name="T9" fmla="*/ 0 h 108"/>
                  <a:gd name="T10" fmla="*/ 119 w 141"/>
                  <a:gd name="T11" fmla="*/ 5 h 108"/>
                  <a:gd name="T12" fmla="*/ 109 w 141"/>
                  <a:gd name="T13" fmla="*/ 10 h 108"/>
                  <a:gd name="T14" fmla="*/ 111 w 141"/>
                  <a:gd name="T15" fmla="*/ 2 h 108"/>
                  <a:gd name="T16" fmla="*/ 105 w 141"/>
                  <a:gd name="T17" fmla="*/ 3 h 108"/>
                  <a:gd name="T18" fmla="*/ 98 w 141"/>
                  <a:gd name="T19" fmla="*/ 10 h 108"/>
                  <a:gd name="T20" fmla="*/ 91 w 141"/>
                  <a:gd name="T21" fmla="*/ 8 h 108"/>
                  <a:gd name="T22" fmla="*/ 91 w 141"/>
                  <a:gd name="T23" fmla="*/ 11 h 108"/>
                  <a:gd name="T24" fmla="*/ 81 w 141"/>
                  <a:gd name="T25" fmla="*/ 17 h 108"/>
                  <a:gd name="T26" fmla="*/ 80 w 141"/>
                  <a:gd name="T27" fmla="*/ 13 h 108"/>
                  <a:gd name="T28" fmla="*/ 73 w 141"/>
                  <a:gd name="T29" fmla="*/ 14 h 108"/>
                  <a:gd name="T30" fmla="*/ 69 w 141"/>
                  <a:gd name="T31" fmla="*/ 19 h 108"/>
                  <a:gd name="T32" fmla="*/ 68 w 141"/>
                  <a:gd name="T33" fmla="*/ 24 h 108"/>
                  <a:gd name="T34" fmla="*/ 62 w 141"/>
                  <a:gd name="T35" fmla="*/ 27 h 108"/>
                  <a:gd name="T36" fmla="*/ 58 w 141"/>
                  <a:gd name="T37" fmla="*/ 27 h 108"/>
                  <a:gd name="T38" fmla="*/ 56 w 141"/>
                  <a:gd name="T39" fmla="*/ 30 h 108"/>
                  <a:gd name="T40" fmla="*/ 55 w 141"/>
                  <a:gd name="T41" fmla="*/ 35 h 108"/>
                  <a:gd name="T42" fmla="*/ 48 w 141"/>
                  <a:gd name="T43" fmla="*/ 36 h 108"/>
                  <a:gd name="T44" fmla="*/ 44 w 141"/>
                  <a:gd name="T45" fmla="*/ 41 h 108"/>
                  <a:gd name="T46" fmla="*/ 43 w 141"/>
                  <a:gd name="T47" fmla="*/ 44 h 108"/>
                  <a:gd name="T48" fmla="*/ 40 w 141"/>
                  <a:gd name="T49" fmla="*/ 50 h 108"/>
                  <a:gd name="T50" fmla="*/ 36 w 141"/>
                  <a:gd name="T51" fmla="*/ 53 h 108"/>
                  <a:gd name="T52" fmla="*/ 33 w 141"/>
                  <a:gd name="T53" fmla="*/ 55 h 108"/>
                  <a:gd name="T54" fmla="*/ 27 w 141"/>
                  <a:gd name="T55" fmla="*/ 63 h 108"/>
                  <a:gd name="T56" fmla="*/ 36 w 141"/>
                  <a:gd name="T57" fmla="*/ 63 h 108"/>
                  <a:gd name="T58" fmla="*/ 27 w 141"/>
                  <a:gd name="T59" fmla="*/ 64 h 108"/>
                  <a:gd name="T60" fmla="*/ 18 w 141"/>
                  <a:gd name="T61" fmla="*/ 69 h 108"/>
                  <a:gd name="T62" fmla="*/ 9 w 141"/>
                  <a:gd name="T63" fmla="*/ 72 h 108"/>
                  <a:gd name="T64" fmla="*/ 2 w 141"/>
                  <a:gd name="T65" fmla="*/ 77 h 108"/>
                  <a:gd name="T66" fmla="*/ 2 w 141"/>
                  <a:gd name="T67" fmla="*/ 81 h 108"/>
                  <a:gd name="T68" fmla="*/ 14 w 141"/>
                  <a:gd name="T69" fmla="*/ 83 h 108"/>
                  <a:gd name="T70" fmla="*/ 4 w 141"/>
                  <a:gd name="T71" fmla="*/ 88 h 108"/>
                  <a:gd name="T72" fmla="*/ 5 w 141"/>
                  <a:gd name="T73" fmla="*/ 92 h 108"/>
                  <a:gd name="T74" fmla="*/ 4 w 141"/>
                  <a:gd name="T75" fmla="*/ 95 h 108"/>
                  <a:gd name="T76" fmla="*/ 7 w 141"/>
                  <a:gd name="T77" fmla="*/ 102 h 108"/>
                  <a:gd name="T78" fmla="*/ 11 w 141"/>
                  <a:gd name="T79" fmla="*/ 108 h 108"/>
                  <a:gd name="T80" fmla="*/ 23 w 141"/>
                  <a:gd name="T81" fmla="*/ 103 h 108"/>
                  <a:gd name="T82" fmla="*/ 30 w 141"/>
                  <a:gd name="T83" fmla="*/ 97 h 108"/>
                  <a:gd name="T84" fmla="*/ 36 w 141"/>
                  <a:gd name="T85" fmla="*/ 100 h 108"/>
                  <a:gd name="T86" fmla="*/ 41 w 141"/>
                  <a:gd name="T87" fmla="*/ 89 h 108"/>
                  <a:gd name="T88" fmla="*/ 38 w 141"/>
                  <a:gd name="T89" fmla="*/ 70 h 108"/>
                  <a:gd name="T90" fmla="*/ 48 w 141"/>
                  <a:gd name="T91" fmla="*/ 56 h 108"/>
                  <a:gd name="T92" fmla="*/ 58 w 141"/>
                  <a:gd name="T93" fmla="*/ 38 h 108"/>
                  <a:gd name="T94" fmla="*/ 70 w 141"/>
                  <a:gd name="T95" fmla="*/ 27 h 108"/>
                  <a:gd name="T96" fmla="*/ 87 w 141"/>
                  <a:gd name="T97" fmla="*/ 19 h 108"/>
                  <a:gd name="T98" fmla="*/ 102 w 141"/>
                  <a:gd name="T99" fmla="*/ 21 h 108"/>
                  <a:gd name="T100" fmla="*/ 115 w 141"/>
                  <a:gd name="T101" fmla="*/ 11 h 108"/>
                  <a:gd name="T102" fmla="*/ 130 w 141"/>
                  <a:gd name="T103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1" h="108">
                    <a:moveTo>
                      <a:pt x="130" y="17"/>
                    </a:moveTo>
                    <a:cubicBezTo>
                      <a:pt x="130" y="16"/>
                      <a:pt x="134" y="16"/>
                      <a:pt x="134" y="14"/>
                    </a:cubicBezTo>
                    <a:cubicBezTo>
                      <a:pt x="136" y="14"/>
                      <a:pt x="134" y="14"/>
                      <a:pt x="137" y="14"/>
                    </a:cubicBezTo>
                    <a:cubicBezTo>
                      <a:pt x="138" y="14"/>
                      <a:pt x="140" y="14"/>
                      <a:pt x="138" y="13"/>
                    </a:cubicBezTo>
                    <a:cubicBezTo>
                      <a:pt x="138" y="13"/>
                      <a:pt x="138" y="13"/>
                      <a:pt x="138" y="11"/>
                    </a:cubicBezTo>
                    <a:cubicBezTo>
                      <a:pt x="137" y="11"/>
                      <a:pt x="137" y="13"/>
                      <a:pt x="136" y="11"/>
                    </a:cubicBezTo>
                    <a:cubicBezTo>
                      <a:pt x="134" y="11"/>
                      <a:pt x="134" y="13"/>
                      <a:pt x="134" y="13"/>
                    </a:cubicBezTo>
                    <a:cubicBezTo>
                      <a:pt x="133" y="13"/>
                      <a:pt x="131" y="13"/>
                      <a:pt x="133" y="13"/>
                    </a:cubicBezTo>
                    <a:cubicBezTo>
                      <a:pt x="133" y="11"/>
                      <a:pt x="134" y="11"/>
                      <a:pt x="130" y="10"/>
                    </a:cubicBezTo>
                    <a:cubicBezTo>
                      <a:pt x="129" y="10"/>
                      <a:pt x="129" y="10"/>
                      <a:pt x="127" y="10"/>
                    </a:cubicBezTo>
                    <a:cubicBezTo>
                      <a:pt x="126" y="10"/>
                      <a:pt x="126" y="8"/>
                      <a:pt x="131" y="10"/>
                    </a:cubicBezTo>
                    <a:cubicBezTo>
                      <a:pt x="136" y="11"/>
                      <a:pt x="136" y="8"/>
                      <a:pt x="138" y="8"/>
                    </a:cubicBezTo>
                    <a:cubicBezTo>
                      <a:pt x="140" y="8"/>
                      <a:pt x="141" y="7"/>
                      <a:pt x="138" y="7"/>
                    </a:cubicBezTo>
                    <a:cubicBezTo>
                      <a:pt x="137" y="7"/>
                      <a:pt x="138" y="5"/>
                      <a:pt x="137" y="5"/>
                    </a:cubicBezTo>
                    <a:cubicBezTo>
                      <a:pt x="134" y="5"/>
                      <a:pt x="136" y="3"/>
                      <a:pt x="134" y="5"/>
                    </a:cubicBezTo>
                    <a:cubicBezTo>
                      <a:pt x="133" y="5"/>
                      <a:pt x="134" y="3"/>
                      <a:pt x="131" y="5"/>
                    </a:cubicBezTo>
                    <a:cubicBezTo>
                      <a:pt x="130" y="5"/>
                      <a:pt x="131" y="3"/>
                      <a:pt x="130" y="2"/>
                    </a:cubicBezTo>
                    <a:cubicBezTo>
                      <a:pt x="126" y="2"/>
                      <a:pt x="126" y="5"/>
                      <a:pt x="126" y="7"/>
                    </a:cubicBezTo>
                    <a:cubicBezTo>
                      <a:pt x="126" y="7"/>
                      <a:pt x="126" y="5"/>
                      <a:pt x="124" y="7"/>
                    </a:cubicBezTo>
                    <a:cubicBezTo>
                      <a:pt x="123" y="7"/>
                      <a:pt x="122" y="7"/>
                      <a:pt x="123" y="5"/>
                    </a:cubicBezTo>
                    <a:cubicBezTo>
                      <a:pt x="126" y="5"/>
                      <a:pt x="126" y="3"/>
                      <a:pt x="124" y="5"/>
                    </a:cubicBezTo>
                    <a:cubicBezTo>
                      <a:pt x="123" y="5"/>
                      <a:pt x="123" y="5"/>
                      <a:pt x="123" y="3"/>
                    </a:cubicBezTo>
                    <a:cubicBezTo>
                      <a:pt x="124" y="3"/>
                      <a:pt x="126" y="2"/>
                      <a:pt x="126" y="2"/>
                    </a:cubicBezTo>
                    <a:cubicBezTo>
                      <a:pt x="126" y="0"/>
                      <a:pt x="124" y="2"/>
                      <a:pt x="124" y="2"/>
                    </a:cubicBezTo>
                    <a:cubicBezTo>
                      <a:pt x="124" y="0"/>
                      <a:pt x="123" y="2"/>
                      <a:pt x="122" y="0"/>
                    </a:cubicBezTo>
                    <a:cubicBezTo>
                      <a:pt x="120" y="0"/>
                      <a:pt x="122" y="2"/>
                      <a:pt x="120" y="2"/>
                    </a:cubicBezTo>
                    <a:cubicBezTo>
                      <a:pt x="120" y="0"/>
                      <a:pt x="119" y="2"/>
                      <a:pt x="120" y="2"/>
                    </a:cubicBezTo>
                    <a:cubicBezTo>
                      <a:pt x="122" y="2"/>
                      <a:pt x="120" y="3"/>
                      <a:pt x="120" y="3"/>
                    </a:cubicBezTo>
                    <a:cubicBezTo>
                      <a:pt x="120" y="3"/>
                      <a:pt x="119" y="3"/>
                      <a:pt x="119" y="5"/>
                    </a:cubicBezTo>
                    <a:cubicBezTo>
                      <a:pt x="119" y="5"/>
                      <a:pt x="117" y="5"/>
                      <a:pt x="119" y="5"/>
                    </a:cubicBezTo>
                    <a:cubicBezTo>
                      <a:pt x="119" y="7"/>
                      <a:pt x="119" y="7"/>
                      <a:pt x="116" y="7"/>
                    </a:cubicBezTo>
                    <a:cubicBezTo>
                      <a:pt x="115" y="8"/>
                      <a:pt x="116" y="5"/>
                      <a:pt x="116" y="5"/>
                    </a:cubicBezTo>
                    <a:cubicBezTo>
                      <a:pt x="116" y="5"/>
                      <a:pt x="117" y="2"/>
                      <a:pt x="116" y="2"/>
                    </a:cubicBezTo>
                    <a:cubicBezTo>
                      <a:pt x="115" y="2"/>
                      <a:pt x="112" y="5"/>
                      <a:pt x="111" y="7"/>
                    </a:cubicBezTo>
                    <a:cubicBezTo>
                      <a:pt x="109" y="8"/>
                      <a:pt x="111" y="7"/>
                      <a:pt x="109" y="1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06" y="10"/>
                      <a:pt x="106" y="10"/>
                      <a:pt x="106" y="8"/>
                    </a:cubicBezTo>
                    <a:cubicBezTo>
                      <a:pt x="109" y="7"/>
                      <a:pt x="108" y="7"/>
                      <a:pt x="108" y="7"/>
                    </a:cubicBezTo>
                    <a:cubicBezTo>
                      <a:pt x="111" y="5"/>
                      <a:pt x="106" y="7"/>
                      <a:pt x="111" y="5"/>
                    </a:cubicBezTo>
                    <a:cubicBezTo>
                      <a:pt x="112" y="2"/>
                      <a:pt x="113" y="2"/>
                      <a:pt x="111" y="2"/>
                    </a:cubicBezTo>
                    <a:cubicBezTo>
                      <a:pt x="109" y="2"/>
                      <a:pt x="109" y="0"/>
                      <a:pt x="109" y="2"/>
                    </a:cubicBezTo>
                    <a:cubicBezTo>
                      <a:pt x="109" y="5"/>
                      <a:pt x="109" y="2"/>
                      <a:pt x="108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3"/>
                      <a:pt x="105" y="3"/>
                    </a:cubicBezTo>
                    <a:cubicBezTo>
                      <a:pt x="104" y="2"/>
                      <a:pt x="104" y="3"/>
                      <a:pt x="105" y="3"/>
                    </a:cubicBezTo>
                    <a:cubicBezTo>
                      <a:pt x="106" y="5"/>
                      <a:pt x="106" y="5"/>
                      <a:pt x="105" y="5"/>
                    </a:cubicBezTo>
                    <a:cubicBezTo>
                      <a:pt x="104" y="3"/>
                      <a:pt x="105" y="5"/>
                      <a:pt x="102" y="7"/>
                    </a:cubicBezTo>
                    <a:cubicBezTo>
                      <a:pt x="98" y="7"/>
                      <a:pt x="101" y="7"/>
                      <a:pt x="99" y="8"/>
                    </a:cubicBezTo>
                    <a:cubicBezTo>
                      <a:pt x="97" y="10"/>
                      <a:pt x="101" y="10"/>
                      <a:pt x="98" y="10"/>
                    </a:cubicBezTo>
                    <a:cubicBezTo>
                      <a:pt x="97" y="10"/>
                      <a:pt x="101" y="10"/>
                      <a:pt x="99" y="11"/>
                    </a:cubicBezTo>
                    <a:cubicBezTo>
                      <a:pt x="99" y="11"/>
                      <a:pt x="95" y="11"/>
                      <a:pt x="97" y="10"/>
                    </a:cubicBezTo>
                    <a:cubicBezTo>
                      <a:pt x="98" y="8"/>
                      <a:pt x="95" y="8"/>
                      <a:pt x="94" y="8"/>
                    </a:cubicBezTo>
                    <a:cubicBezTo>
                      <a:pt x="93" y="8"/>
                      <a:pt x="93" y="7"/>
                      <a:pt x="93" y="8"/>
                    </a:cubicBezTo>
                    <a:cubicBezTo>
                      <a:pt x="91" y="8"/>
                      <a:pt x="91" y="7"/>
                      <a:pt x="91" y="8"/>
                    </a:cubicBezTo>
                    <a:cubicBezTo>
                      <a:pt x="91" y="10"/>
                      <a:pt x="90" y="7"/>
                      <a:pt x="88" y="8"/>
                    </a:cubicBezTo>
                    <a:cubicBezTo>
                      <a:pt x="87" y="10"/>
                      <a:pt x="88" y="10"/>
                      <a:pt x="88" y="10"/>
                    </a:cubicBezTo>
                    <a:cubicBezTo>
                      <a:pt x="88" y="10"/>
                      <a:pt x="90" y="10"/>
                      <a:pt x="91" y="10"/>
                    </a:cubicBezTo>
                    <a:cubicBezTo>
                      <a:pt x="91" y="10"/>
                      <a:pt x="91" y="10"/>
                      <a:pt x="91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3" y="13"/>
                      <a:pt x="91" y="13"/>
                      <a:pt x="90" y="11"/>
                    </a:cubicBezTo>
                    <a:cubicBezTo>
                      <a:pt x="88" y="10"/>
                      <a:pt x="87" y="10"/>
                      <a:pt x="88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0"/>
                      <a:pt x="86" y="11"/>
                      <a:pt x="84" y="11"/>
                    </a:cubicBezTo>
                    <a:cubicBezTo>
                      <a:pt x="84" y="13"/>
                      <a:pt x="86" y="14"/>
                      <a:pt x="81" y="17"/>
                    </a:cubicBezTo>
                    <a:cubicBezTo>
                      <a:pt x="83" y="14"/>
                      <a:pt x="83" y="13"/>
                      <a:pt x="83" y="11"/>
                    </a:cubicBezTo>
                    <a:cubicBezTo>
                      <a:pt x="83" y="10"/>
                      <a:pt x="83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4"/>
                      <a:pt x="81" y="13"/>
                      <a:pt x="80" y="14"/>
                    </a:cubicBezTo>
                    <a:cubicBezTo>
                      <a:pt x="79" y="14"/>
                      <a:pt x="79" y="14"/>
                      <a:pt x="80" y="13"/>
                    </a:cubicBezTo>
                    <a:cubicBezTo>
                      <a:pt x="81" y="11"/>
                      <a:pt x="77" y="11"/>
                      <a:pt x="77" y="13"/>
                    </a:cubicBezTo>
                    <a:cubicBezTo>
                      <a:pt x="73" y="14"/>
                      <a:pt x="76" y="14"/>
                      <a:pt x="76" y="14"/>
                    </a:cubicBezTo>
                    <a:cubicBezTo>
                      <a:pt x="76" y="16"/>
                      <a:pt x="79" y="14"/>
                      <a:pt x="79" y="17"/>
                    </a:cubicBezTo>
                    <a:cubicBezTo>
                      <a:pt x="76" y="17"/>
                      <a:pt x="79" y="17"/>
                      <a:pt x="77" y="16"/>
                    </a:cubicBezTo>
                    <a:cubicBezTo>
                      <a:pt x="75" y="16"/>
                      <a:pt x="76" y="14"/>
                      <a:pt x="73" y="14"/>
                    </a:cubicBezTo>
                    <a:cubicBezTo>
                      <a:pt x="72" y="14"/>
                      <a:pt x="72" y="14"/>
                      <a:pt x="73" y="16"/>
                    </a:cubicBezTo>
                    <a:cubicBezTo>
                      <a:pt x="75" y="17"/>
                      <a:pt x="73" y="17"/>
                      <a:pt x="72" y="16"/>
                    </a:cubicBezTo>
                    <a:cubicBezTo>
                      <a:pt x="72" y="14"/>
                      <a:pt x="70" y="14"/>
                      <a:pt x="72" y="16"/>
                    </a:cubicBezTo>
                    <a:cubicBezTo>
                      <a:pt x="72" y="17"/>
                      <a:pt x="70" y="16"/>
                      <a:pt x="70" y="17"/>
                    </a:cubicBezTo>
                    <a:cubicBezTo>
                      <a:pt x="72" y="19"/>
                      <a:pt x="70" y="17"/>
                      <a:pt x="69" y="19"/>
                    </a:cubicBezTo>
                    <a:cubicBezTo>
                      <a:pt x="66" y="21"/>
                      <a:pt x="70" y="19"/>
                      <a:pt x="69" y="21"/>
                    </a:cubicBezTo>
                    <a:cubicBezTo>
                      <a:pt x="66" y="21"/>
                      <a:pt x="68" y="21"/>
                      <a:pt x="66" y="21"/>
                    </a:cubicBezTo>
                    <a:cubicBezTo>
                      <a:pt x="65" y="22"/>
                      <a:pt x="65" y="21"/>
                      <a:pt x="62" y="24"/>
                    </a:cubicBezTo>
                    <a:cubicBezTo>
                      <a:pt x="62" y="25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8" y="24"/>
                    </a:cubicBezTo>
                    <a:cubicBezTo>
                      <a:pt x="70" y="22"/>
                      <a:pt x="68" y="24"/>
                      <a:pt x="66" y="25"/>
                    </a:cubicBezTo>
                    <a:cubicBezTo>
                      <a:pt x="63" y="25"/>
                      <a:pt x="65" y="24"/>
                      <a:pt x="62" y="24"/>
                    </a:cubicBezTo>
                    <a:cubicBezTo>
                      <a:pt x="61" y="25"/>
                      <a:pt x="59" y="25"/>
                      <a:pt x="61" y="25"/>
                    </a:cubicBezTo>
                    <a:cubicBezTo>
                      <a:pt x="62" y="25"/>
                      <a:pt x="61" y="25"/>
                      <a:pt x="62" y="25"/>
                    </a:cubicBezTo>
                    <a:cubicBezTo>
                      <a:pt x="63" y="25"/>
                      <a:pt x="62" y="27"/>
                      <a:pt x="62" y="27"/>
                    </a:cubicBezTo>
                    <a:cubicBezTo>
                      <a:pt x="62" y="30"/>
                      <a:pt x="61" y="27"/>
                      <a:pt x="61" y="27"/>
                    </a:cubicBezTo>
                    <a:cubicBezTo>
                      <a:pt x="61" y="25"/>
                      <a:pt x="59" y="25"/>
                      <a:pt x="59" y="25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5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8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8" y="27"/>
                      <a:pt x="52" y="28"/>
                      <a:pt x="54" y="30"/>
                    </a:cubicBezTo>
                    <a:cubicBezTo>
                      <a:pt x="55" y="30"/>
                      <a:pt x="52" y="30"/>
                      <a:pt x="54" y="30"/>
                    </a:cubicBezTo>
                    <a:cubicBezTo>
                      <a:pt x="55" y="32"/>
                      <a:pt x="55" y="28"/>
                      <a:pt x="58" y="30"/>
                    </a:cubicBezTo>
                    <a:cubicBezTo>
                      <a:pt x="61" y="30"/>
                      <a:pt x="58" y="30"/>
                      <a:pt x="56" y="30"/>
                    </a:cubicBezTo>
                    <a:cubicBezTo>
                      <a:pt x="55" y="30"/>
                      <a:pt x="58" y="32"/>
                      <a:pt x="55" y="32"/>
                    </a:cubicBezTo>
                    <a:cubicBezTo>
                      <a:pt x="51" y="32"/>
                      <a:pt x="55" y="33"/>
                      <a:pt x="55" y="33"/>
                    </a:cubicBezTo>
                    <a:cubicBezTo>
                      <a:pt x="54" y="33"/>
                      <a:pt x="54" y="33"/>
                      <a:pt x="52" y="33"/>
                    </a:cubicBezTo>
                    <a:cubicBezTo>
                      <a:pt x="51" y="33"/>
                      <a:pt x="51" y="35"/>
                      <a:pt x="52" y="35"/>
                    </a:cubicBezTo>
                    <a:cubicBezTo>
                      <a:pt x="52" y="35"/>
                      <a:pt x="54" y="33"/>
                      <a:pt x="55" y="35"/>
                    </a:cubicBezTo>
                    <a:cubicBezTo>
                      <a:pt x="59" y="35"/>
                      <a:pt x="56" y="33"/>
                      <a:pt x="58" y="35"/>
                    </a:cubicBezTo>
                    <a:cubicBezTo>
                      <a:pt x="58" y="36"/>
                      <a:pt x="56" y="35"/>
                      <a:pt x="55" y="35"/>
                    </a:cubicBezTo>
                    <a:cubicBezTo>
                      <a:pt x="54" y="35"/>
                      <a:pt x="52" y="35"/>
                      <a:pt x="51" y="35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48" y="35"/>
                      <a:pt x="51" y="36"/>
                      <a:pt x="48" y="36"/>
                    </a:cubicBezTo>
                    <a:cubicBezTo>
                      <a:pt x="45" y="36"/>
                      <a:pt x="48" y="38"/>
                      <a:pt x="47" y="38"/>
                    </a:cubicBezTo>
                    <a:cubicBezTo>
                      <a:pt x="47" y="39"/>
                      <a:pt x="47" y="38"/>
                      <a:pt x="45" y="39"/>
                    </a:cubicBezTo>
                    <a:cubicBezTo>
                      <a:pt x="44" y="39"/>
                      <a:pt x="47" y="39"/>
                      <a:pt x="45" y="39"/>
                    </a:cubicBezTo>
                    <a:cubicBezTo>
                      <a:pt x="44" y="39"/>
                      <a:pt x="45" y="41"/>
                      <a:pt x="45" y="39"/>
                    </a:cubicBezTo>
                    <a:cubicBezTo>
                      <a:pt x="44" y="39"/>
                      <a:pt x="43" y="39"/>
                      <a:pt x="44" y="41"/>
                    </a:cubicBezTo>
                    <a:cubicBezTo>
                      <a:pt x="45" y="41"/>
                      <a:pt x="43" y="42"/>
                      <a:pt x="45" y="42"/>
                    </a:cubicBezTo>
                    <a:cubicBezTo>
                      <a:pt x="47" y="42"/>
                      <a:pt x="43" y="42"/>
                      <a:pt x="44" y="42"/>
                    </a:cubicBezTo>
                    <a:cubicBezTo>
                      <a:pt x="44" y="42"/>
                      <a:pt x="48" y="42"/>
                      <a:pt x="50" y="42"/>
                    </a:cubicBezTo>
                    <a:cubicBezTo>
                      <a:pt x="51" y="42"/>
                      <a:pt x="50" y="42"/>
                      <a:pt x="47" y="42"/>
                    </a:cubicBezTo>
                    <a:cubicBezTo>
                      <a:pt x="45" y="44"/>
                      <a:pt x="44" y="42"/>
                      <a:pt x="43" y="44"/>
                    </a:cubicBezTo>
                    <a:cubicBezTo>
                      <a:pt x="41" y="44"/>
                      <a:pt x="44" y="44"/>
                      <a:pt x="44" y="44"/>
                    </a:cubicBezTo>
                    <a:cubicBezTo>
                      <a:pt x="44" y="46"/>
                      <a:pt x="43" y="44"/>
                      <a:pt x="43" y="46"/>
                    </a:cubicBezTo>
                    <a:cubicBezTo>
                      <a:pt x="41" y="47"/>
                      <a:pt x="40" y="46"/>
                      <a:pt x="40" y="47"/>
                    </a:cubicBezTo>
                    <a:cubicBezTo>
                      <a:pt x="41" y="49"/>
                      <a:pt x="41" y="49"/>
                      <a:pt x="43" y="49"/>
                    </a:cubicBezTo>
                    <a:cubicBezTo>
                      <a:pt x="43" y="50"/>
                      <a:pt x="40" y="50"/>
                      <a:pt x="40" y="50"/>
                    </a:cubicBezTo>
                    <a:cubicBezTo>
                      <a:pt x="41" y="50"/>
                      <a:pt x="41" y="52"/>
                      <a:pt x="38" y="52"/>
                    </a:cubicBezTo>
                    <a:cubicBezTo>
                      <a:pt x="38" y="52"/>
                      <a:pt x="38" y="53"/>
                      <a:pt x="37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5"/>
                      <a:pt x="33" y="53"/>
                      <a:pt x="36" y="53"/>
                    </a:cubicBezTo>
                    <a:cubicBezTo>
                      <a:pt x="37" y="55"/>
                      <a:pt x="34" y="55"/>
                      <a:pt x="37" y="55"/>
                    </a:cubicBezTo>
                    <a:cubicBezTo>
                      <a:pt x="37" y="53"/>
                      <a:pt x="37" y="55"/>
                      <a:pt x="37" y="55"/>
                    </a:cubicBezTo>
                    <a:cubicBezTo>
                      <a:pt x="36" y="55"/>
                      <a:pt x="37" y="55"/>
                      <a:pt x="37" y="56"/>
                    </a:cubicBezTo>
                    <a:cubicBezTo>
                      <a:pt x="37" y="58"/>
                      <a:pt x="37" y="58"/>
                      <a:pt x="36" y="58"/>
                    </a:cubicBezTo>
                    <a:cubicBezTo>
                      <a:pt x="34" y="58"/>
                      <a:pt x="34" y="55"/>
                      <a:pt x="33" y="55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2" y="56"/>
                      <a:pt x="32" y="58"/>
                      <a:pt x="32" y="58"/>
                    </a:cubicBezTo>
                    <a:cubicBezTo>
                      <a:pt x="32" y="60"/>
                      <a:pt x="29" y="58"/>
                      <a:pt x="29" y="60"/>
                    </a:cubicBezTo>
                    <a:cubicBezTo>
                      <a:pt x="27" y="63"/>
                      <a:pt x="26" y="61"/>
                      <a:pt x="26" y="63"/>
                    </a:cubicBezTo>
                    <a:cubicBezTo>
                      <a:pt x="25" y="64"/>
                      <a:pt x="27" y="63"/>
                      <a:pt x="27" y="63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4"/>
                      <a:pt x="30" y="64"/>
                      <a:pt x="33" y="63"/>
                    </a:cubicBezTo>
                    <a:cubicBezTo>
                      <a:pt x="37" y="61"/>
                      <a:pt x="32" y="63"/>
                      <a:pt x="33" y="61"/>
                    </a:cubicBezTo>
                    <a:cubicBezTo>
                      <a:pt x="36" y="61"/>
                      <a:pt x="34" y="61"/>
                      <a:pt x="36" y="61"/>
                    </a:cubicBezTo>
                    <a:cubicBezTo>
                      <a:pt x="37" y="61"/>
                      <a:pt x="33" y="61"/>
                      <a:pt x="36" y="63"/>
                    </a:cubicBezTo>
                    <a:cubicBezTo>
                      <a:pt x="37" y="63"/>
                      <a:pt x="36" y="63"/>
                      <a:pt x="33" y="64"/>
                    </a:cubicBezTo>
                    <a:cubicBezTo>
                      <a:pt x="32" y="64"/>
                      <a:pt x="33" y="64"/>
                      <a:pt x="33" y="64"/>
                    </a:cubicBezTo>
                    <a:cubicBezTo>
                      <a:pt x="33" y="64"/>
                      <a:pt x="34" y="64"/>
                      <a:pt x="33" y="66"/>
                    </a:cubicBezTo>
                    <a:cubicBezTo>
                      <a:pt x="33" y="66"/>
                      <a:pt x="30" y="64"/>
                      <a:pt x="27" y="66"/>
                    </a:cubicBezTo>
                    <a:cubicBezTo>
                      <a:pt x="27" y="66"/>
                      <a:pt x="27" y="66"/>
                      <a:pt x="27" y="64"/>
                    </a:cubicBezTo>
                    <a:cubicBezTo>
                      <a:pt x="26" y="63"/>
                      <a:pt x="26" y="64"/>
                      <a:pt x="25" y="64"/>
                    </a:cubicBezTo>
                    <a:cubicBezTo>
                      <a:pt x="23" y="64"/>
                      <a:pt x="23" y="66"/>
                      <a:pt x="23" y="64"/>
                    </a:cubicBezTo>
                    <a:cubicBezTo>
                      <a:pt x="23" y="64"/>
                      <a:pt x="22" y="66"/>
                      <a:pt x="20" y="66"/>
                    </a:cubicBezTo>
                    <a:cubicBezTo>
                      <a:pt x="18" y="66"/>
                      <a:pt x="23" y="67"/>
                      <a:pt x="20" y="67"/>
                    </a:cubicBezTo>
                    <a:cubicBezTo>
                      <a:pt x="18" y="67"/>
                      <a:pt x="22" y="69"/>
                      <a:pt x="18" y="69"/>
                    </a:cubicBezTo>
                    <a:cubicBezTo>
                      <a:pt x="15" y="67"/>
                      <a:pt x="19" y="69"/>
                      <a:pt x="18" y="69"/>
                    </a:cubicBezTo>
                    <a:cubicBezTo>
                      <a:pt x="15" y="69"/>
                      <a:pt x="14" y="69"/>
                      <a:pt x="12" y="69"/>
                    </a:cubicBezTo>
                    <a:cubicBezTo>
                      <a:pt x="12" y="69"/>
                      <a:pt x="12" y="70"/>
                      <a:pt x="14" y="70"/>
                    </a:cubicBezTo>
                    <a:cubicBezTo>
                      <a:pt x="18" y="70"/>
                      <a:pt x="14" y="70"/>
                      <a:pt x="15" y="72"/>
                    </a:cubicBezTo>
                    <a:cubicBezTo>
                      <a:pt x="16" y="74"/>
                      <a:pt x="14" y="70"/>
                      <a:pt x="9" y="72"/>
                    </a:cubicBezTo>
                    <a:cubicBezTo>
                      <a:pt x="7" y="74"/>
                      <a:pt x="12" y="72"/>
                      <a:pt x="12" y="74"/>
                    </a:cubicBezTo>
                    <a:cubicBezTo>
                      <a:pt x="14" y="75"/>
                      <a:pt x="12" y="72"/>
                      <a:pt x="8" y="74"/>
                    </a:cubicBezTo>
                    <a:cubicBezTo>
                      <a:pt x="5" y="75"/>
                      <a:pt x="8" y="77"/>
                      <a:pt x="7" y="75"/>
                    </a:cubicBezTo>
                    <a:cubicBezTo>
                      <a:pt x="5" y="75"/>
                      <a:pt x="7" y="77"/>
                      <a:pt x="5" y="77"/>
                    </a:cubicBezTo>
                    <a:cubicBezTo>
                      <a:pt x="2" y="75"/>
                      <a:pt x="2" y="75"/>
                      <a:pt x="2" y="77"/>
                    </a:cubicBezTo>
                    <a:cubicBezTo>
                      <a:pt x="4" y="77"/>
                      <a:pt x="1" y="77"/>
                      <a:pt x="2" y="77"/>
                    </a:cubicBezTo>
                    <a:cubicBezTo>
                      <a:pt x="2" y="78"/>
                      <a:pt x="5" y="77"/>
                      <a:pt x="8" y="78"/>
                    </a:cubicBezTo>
                    <a:cubicBezTo>
                      <a:pt x="11" y="78"/>
                      <a:pt x="8" y="78"/>
                      <a:pt x="7" y="78"/>
                    </a:cubicBezTo>
                    <a:cubicBezTo>
                      <a:pt x="7" y="78"/>
                      <a:pt x="5" y="77"/>
                      <a:pt x="2" y="78"/>
                    </a:cubicBezTo>
                    <a:cubicBezTo>
                      <a:pt x="0" y="80"/>
                      <a:pt x="5" y="81"/>
                      <a:pt x="2" y="81"/>
                    </a:cubicBezTo>
                    <a:cubicBezTo>
                      <a:pt x="0" y="81"/>
                      <a:pt x="2" y="81"/>
                      <a:pt x="2" y="83"/>
                    </a:cubicBezTo>
                    <a:cubicBezTo>
                      <a:pt x="2" y="83"/>
                      <a:pt x="2" y="84"/>
                      <a:pt x="5" y="83"/>
                    </a:cubicBezTo>
                    <a:cubicBezTo>
                      <a:pt x="7" y="83"/>
                      <a:pt x="8" y="84"/>
                      <a:pt x="9" y="83"/>
                    </a:cubicBezTo>
                    <a:cubicBezTo>
                      <a:pt x="9" y="81"/>
                      <a:pt x="11" y="83"/>
                      <a:pt x="14" y="83"/>
                    </a:cubicBezTo>
                    <a:cubicBezTo>
                      <a:pt x="15" y="83"/>
                      <a:pt x="16" y="83"/>
                      <a:pt x="14" y="83"/>
                    </a:cubicBezTo>
                    <a:cubicBezTo>
                      <a:pt x="11" y="84"/>
                      <a:pt x="15" y="86"/>
                      <a:pt x="12" y="84"/>
                    </a:cubicBezTo>
                    <a:cubicBezTo>
                      <a:pt x="9" y="83"/>
                      <a:pt x="9" y="86"/>
                      <a:pt x="8" y="84"/>
                    </a:cubicBezTo>
                    <a:cubicBezTo>
                      <a:pt x="7" y="83"/>
                      <a:pt x="5" y="86"/>
                      <a:pt x="4" y="84"/>
                    </a:cubicBezTo>
                    <a:cubicBezTo>
                      <a:pt x="2" y="84"/>
                      <a:pt x="2" y="84"/>
                      <a:pt x="2" y="86"/>
                    </a:cubicBezTo>
                    <a:cubicBezTo>
                      <a:pt x="2" y="88"/>
                      <a:pt x="4" y="86"/>
                      <a:pt x="4" y="88"/>
                    </a:cubicBezTo>
                    <a:cubicBezTo>
                      <a:pt x="4" y="88"/>
                      <a:pt x="2" y="86"/>
                      <a:pt x="2" y="88"/>
                    </a:cubicBezTo>
                    <a:cubicBezTo>
                      <a:pt x="2" y="89"/>
                      <a:pt x="4" y="88"/>
                      <a:pt x="4" y="88"/>
                    </a:cubicBezTo>
                    <a:cubicBezTo>
                      <a:pt x="4" y="89"/>
                      <a:pt x="2" y="89"/>
                      <a:pt x="2" y="89"/>
                    </a:cubicBezTo>
                    <a:cubicBezTo>
                      <a:pt x="4" y="91"/>
                      <a:pt x="4" y="92"/>
                      <a:pt x="5" y="91"/>
                    </a:cubicBezTo>
                    <a:cubicBezTo>
                      <a:pt x="5" y="89"/>
                      <a:pt x="5" y="92"/>
                      <a:pt x="5" y="92"/>
                    </a:cubicBezTo>
                    <a:cubicBezTo>
                      <a:pt x="5" y="91"/>
                      <a:pt x="5" y="92"/>
                      <a:pt x="5" y="92"/>
                    </a:cubicBezTo>
                    <a:cubicBezTo>
                      <a:pt x="7" y="92"/>
                      <a:pt x="5" y="91"/>
                      <a:pt x="8" y="91"/>
                    </a:cubicBezTo>
                    <a:cubicBezTo>
                      <a:pt x="8" y="89"/>
                      <a:pt x="7" y="92"/>
                      <a:pt x="5" y="94"/>
                    </a:cubicBezTo>
                    <a:cubicBezTo>
                      <a:pt x="4" y="94"/>
                      <a:pt x="7" y="94"/>
                      <a:pt x="5" y="94"/>
                    </a:cubicBezTo>
                    <a:cubicBezTo>
                      <a:pt x="5" y="95"/>
                      <a:pt x="5" y="94"/>
                      <a:pt x="4" y="95"/>
                    </a:cubicBezTo>
                    <a:cubicBezTo>
                      <a:pt x="2" y="97"/>
                      <a:pt x="4" y="100"/>
                      <a:pt x="5" y="98"/>
                    </a:cubicBezTo>
                    <a:cubicBezTo>
                      <a:pt x="5" y="97"/>
                      <a:pt x="5" y="98"/>
                      <a:pt x="5" y="97"/>
                    </a:cubicBezTo>
                    <a:cubicBezTo>
                      <a:pt x="7" y="97"/>
                      <a:pt x="8" y="97"/>
                      <a:pt x="7" y="98"/>
                    </a:cubicBezTo>
                    <a:cubicBezTo>
                      <a:pt x="5" y="98"/>
                      <a:pt x="8" y="98"/>
                      <a:pt x="7" y="100"/>
                    </a:cubicBezTo>
                    <a:cubicBezTo>
                      <a:pt x="5" y="100"/>
                      <a:pt x="8" y="100"/>
                      <a:pt x="7" y="102"/>
                    </a:cubicBezTo>
                    <a:cubicBezTo>
                      <a:pt x="5" y="102"/>
                      <a:pt x="5" y="100"/>
                      <a:pt x="5" y="102"/>
                    </a:cubicBezTo>
                    <a:cubicBezTo>
                      <a:pt x="4" y="103"/>
                      <a:pt x="4" y="103"/>
                      <a:pt x="5" y="103"/>
                    </a:cubicBezTo>
                    <a:cubicBezTo>
                      <a:pt x="5" y="105"/>
                      <a:pt x="7" y="105"/>
                      <a:pt x="7" y="105"/>
                    </a:cubicBezTo>
                    <a:cubicBezTo>
                      <a:pt x="8" y="106"/>
                      <a:pt x="8" y="106"/>
                      <a:pt x="9" y="106"/>
                    </a:cubicBezTo>
                    <a:cubicBezTo>
                      <a:pt x="11" y="106"/>
                      <a:pt x="9" y="106"/>
                      <a:pt x="11" y="108"/>
                    </a:cubicBezTo>
                    <a:cubicBezTo>
                      <a:pt x="11" y="108"/>
                      <a:pt x="11" y="106"/>
                      <a:pt x="12" y="108"/>
                    </a:cubicBezTo>
                    <a:cubicBezTo>
                      <a:pt x="14" y="108"/>
                      <a:pt x="12" y="108"/>
                      <a:pt x="14" y="108"/>
                    </a:cubicBezTo>
                    <a:cubicBezTo>
                      <a:pt x="15" y="108"/>
                      <a:pt x="18" y="108"/>
                      <a:pt x="19" y="106"/>
                    </a:cubicBezTo>
                    <a:cubicBezTo>
                      <a:pt x="20" y="106"/>
                      <a:pt x="22" y="106"/>
                      <a:pt x="22" y="105"/>
                    </a:cubicBezTo>
                    <a:cubicBezTo>
                      <a:pt x="23" y="103"/>
                      <a:pt x="23" y="105"/>
                      <a:pt x="23" y="103"/>
                    </a:cubicBezTo>
                    <a:cubicBezTo>
                      <a:pt x="23" y="102"/>
                      <a:pt x="26" y="103"/>
                      <a:pt x="25" y="102"/>
                    </a:cubicBezTo>
                    <a:cubicBezTo>
                      <a:pt x="23" y="102"/>
                      <a:pt x="27" y="102"/>
                      <a:pt x="26" y="100"/>
                    </a:cubicBezTo>
                    <a:cubicBezTo>
                      <a:pt x="26" y="100"/>
                      <a:pt x="27" y="102"/>
                      <a:pt x="27" y="100"/>
                    </a:cubicBezTo>
                    <a:cubicBezTo>
                      <a:pt x="29" y="100"/>
                      <a:pt x="30" y="102"/>
                      <a:pt x="30" y="100"/>
                    </a:cubicBezTo>
                    <a:cubicBezTo>
                      <a:pt x="30" y="97"/>
                      <a:pt x="33" y="98"/>
                      <a:pt x="30" y="97"/>
                    </a:cubicBezTo>
                    <a:cubicBezTo>
                      <a:pt x="30" y="97"/>
                      <a:pt x="29" y="95"/>
                      <a:pt x="32" y="97"/>
                    </a:cubicBezTo>
                    <a:cubicBezTo>
                      <a:pt x="33" y="97"/>
                      <a:pt x="32" y="94"/>
                      <a:pt x="33" y="95"/>
                    </a:cubicBezTo>
                    <a:cubicBezTo>
                      <a:pt x="33" y="97"/>
                      <a:pt x="32" y="97"/>
                      <a:pt x="33" y="97"/>
                    </a:cubicBezTo>
                    <a:cubicBezTo>
                      <a:pt x="33" y="98"/>
                      <a:pt x="32" y="100"/>
                      <a:pt x="33" y="100"/>
                    </a:cubicBezTo>
                    <a:cubicBezTo>
                      <a:pt x="34" y="100"/>
                      <a:pt x="33" y="100"/>
                      <a:pt x="36" y="100"/>
                    </a:cubicBezTo>
                    <a:cubicBezTo>
                      <a:pt x="36" y="100"/>
                      <a:pt x="36" y="100"/>
                      <a:pt x="37" y="102"/>
                    </a:cubicBezTo>
                    <a:cubicBezTo>
                      <a:pt x="37" y="102"/>
                      <a:pt x="38" y="100"/>
                      <a:pt x="37" y="97"/>
                    </a:cubicBezTo>
                    <a:cubicBezTo>
                      <a:pt x="37" y="95"/>
                      <a:pt x="38" y="95"/>
                      <a:pt x="38" y="94"/>
                    </a:cubicBezTo>
                    <a:cubicBezTo>
                      <a:pt x="37" y="92"/>
                      <a:pt x="38" y="94"/>
                      <a:pt x="40" y="92"/>
                    </a:cubicBezTo>
                    <a:cubicBezTo>
                      <a:pt x="43" y="91"/>
                      <a:pt x="40" y="91"/>
                      <a:pt x="41" y="89"/>
                    </a:cubicBezTo>
                    <a:cubicBezTo>
                      <a:pt x="43" y="89"/>
                      <a:pt x="38" y="86"/>
                      <a:pt x="40" y="84"/>
                    </a:cubicBezTo>
                    <a:cubicBezTo>
                      <a:pt x="40" y="83"/>
                      <a:pt x="43" y="86"/>
                      <a:pt x="43" y="83"/>
                    </a:cubicBezTo>
                    <a:cubicBezTo>
                      <a:pt x="43" y="83"/>
                      <a:pt x="44" y="81"/>
                      <a:pt x="41" y="81"/>
                    </a:cubicBezTo>
                    <a:cubicBezTo>
                      <a:pt x="37" y="78"/>
                      <a:pt x="41" y="77"/>
                      <a:pt x="40" y="74"/>
                    </a:cubicBezTo>
                    <a:cubicBezTo>
                      <a:pt x="38" y="70"/>
                      <a:pt x="40" y="70"/>
                      <a:pt x="38" y="70"/>
                    </a:cubicBezTo>
                    <a:cubicBezTo>
                      <a:pt x="38" y="69"/>
                      <a:pt x="40" y="69"/>
                      <a:pt x="38" y="67"/>
                    </a:cubicBezTo>
                    <a:cubicBezTo>
                      <a:pt x="37" y="66"/>
                      <a:pt x="40" y="66"/>
                      <a:pt x="38" y="64"/>
                    </a:cubicBezTo>
                    <a:cubicBezTo>
                      <a:pt x="38" y="63"/>
                      <a:pt x="43" y="61"/>
                      <a:pt x="44" y="61"/>
                    </a:cubicBezTo>
                    <a:cubicBezTo>
                      <a:pt x="47" y="60"/>
                      <a:pt x="50" y="63"/>
                      <a:pt x="51" y="58"/>
                    </a:cubicBezTo>
                    <a:cubicBezTo>
                      <a:pt x="51" y="56"/>
                      <a:pt x="50" y="58"/>
                      <a:pt x="48" y="56"/>
                    </a:cubicBezTo>
                    <a:cubicBezTo>
                      <a:pt x="47" y="55"/>
                      <a:pt x="51" y="53"/>
                      <a:pt x="51" y="52"/>
                    </a:cubicBezTo>
                    <a:cubicBezTo>
                      <a:pt x="51" y="50"/>
                      <a:pt x="52" y="50"/>
                      <a:pt x="52" y="49"/>
                    </a:cubicBezTo>
                    <a:cubicBezTo>
                      <a:pt x="51" y="46"/>
                      <a:pt x="54" y="47"/>
                      <a:pt x="51" y="44"/>
                    </a:cubicBezTo>
                    <a:cubicBezTo>
                      <a:pt x="51" y="42"/>
                      <a:pt x="58" y="44"/>
                      <a:pt x="56" y="42"/>
                    </a:cubicBezTo>
                    <a:cubicBezTo>
                      <a:pt x="55" y="39"/>
                      <a:pt x="58" y="41"/>
                      <a:pt x="58" y="38"/>
                    </a:cubicBezTo>
                    <a:cubicBezTo>
                      <a:pt x="61" y="36"/>
                      <a:pt x="62" y="38"/>
                      <a:pt x="62" y="35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2"/>
                      <a:pt x="62" y="33"/>
                      <a:pt x="63" y="30"/>
                    </a:cubicBezTo>
                    <a:cubicBezTo>
                      <a:pt x="63" y="27"/>
                      <a:pt x="66" y="27"/>
                      <a:pt x="66" y="27"/>
                    </a:cubicBezTo>
                    <a:cubicBezTo>
                      <a:pt x="68" y="27"/>
                      <a:pt x="69" y="28"/>
                      <a:pt x="70" y="27"/>
                    </a:cubicBezTo>
                    <a:cubicBezTo>
                      <a:pt x="72" y="27"/>
                      <a:pt x="70" y="24"/>
                      <a:pt x="70" y="24"/>
                    </a:cubicBezTo>
                    <a:cubicBezTo>
                      <a:pt x="73" y="21"/>
                      <a:pt x="79" y="25"/>
                      <a:pt x="81" y="24"/>
                    </a:cubicBezTo>
                    <a:cubicBezTo>
                      <a:pt x="84" y="24"/>
                      <a:pt x="79" y="24"/>
                      <a:pt x="81" y="22"/>
                    </a:cubicBezTo>
                    <a:cubicBezTo>
                      <a:pt x="86" y="19"/>
                      <a:pt x="79" y="19"/>
                      <a:pt x="86" y="19"/>
                    </a:cubicBezTo>
                    <a:cubicBezTo>
                      <a:pt x="86" y="17"/>
                      <a:pt x="87" y="19"/>
                      <a:pt x="87" y="19"/>
                    </a:cubicBezTo>
                    <a:cubicBezTo>
                      <a:pt x="87" y="19"/>
                      <a:pt x="86" y="17"/>
                      <a:pt x="87" y="17"/>
                    </a:cubicBezTo>
                    <a:cubicBezTo>
                      <a:pt x="88" y="16"/>
                      <a:pt x="91" y="17"/>
                      <a:pt x="93" y="19"/>
                    </a:cubicBezTo>
                    <a:cubicBezTo>
                      <a:pt x="95" y="21"/>
                      <a:pt x="91" y="21"/>
                      <a:pt x="95" y="21"/>
                    </a:cubicBezTo>
                    <a:cubicBezTo>
                      <a:pt x="99" y="21"/>
                      <a:pt x="97" y="22"/>
                      <a:pt x="99" y="22"/>
                    </a:cubicBezTo>
                    <a:cubicBezTo>
                      <a:pt x="102" y="21"/>
                      <a:pt x="101" y="21"/>
                      <a:pt x="102" y="21"/>
                    </a:cubicBezTo>
                    <a:cubicBezTo>
                      <a:pt x="104" y="21"/>
                      <a:pt x="105" y="21"/>
                      <a:pt x="106" y="24"/>
                    </a:cubicBezTo>
                    <a:cubicBezTo>
                      <a:pt x="106" y="22"/>
                      <a:pt x="108" y="24"/>
                      <a:pt x="108" y="21"/>
                    </a:cubicBezTo>
                    <a:cubicBezTo>
                      <a:pt x="109" y="19"/>
                      <a:pt x="113" y="21"/>
                      <a:pt x="111" y="19"/>
                    </a:cubicBezTo>
                    <a:cubicBezTo>
                      <a:pt x="111" y="17"/>
                      <a:pt x="112" y="17"/>
                      <a:pt x="112" y="14"/>
                    </a:cubicBezTo>
                    <a:cubicBezTo>
                      <a:pt x="112" y="14"/>
                      <a:pt x="113" y="11"/>
                      <a:pt x="115" y="11"/>
                    </a:cubicBezTo>
                    <a:cubicBezTo>
                      <a:pt x="117" y="10"/>
                      <a:pt x="116" y="11"/>
                      <a:pt x="120" y="10"/>
                    </a:cubicBezTo>
                    <a:cubicBezTo>
                      <a:pt x="122" y="10"/>
                      <a:pt x="122" y="10"/>
                      <a:pt x="123" y="11"/>
                    </a:cubicBezTo>
                    <a:cubicBezTo>
                      <a:pt x="124" y="11"/>
                      <a:pt x="130" y="13"/>
                      <a:pt x="130" y="14"/>
                    </a:cubicBezTo>
                    <a:cubicBezTo>
                      <a:pt x="130" y="16"/>
                      <a:pt x="126" y="17"/>
                      <a:pt x="129" y="19"/>
                    </a:cubicBezTo>
                    <a:cubicBezTo>
                      <a:pt x="130" y="19"/>
                      <a:pt x="130" y="19"/>
                      <a:pt x="130" y="17"/>
                    </a:cubicBezTo>
                    <a:close/>
                  </a:path>
                </a:pathLst>
              </a:custGeom>
              <a:solidFill>
                <a:srgbClr val="226F71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4" name="Freeform 2368"/>
              <p:cNvSpPr>
                <a:spLocks/>
              </p:cNvSpPr>
              <p:nvPr/>
            </p:nvSpPr>
            <p:spPr bwMode="auto">
              <a:xfrm>
                <a:off x="4013298" y="2655367"/>
                <a:ext cx="13591" cy="15682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2 h 4"/>
                  <a:gd name="T4" fmla="*/ 1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4" y="2"/>
                      <a:pt x="3" y="2"/>
                      <a:pt x="1" y="2"/>
                    </a:cubicBezTo>
                    <a:cubicBezTo>
                      <a:pt x="0" y="4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5" name="Freeform 2369"/>
              <p:cNvSpPr>
                <a:spLocks/>
              </p:cNvSpPr>
              <p:nvPr/>
            </p:nvSpPr>
            <p:spPr bwMode="auto">
              <a:xfrm>
                <a:off x="3993530" y="2663208"/>
                <a:ext cx="23475" cy="11762"/>
              </a:xfrm>
              <a:custGeom>
                <a:avLst/>
                <a:gdLst>
                  <a:gd name="T0" fmla="*/ 4 w 7"/>
                  <a:gd name="T1" fmla="*/ 2 h 3"/>
                  <a:gd name="T2" fmla="*/ 6 w 7"/>
                  <a:gd name="T3" fmla="*/ 0 h 3"/>
                  <a:gd name="T4" fmla="*/ 4 w 7"/>
                  <a:gd name="T5" fmla="*/ 0 h 3"/>
                  <a:gd name="T6" fmla="*/ 3 w 7"/>
                  <a:gd name="T7" fmla="*/ 2 h 3"/>
                  <a:gd name="T8" fmla="*/ 4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4" y="2"/>
                    </a:moveTo>
                    <a:cubicBezTo>
                      <a:pt x="6" y="2"/>
                      <a:pt x="7" y="0"/>
                      <a:pt x="6" y="0"/>
                    </a:cubicBezTo>
                    <a:cubicBezTo>
                      <a:pt x="4" y="0"/>
                      <a:pt x="6" y="0"/>
                      <a:pt x="4" y="0"/>
                    </a:cubicBezTo>
                    <a:cubicBezTo>
                      <a:pt x="2" y="2"/>
                      <a:pt x="0" y="2"/>
                      <a:pt x="3" y="2"/>
                    </a:cubicBezTo>
                    <a:cubicBezTo>
                      <a:pt x="3" y="2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6" name="Freeform 2370"/>
              <p:cNvSpPr>
                <a:spLocks/>
              </p:cNvSpPr>
              <p:nvPr/>
            </p:nvSpPr>
            <p:spPr bwMode="auto">
              <a:xfrm>
                <a:off x="3986117" y="2671049"/>
                <a:ext cx="17297" cy="3921"/>
              </a:xfrm>
              <a:custGeom>
                <a:avLst/>
                <a:gdLst>
                  <a:gd name="T0" fmla="*/ 1 w 5"/>
                  <a:gd name="T1" fmla="*/ 0 h 1"/>
                  <a:gd name="T2" fmla="*/ 4 w 5"/>
                  <a:gd name="T3" fmla="*/ 0 h 1"/>
                  <a:gd name="T4" fmla="*/ 1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1" y="0"/>
                    </a:moveTo>
                    <a:cubicBezTo>
                      <a:pt x="2" y="0"/>
                      <a:pt x="4" y="0"/>
                      <a:pt x="4" y="0"/>
                    </a:cubicBezTo>
                    <a:cubicBezTo>
                      <a:pt x="5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7" name="Freeform 2371"/>
              <p:cNvSpPr>
                <a:spLocks/>
              </p:cNvSpPr>
              <p:nvPr/>
            </p:nvSpPr>
            <p:spPr bwMode="auto">
              <a:xfrm>
                <a:off x="3979939" y="2652753"/>
                <a:ext cx="33359" cy="18296"/>
              </a:xfrm>
              <a:custGeom>
                <a:avLst/>
                <a:gdLst>
                  <a:gd name="T0" fmla="*/ 4 w 10"/>
                  <a:gd name="T1" fmla="*/ 3 h 5"/>
                  <a:gd name="T2" fmla="*/ 8 w 10"/>
                  <a:gd name="T3" fmla="*/ 3 h 5"/>
                  <a:gd name="T4" fmla="*/ 7 w 10"/>
                  <a:gd name="T5" fmla="*/ 0 h 5"/>
                  <a:gd name="T6" fmla="*/ 7 w 10"/>
                  <a:gd name="T7" fmla="*/ 1 h 5"/>
                  <a:gd name="T8" fmla="*/ 4 w 10"/>
                  <a:gd name="T9" fmla="*/ 3 h 5"/>
                  <a:gd name="T10" fmla="*/ 4 w 10"/>
                  <a:gd name="T11" fmla="*/ 3 h 5"/>
                  <a:gd name="T12" fmla="*/ 2 w 10"/>
                  <a:gd name="T13" fmla="*/ 3 h 5"/>
                  <a:gd name="T14" fmla="*/ 3 w 10"/>
                  <a:gd name="T15" fmla="*/ 5 h 5"/>
                  <a:gd name="T16" fmla="*/ 4 w 10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">
                    <a:moveTo>
                      <a:pt x="4" y="3"/>
                    </a:moveTo>
                    <a:cubicBezTo>
                      <a:pt x="6" y="3"/>
                      <a:pt x="6" y="3"/>
                      <a:pt x="8" y="3"/>
                    </a:cubicBezTo>
                    <a:cubicBezTo>
                      <a:pt x="10" y="0"/>
                      <a:pt x="10" y="0"/>
                      <a:pt x="7" y="0"/>
                    </a:cubicBezTo>
                    <a:cubicBezTo>
                      <a:pt x="6" y="1"/>
                      <a:pt x="8" y="1"/>
                      <a:pt x="7" y="1"/>
                    </a:cubicBezTo>
                    <a:cubicBezTo>
                      <a:pt x="6" y="3"/>
                      <a:pt x="4" y="1"/>
                      <a:pt x="4" y="3"/>
                    </a:cubicBezTo>
                    <a:cubicBezTo>
                      <a:pt x="4" y="3"/>
                      <a:pt x="4" y="1"/>
                      <a:pt x="4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3" y="3"/>
                      <a:pt x="0" y="5"/>
                      <a:pt x="3" y="5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8" name="Freeform 2372"/>
              <p:cNvSpPr>
                <a:spLocks/>
              </p:cNvSpPr>
              <p:nvPr/>
            </p:nvSpPr>
            <p:spPr bwMode="auto">
              <a:xfrm>
                <a:off x="3951523" y="2671049"/>
                <a:ext cx="11120" cy="10455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1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0"/>
                      <a:pt x="1" y="1"/>
                    </a:cubicBezTo>
                    <a:cubicBezTo>
                      <a:pt x="0" y="3"/>
                      <a:pt x="0" y="3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" name="Freeform 2373"/>
              <p:cNvSpPr>
                <a:spLocks/>
              </p:cNvSpPr>
              <p:nvPr/>
            </p:nvSpPr>
            <p:spPr bwMode="auto">
              <a:xfrm>
                <a:off x="3937932" y="2671049"/>
                <a:ext cx="13591" cy="10455"/>
              </a:xfrm>
              <a:custGeom>
                <a:avLst/>
                <a:gdLst>
                  <a:gd name="T0" fmla="*/ 2 w 4"/>
                  <a:gd name="T1" fmla="*/ 1 h 3"/>
                  <a:gd name="T2" fmla="*/ 1 w 4"/>
                  <a:gd name="T3" fmla="*/ 1 h 3"/>
                  <a:gd name="T4" fmla="*/ 2 w 4"/>
                  <a:gd name="T5" fmla="*/ 3 h 3"/>
                  <a:gd name="T6" fmla="*/ 2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4" y="3"/>
                      <a:pt x="2" y="3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0" name="Freeform 2374"/>
              <p:cNvSpPr>
                <a:spLocks/>
              </p:cNvSpPr>
              <p:nvPr/>
            </p:nvSpPr>
            <p:spPr bwMode="auto">
              <a:xfrm>
                <a:off x="4017004" y="2652753"/>
                <a:ext cx="9884" cy="0"/>
              </a:xfrm>
              <a:custGeom>
                <a:avLst/>
                <a:gdLst>
                  <a:gd name="T0" fmla="*/ 0 w 3"/>
                  <a:gd name="T1" fmla="*/ 2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1" name="Freeform 2375"/>
              <p:cNvSpPr>
                <a:spLocks/>
              </p:cNvSpPr>
              <p:nvPr/>
            </p:nvSpPr>
            <p:spPr bwMode="auto">
              <a:xfrm>
                <a:off x="3955229" y="2681504"/>
                <a:ext cx="7413" cy="392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" name="Freeform 2376"/>
              <p:cNvSpPr>
                <a:spLocks/>
              </p:cNvSpPr>
              <p:nvPr/>
            </p:nvSpPr>
            <p:spPr bwMode="auto">
              <a:xfrm>
                <a:off x="3962642" y="2681504"/>
                <a:ext cx="6178" cy="392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2" y="0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3" name="Freeform 2377"/>
              <p:cNvSpPr>
                <a:spLocks/>
              </p:cNvSpPr>
              <p:nvPr/>
            </p:nvSpPr>
            <p:spPr bwMode="auto">
              <a:xfrm>
                <a:off x="3937932" y="2681504"/>
                <a:ext cx="7413" cy="392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4" name="Freeform 2378"/>
              <p:cNvSpPr>
                <a:spLocks/>
              </p:cNvSpPr>
              <p:nvPr/>
            </p:nvSpPr>
            <p:spPr bwMode="auto">
              <a:xfrm>
                <a:off x="3924341" y="2681504"/>
                <a:ext cx="17297" cy="3921"/>
              </a:xfrm>
              <a:custGeom>
                <a:avLst/>
                <a:gdLst>
                  <a:gd name="T0" fmla="*/ 4 w 5"/>
                  <a:gd name="T1" fmla="*/ 1 h 1"/>
                  <a:gd name="T2" fmla="*/ 5 w 5"/>
                  <a:gd name="T3" fmla="*/ 0 h 1"/>
                  <a:gd name="T4" fmla="*/ 2 w 5"/>
                  <a:gd name="T5" fmla="*/ 0 h 1"/>
                  <a:gd name="T6" fmla="*/ 2 w 5"/>
                  <a:gd name="T7" fmla="*/ 0 h 1"/>
                  <a:gd name="T8" fmla="*/ 0 w 5"/>
                  <a:gd name="T9" fmla="*/ 1 h 1"/>
                  <a:gd name="T10" fmla="*/ 2 w 5"/>
                  <a:gd name="T11" fmla="*/ 1 h 1"/>
                  <a:gd name="T12" fmla="*/ 4 w 5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4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4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5" name="Freeform 2379"/>
              <p:cNvSpPr>
                <a:spLocks/>
              </p:cNvSpPr>
              <p:nvPr/>
            </p:nvSpPr>
            <p:spPr bwMode="auto">
              <a:xfrm>
                <a:off x="3928048" y="2674970"/>
                <a:ext cx="3707" cy="653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6" name="Freeform 2380"/>
              <p:cNvSpPr>
                <a:spLocks/>
              </p:cNvSpPr>
              <p:nvPr/>
            </p:nvSpPr>
            <p:spPr bwMode="auto">
              <a:xfrm>
                <a:off x="3924341" y="2681504"/>
                <a:ext cx="3707" cy="392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7" name="Freeform 2381"/>
              <p:cNvSpPr>
                <a:spLocks/>
              </p:cNvSpPr>
              <p:nvPr/>
            </p:nvSpPr>
            <p:spPr bwMode="auto">
              <a:xfrm>
                <a:off x="3907044" y="2685425"/>
                <a:ext cx="24710" cy="11762"/>
              </a:xfrm>
              <a:custGeom>
                <a:avLst/>
                <a:gdLst>
                  <a:gd name="T0" fmla="*/ 5 w 7"/>
                  <a:gd name="T1" fmla="*/ 3 h 3"/>
                  <a:gd name="T2" fmla="*/ 6 w 7"/>
                  <a:gd name="T3" fmla="*/ 0 h 3"/>
                  <a:gd name="T4" fmla="*/ 5 w 7"/>
                  <a:gd name="T5" fmla="*/ 0 h 3"/>
                  <a:gd name="T6" fmla="*/ 3 w 7"/>
                  <a:gd name="T7" fmla="*/ 0 h 3"/>
                  <a:gd name="T8" fmla="*/ 2 w 7"/>
                  <a:gd name="T9" fmla="*/ 2 h 3"/>
                  <a:gd name="T10" fmla="*/ 0 w 7"/>
                  <a:gd name="T11" fmla="*/ 3 h 3"/>
                  <a:gd name="T12" fmla="*/ 3 w 7"/>
                  <a:gd name="T13" fmla="*/ 3 h 3"/>
                  <a:gd name="T14" fmla="*/ 5 w 7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5" y="3"/>
                    </a:moveTo>
                    <a:cubicBezTo>
                      <a:pt x="5" y="2"/>
                      <a:pt x="7" y="2"/>
                      <a:pt x="6" y="0"/>
                    </a:cubicBezTo>
                    <a:cubicBezTo>
                      <a:pt x="3" y="0"/>
                      <a:pt x="5" y="0"/>
                      <a:pt x="5" y="0"/>
                    </a:cubicBezTo>
                    <a:cubicBezTo>
                      <a:pt x="3" y="0"/>
                      <a:pt x="3" y="2"/>
                      <a:pt x="3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2" y="3"/>
                      <a:pt x="2" y="2"/>
                      <a:pt x="0" y="3"/>
                    </a:cubicBezTo>
                    <a:cubicBezTo>
                      <a:pt x="0" y="3"/>
                      <a:pt x="0" y="3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8" name="Freeform 2382"/>
              <p:cNvSpPr>
                <a:spLocks/>
              </p:cNvSpPr>
              <p:nvPr/>
            </p:nvSpPr>
            <p:spPr bwMode="auto">
              <a:xfrm>
                <a:off x="3883570" y="2693266"/>
                <a:ext cx="30888" cy="22217"/>
              </a:xfrm>
              <a:custGeom>
                <a:avLst/>
                <a:gdLst>
                  <a:gd name="T0" fmla="*/ 7 w 9"/>
                  <a:gd name="T1" fmla="*/ 4 h 6"/>
                  <a:gd name="T2" fmla="*/ 7 w 9"/>
                  <a:gd name="T3" fmla="*/ 3 h 6"/>
                  <a:gd name="T4" fmla="*/ 7 w 9"/>
                  <a:gd name="T5" fmla="*/ 1 h 6"/>
                  <a:gd name="T6" fmla="*/ 7 w 9"/>
                  <a:gd name="T7" fmla="*/ 1 h 6"/>
                  <a:gd name="T8" fmla="*/ 6 w 9"/>
                  <a:gd name="T9" fmla="*/ 1 h 6"/>
                  <a:gd name="T10" fmla="*/ 5 w 9"/>
                  <a:gd name="T11" fmla="*/ 1 h 6"/>
                  <a:gd name="T12" fmla="*/ 3 w 9"/>
                  <a:gd name="T13" fmla="*/ 1 h 6"/>
                  <a:gd name="T14" fmla="*/ 5 w 9"/>
                  <a:gd name="T15" fmla="*/ 3 h 6"/>
                  <a:gd name="T16" fmla="*/ 3 w 9"/>
                  <a:gd name="T17" fmla="*/ 3 h 6"/>
                  <a:gd name="T18" fmla="*/ 3 w 9"/>
                  <a:gd name="T19" fmla="*/ 4 h 6"/>
                  <a:gd name="T20" fmla="*/ 3 w 9"/>
                  <a:gd name="T21" fmla="*/ 4 h 6"/>
                  <a:gd name="T22" fmla="*/ 3 w 9"/>
                  <a:gd name="T23" fmla="*/ 6 h 6"/>
                  <a:gd name="T24" fmla="*/ 3 w 9"/>
                  <a:gd name="T25" fmla="*/ 6 h 6"/>
                  <a:gd name="T26" fmla="*/ 5 w 9"/>
                  <a:gd name="T27" fmla="*/ 4 h 6"/>
                  <a:gd name="T28" fmla="*/ 7 w 9"/>
                  <a:gd name="T29" fmla="*/ 4 h 6"/>
                  <a:gd name="T30" fmla="*/ 7 w 9"/>
                  <a:gd name="T3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6">
                    <a:moveTo>
                      <a:pt x="7" y="4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9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3" y="1"/>
                    </a:cubicBezTo>
                    <a:cubicBezTo>
                      <a:pt x="3" y="1"/>
                      <a:pt x="5" y="1"/>
                      <a:pt x="5" y="3"/>
                    </a:cubicBezTo>
                    <a:cubicBezTo>
                      <a:pt x="5" y="3"/>
                      <a:pt x="2" y="3"/>
                      <a:pt x="3" y="3"/>
                    </a:cubicBezTo>
                    <a:cubicBezTo>
                      <a:pt x="3" y="4"/>
                      <a:pt x="2" y="3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3" y="4"/>
                      <a:pt x="0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6"/>
                      <a:pt x="5" y="4"/>
                      <a:pt x="5" y="4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9" name="Freeform 2383"/>
              <p:cNvSpPr>
                <a:spLocks/>
              </p:cNvSpPr>
              <p:nvPr/>
            </p:nvSpPr>
            <p:spPr bwMode="auto">
              <a:xfrm>
                <a:off x="3893454" y="2715483"/>
                <a:ext cx="7413" cy="784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2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0" name="Freeform 2384"/>
              <p:cNvSpPr>
                <a:spLocks/>
              </p:cNvSpPr>
              <p:nvPr/>
            </p:nvSpPr>
            <p:spPr bwMode="auto">
              <a:xfrm>
                <a:off x="3883570" y="2723324"/>
                <a:ext cx="9884" cy="0"/>
              </a:xfrm>
              <a:custGeom>
                <a:avLst/>
                <a:gdLst>
                  <a:gd name="T0" fmla="*/ 2 w 3"/>
                  <a:gd name="T1" fmla="*/ 3 w 3"/>
                  <a:gd name="T2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1" name="Freeform 2385"/>
              <p:cNvSpPr>
                <a:spLocks/>
              </p:cNvSpPr>
              <p:nvPr/>
            </p:nvSpPr>
            <p:spPr bwMode="auto">
              <a:xfrm>
                <a:off x="3856389" y="2745541"/>
                <a:ext cx="0" cy="261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2" name="Freeform 2386"/>
              <p:cNvSpPr>
                <a:spLocks/>
              </p:cNvSpPr>
              <p:nvPr/>
            </p:nvSpPr>
            <p:spPr bwMode="auto">
              <a:xfrm>
                <a:off x="3842798" y="2733779"/>
                <a:ext cx="13591" cy="11762"/>
              </a:xfrm>
              <a:custGeom>
                <a:avLst/>
                <a:gdLst>
                  <a:gd name="T0" fmla="*/ 4 w 4"/>
                  <a:gd name="T1" fmla="*/ 1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4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1" y="1"/>
                    </a:cubicBezTo>
                    <a:cubicBezTo>
                      <a:pt x="1" y="1"/>
                      <a:pt x="3" y="1"/>
                      <a:pt x="4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3" name="Freeform 2387"/>
              <p:cNvSpPr>
                <a:spLocks/>
              </p:cNvSpPr>
              <p:nvPr/>
            </p:nvSpPr>
            <p:spPr bwMode="auto">
              <a:xfrm>
                <a:off x="3842798" y="2715483"/>
                <a:ext cx="23475" cy="18296"/>
              </a:xfrm>
              <a:custGeom>
                <a:avLst/>
                <a:gdLst>
                  <a:gd name="T0" fmla="*/ 5 w 7"/>
                  <a:gd name="T1" fmla="*/ 3 h 5"/>
                  <a:gd name="T2" fmla="*/ 5 w 7"/>
                  <a:gd name="T3" fmla="*/ 2 h 5"/>
                  <a:gd name="T4" fmla="*/ 4 w 7"/>
                  <a:gd name="T5" fmla="*/ 0 h 5"/>
                  <a:gd name="T6" fmla="*/ 4 w 7"/>
                  <a:gd name="T7" fmla="*/ 2 h 5"/>
                  <a:gd name="T8" fmla="*/ 3 w 7"/>
                  <a:gd name="T9" fmla="*/ 2 h 5"/>
                  <a:gd name="T10" fmla="*/ 1 w 7"/>
                  <a:gd name="T11" fmla="*/ 2 h 5"/>
                  <a:gd name="T12" fmla="*/ 0 w 7"/>
                  <a:gd name="T13" fmla="*/ 2 h 5"/>
                  <a:gd name="T14" fmla="*/ 0 w 7"/>
                  <a:gd name="T15" fmla="*/ 3 h 5"/>
                  <a:gd name="T16" fmla="*/ 4 w 7"/>
                  <a:gd name="T17" fmla="*/ 2 h 5"/>
                  <a:gd name="T18" fmla="*/ 3 w 7"/>
                  <a:gd name="T19" fmla="*/ 5 h 5"/>
                  <a:gd name="T20" fmla="*/ 5 w 7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5" y="3"/>
                    </a:moveTo>
                    <a:cubicBezTo>
                      <a:pt x="7" y="3"/>
                      <a:pt x="4" y="2"/>
                      <a:pt x="5" y="2"/>
                    </a:cubicBezTo>
                    <a:cubicBezTo>
                      <a:pt x="7" y="2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1" y="2"/>
                      <a:pt x="3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3"/>
                      <a:pt x="4" y="2"/>
                    </a:cubicBezTo>
                    <a:cubicBezTo>
                      <a:pt x="5" y="2"/>
                      <a:pt x="1" y="3"/>
                      <a:pt x="3" y="5"/>
                    </a:cubicBezTo>
                    <a:cubicBezTo>
                      <a:pt x="4" y="5"/>
                      <a:pt x="4" y="3"/>
                      <a:pt x="5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4" name="Freeform 2388"/>
              <p:cNvSpPr>
                <a:spLocks/>
              </p:cNvSpPr>
              <p:nvPr/>
            </p:nvSpPr>
            <p:spPr bwMode="auto">
              <a:xfrm>
                <a:off x="3858860" y="2703721"/>
                <a:ext cx="17297" cy="19603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3 h 5"/>
                  <a:gd name="T4" fmla="*/ 5 w 5"/>
                  <a:gd name="T5" fmla="*/ 1 h 5"/>
                  <a:gd name="T6" fmla="*/ 3 w 5"/>
                  <a:gd name="T7" fmla="*/ 1 h 5"/>
                  <a:gd name="T8" fmla="*/ 2 w 5"/>
                  <a:gd name="T9" fmla="*/ 3 h 5"/>
                  <a:gd name="T10" fmla="*/ 2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5" y="1"/>
                    </a:cubicBezTo>
                    <a:cubicBezTo>
                      <a:pt x="5" y="1"/>
                      <a:pt x="5" y="0"/>
                      <a:pt x="3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0" y="3"/>
                      <a:pt x="0" y="3"/>
                      <a:pt x="2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5" name="Freeform 2389"/>
              <p:cNvSpPr>
                <a:spLocks/>
              </p:cNvSpPr>
              <p:nvPr/>
            </p:nvSpPr>
            <p:spPr bwMode="auto">
              <a:xfrm>
                <a:off x="3879863" y="2715483"/>
                <a:ext cx="3707" cy="7841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6" name="Freeform 2390"/>
              <p:cNvSpPr>
                <a:spLocks/>
              </p:cNvSpPr>
              <p:nvPr/>
            </p:nvSpPr>
            <p:spPr bwMode="auto">
              <a:xfrm>
                <a:off x="3856389" y="2715483"/>
                <a:ext cx="27181" cy="22217"/>
              </a:xfrm>
              <a:custGeom>
                <a:avLst/>
                <a:gdLst>
                  <a:gd name="T0" fmla="*/ 6 w 8"/>
                  <a:gd name="T1" fmla="*/ 2 h 6"/>
                  <a:gd name="T2" fmla="*/ 4 w 8"/>
                  <a:gd name="T3" fmla="*/ 3 h 6"/>
                  <a:gd name="T4" fmla="*/ 4 w 8"/>
                  <a:gd name="T5" fmla="*/ 2 h 6"/>
                  <a:gd name="T6" fmla="*/ 4 w 8"/>
                  <a:gd name="T7" fmla="*/ 0 h 6"/>
                  <a:gd name="T8" fmla="*/ 3 w 8"/>
                  <a:gd name="T9" fmla="*/ 2 h 6"/>
                  <a:gd name="T10" fmla="*/ 1 w 8"/>
                  <a:gd name="T11" fmla="*/ 5 h 6"/>
                  <a:gd name="T12" fmla="*/ 0 w 8"/>
                  <a:gd name="T13" fmla="*/ 6 h 6"/>
                  <a:gd name="T14" fmla="*/ 3 w 8"/>
                  <a:gd name="T15" fmla="*/ 6 h 6"/>
                  <a:gd name="T16" fmla="*/ 3 w 8"/>
                  <a:gd name="T17" fmla="*/ 5 h 6"/>
                  <a:gd name="T18" fmla="*/ 4 w 8"/>
                  <a:gd name="T19" fmla="*/ 5 h 6"/>
                  <a:gd name="T20" fmla="*/ 7 w 8"/>
                  <a:gd name="T21" fmla="*/ 5 h 6"/>
                  <a:gd name="T22" fmla="*/ 7 w 8"/>
                  <a:gd name="T23" fmla="*/ 2 h 6"/>
                  <a:gd name="T24" fmla="*/ 6 w 8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6" y="2"/>
                      <a:pt x="7" y="2"/>
                      <a:pt x="4" y="3"/>
                    </a:cubicBezTo>
                    <a:cubicBezTo>
                      <a:pt x="3" y="5"/>
                      <a:pt x="6" y="2"/>
                      <a:pt x="4" y="2"/>
                    </a:cubicBezTo>
                    <a:cubicBezTo>
                      <a:pt x="3" y="2"/>
                      <a:pt x="6" y="2"/>
                      <a:pt x="4" y="0"/>
                    </a:cubicBezTo>
                    <a:cubicBezTo>
                      <a:pt x="3" y="0"/>
                      <a:pt x="3" y="2"/>
                      <a:pt x="3" y="2"/>
                    </a:cubicBezTo>
                    <a:cubicBezTo>
                      <a:pt x="1" y="3"/>
                      <a:pt x="3" y="5"/>
                      <a:pt x="1" y="5"/>
                    </a:cubicBezTo>
                    <a:cubicBezTo>
                      <a:pt x="0" y="5"/>
                      <a:pt x="1" y="5"/>
                      <a:pt x="0" y="6"/>
                    </a:cubicBezTo>
                    <a:cubicBezTo>
                      <a:pt x="0" y="6"/>
                      <a:pt x="1" y="5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0"/>
                      <a:pt x="7" y="0"/>
                      <a:pt x="6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7" name="Freeform 2391"/>
              <p:cNvSpPr>
                <a:spLocks/>
              </p:cNvSpPr>
              <p:nvPr/>
            </p:nvSpPr>
            <p:spPr bwMode="auto">
              <a:xfrm>
                <a:off x="3876157" y="2733779"/>
                <a:ext cx="3707" cy="392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8" name="Freeform 2392"/>
              <p:cNvSpPr>
                <a:spLocks/>
              </p:cNvSpPr>
              <p:nvPr/>
            </p:nvSpPr>
            <p:spPr bwMode="auto">
              <a:xfrm>
                <a:off x="3931754" y="2674970"/>
                <a:ext cx="9884" cy="653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0"/>
                      <a:pt x="3" y="2"/>
                      <a:pt x="3" y="2"/>
                    </a:cubicBezTo>
                    <a:cubicBezTo>
                      <a:pt x="2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9" name="Freeform 2393"/>
              <p:cNvSpPr>
                <a:spLocks/>
              </p:cNvSpPr>
              <p:nvPr/>
            </p:nvSpPr>
            <p:spPr bwMode="auto">
              <a:xfrm>
                <a:off x="3839092" y="2737700"/>
                <a:ext cx="3707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0" name="Freeform 2394"/>
              <p:cNvSpPr>
                <a:spLocks/>
              </p:cNvSpPr>
              <p:nvPr/>
            </p:nvSpPr>
            <p:spPr bwMode="auto">
              <a:xfrm>
                <a:off x="3829208" y="2737700"/>
                <a:ext cx="13591" cy="7841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1 w 4"/>
                  <a:gd name="T5" fmla="*/ 2 h 2"/>
                  <a:gd name="T6" fmla="*/ 3 w 4"/>
                  <a:gd name="T7" fmla="*/ 0 h 2"/>
                  <a:gd name="T8" fmla="*/ 1 w 4"/>
                  <a:gd name="T9" fmla="*/ 0 h 2"/>
                  <a:gd name="T10" fmla="*/ 0 w 4"/>
                  <a:gd name="T11" fmla="*/ 0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1" name="Freeform 2395"/>
              <p:cNvSpPr>
                <a:spLocks/>
              </p:cNvSpPr>
              <p:nvPr/>
            </p:nvSpPr>
            <p:spPr bwMode="auto">
              <a:xfrm>
                <a:off x="3821795" y="2737700"/>
                <a:ext cx="7413" cy="784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0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2" name="Freeform 2396"/>
              <p:cNvSpPr>
                <a:spLocks/>
              </p:cNvSpPr>
              <p:nvPr/>
            </p:nvSpPr>
            <p:spPr bwMode="auto">
              <a:xfrm>
                <a:off x="3814382" y="2745541"/>
                <a:ext cx="3707" cy="10455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1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3" name="Freeform 2397"/>
              <p:cNvSpPr>
                <a:spLocks/>
              </p:cNvSpPr>
              <p:nvPr/>
            </p:nvSpPr>
            <p:spPr bwMode="auto">
              <a:xfrm>
                <a:off x="3866273" y="2745541"/>
                <a:ext cx="3707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4" name="Freeform 2398"/>
              <p:cNvSpPr>
                <a:spLocks/>
              </p:cNvSpPr>
              <p:nvPr/>
            </p:nvSpPr>
            <p:spPr bwMode="auto">
              <a:xfrm>
                <a:off x="3804498" y="2800430"/>
                <a:ext cx="9884" cy="7841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5" name="Freeform 2399"/>
              <p:cNvSpPr>
                <a:spLocks/>
              </p:cNvSpPr>
              <p:nvPr/>
            </p:nvSpPr>
            <p:spPr bwMode="auto">
              <a:xfrm>
                <a:off x="3808204" y="2808271"/>
                <a:ext cx="6178" cy="7841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2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6" name="Freeform 2400"/>
              <p:cNvSpPr>
                <a:spLocks/>
              </p:cNvSpPr>
              <p:nvPr/>
            </p:nvSpPr>
            <p:spPr bwMode="auto">
              <a:xfrm>
                <a:off x="3798320" y="2826567"/>
                <a:ext cx="9884" cy="392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0 h 1"/>
                  <a:gd name="T8" fmla="*/ 2 w 3"/>
                  <a:gd name="T9" fmla="*/ 0 h 1"/>
                  <a:gd name="T10" fmla="*/ 0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7" name="Freeform 2401"/>
              <p:cNvSpPr>
                <a:spLocks/>
              </p:cNvSpPr>
              <p:nvPr/>
            </p:nvSpPr>
            <p:spPr bwMode="auto">
              <a:xfrm>
                <a:off x="3794614" y="2816112"/>
                <a:ext cx="3707" cy="10455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1 h 3"/>
                  <a:gd name="T4" fmla="*/ 0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8" name="Freeform 2402"/>
              <p:cNvSpPr>
                <a:spLocks/>
              </p:cNvSpPr>
              <p:nvPr/>
            </p:nvSpPr>
            <p:spPr bwMode="auto">
              <a:xfrm>
                <a:off x="3798320" y="2830488"/>
                <a:ext cx="9884" cy="7841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9" name="Freeform 2403"/>
              <p:cNvSpPr>
                <a:spLocks/>
              </p:cNvSpPr>
              <p:nvPr/>
            </p:nvSpPr>
            <p:spPr bwMode="auto">
              <a:xfrm>
                <a:off x="3794614" y="2838329"/>
                <a:ext cx="3707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0" name="Freeform 2404"/>
              <p:cNvSpPr>
                <a:spLocks/>
              </p:cNvSpPr>
              <p:nvPr/>
            </p:nvSpPr>
            <p:spPr bwMode="auto">
              <a:xfrm>
                <a:off x="3784730" y="2848784"/>
                <a:ext cx="9884" cy="392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1" name="Freeform 2405"/>
              <p:cNvSpPr>
                <a:spLocks/>
              </p:cNvSpPr>
              <p:nvPr/>
            </p:nvSpPr>
            <p:spPr bwMode="auto">
              <a:xfrm>
                <a:off x="3784730" y="2848784"/>
                <a:ext cx="9884" cy="0"/>
              </a:xfrm>
              <a:custGeom>
                <a:avLst/>
                <a:gdLst>
                  <a:gd name="T0" fmla="*/ 2 w 3"/>
                  <a:gd name="T1" fmla="*/ 2 w 3"/>
                  <a:gd name="T2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3" y="0"/>
                      <a:pt x="2" y="0"/>
                    </a:cubicBezTo>
                    <a:cubicBezTo>
                      <a:pt x="2" y="0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2" name="Freeform 2406"/>
              <p:cNvSpPr>
                <a:spLocks/>
              </p:cNvSpPr>
              <p:nvPr/>
            </p:nvSpPr>
            <p:spPr bwMode="auto">
              <a:xfrm>
                <a:off x="3781023" y="2848784"/>
                <a:ext cx="3707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3" name="Freeform 2407"/>
              <p:cNvSpPr>
                <a:spLocks/>
              </p:cNvSpPr>
              <p:nvPr/>
            </p:nvSpPr>
            <p:spPr bwMode="auto">
              <a:xfrm>
                <a:off x="3814382" y="2800430"/>
                <a:ext cx="3707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4" name="Freeform 2408"/>
              <p:cNvSpPr>
                <a:spLocks/>
              </p:cNvSpPr>
              <p:nvPr/>
            </p:nvSpPr>
            <p:spPr bwMode="auto">
              <a:xfrm>
                <a:off x="3722955" y="2882763"/>
                <a:ext cx="9884" cy="653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0" y="2"/>
                      <a:pt x="3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5" name="Freeform 2409"/>
              <p:cNvSpPr>
                <a:spLocks/>
              </p:cNvSpPr>
              <p:nvPr/>
            </p:nvSpPr>
            <p:spPr bwMode="auto">
              <a:xfrm>
                <a:off x="3732839" y="2878842"/>
                <a:ext cx="13591" cy="3921"/>
              </a:xfrm>
              <a:custGeom>
                <a:avLst/>
                <a:gdLst>
                  <a:gd name="T0" fmla="*/ 3 w 4"/>
                  <a:gd name="T1" fmla="*/ 0 h 1"/>
                  <a:gd name="T2" fmla="*/ 3 w 4"/>
                  <a:gd name="T3" fmla="*/ 0 h 1"/>
                  <a:gd name="T4" fmla="*/ 0 w 4"/>
                  <a:gd name="T5" fmla="*/ 1 h 1"/>
                  <a:gd name="T6" fmla="*/ 3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1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6" name="Freeform 2410"/>
              <p:cNvSpPr>
                <a:spLocks/>
              </p:cNvSpPr>
              <p:nvPr/>
            </p:nvSpPr>
            <p:spPr bwMode="auto">
              <a:xfrm>
                <a:off x="3732839" y="2878842"/>
                <a:ext cx="13591" cy="10455"/>
              </a:xfrm>
              <a:custGeom>
                <a:avLst/>
                <a:gdLst>
                  <a:gd name="T0" fmla="*/ 3 w 4"/>
                  <a:gd name="T1" fmla="*/ 1 h 3"/>
                  <a:gd name="T2" fmla="*/ 4 w 4"/>
                  <a:gd name="T3" fmla="*/ 1 h 3"/>
                  <a:gd name="T4" fmla="*/ 4 w 4"/>
                  <a:gd name="T5" fmla="*/ 1 h 3"/>
                  <a:gd name="T6" fmla="*/ 3 w 4"/>
                  <a:gd name="T7" fmla="*/ 1 h 3"/>
                  <a:gd name="T8" fmla="*/ 0 w 4"/>
                  <a:gd name="T9" fmla="*/ 1 h 3"/>
                  <a:gd name="T10" fmla="*/ 3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3"/>
                      <a:pt x="1" y="3"/>
                      <a:pt x="3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7" name="Freeform 2411"/>
              <p:cNvSpPr>
                <a:spLocks/>
              </p:cNvSpPr>
              <p:nvPr/>
            </p:nvSpPr>
            <p:spPr bwMode="auto">
              <a:xfrm>
                <a:off x="3729132" y="2889297"/>
                <a:ext cx="3707" cy="392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8" name="Freeform 2412"/>
              <p:cNvSpPr>
                <a:spLocks/>
              </p:cNvSpPr>
              <p:nvPr/>
            </p:nvSpPr>
            <p:spPr bwMode="auto">
              <a:xfrm>
                <a:off x="3715542" y="2893218"/>
                <a:ext cx="13591" cy="7841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4" y="2"/>
                      <a:pt x="2" y="0"/>
                      <a:pt x="2" y="2"/>
                    </a:cubicBezTo>
                    <a:cubicBezTo>
                      <a:pt x="1" y="2"/>
                      <a:pt x="1" y="0"/>
                      <a:pt x="1" y="2"/>
                    </a:cubicBezTo>
                    <a:cubicBezTo>
                      <a:pt x="0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9" name="Freeform 2413"/>
              <p:cNvSpPr>
                <a:spLocks/>
              </p:cNvSpPr>
              <p:nvPr/>
            </p:nvSpPr>
            <p:spPr bwMode="auto">
              <a:xfrm>
                <a:off x="3698245" y="2904980"/>
                <a:ext cx="11120" cy="0"/>
              </a:xfrm>
              <a:custGeom>
                <a:avLst/>
                <a:gdLst>
                  <a:gd name="T0" fmla="*/ 2 w 3"/>
                  <a:gd name="T1" fmla="*/ 3 w 3"/>
                  <a:gd name="T2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0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0" name="Freeform 2414"/>
              <p:cNvSpPr>
                <a:spLocks/>
              </p:cNvSpPr>
              <p:nvPr/>
            </p:nvSpPr>
            <p:spPr bwMode="auto">
              <a:xfrm>
                <a:off x="3684654" y="2919355"/>
                <a:ext cx="9884" cy="3921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1" name="Freeform 2415"/>
              <p:cNvSpPr>
                <a:spLocks/>
              </p:cNvSpPr>
              <p:nvPr/>
            </p:nvSpPr>
            <p:spPr bwMode="auto">
              <a:xfrm>
                <a:off x="3684654" y="2919355"/>
                <a:ext cx="0" cy="392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2" name="Freeform 2416"/>
              <p:cNvSpPr>
                <a:spLocks/>
              </p:cNvSpPr>
              <p:nvPr/>
            </p:nvSpPr>
            <p:spPr bwMode="auto">
              <a:xfrm>
                <a:off x="3671063" y="2933731"/>
                <a:ext cx="3707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3" name="Freeform 2417"/>
              <p:cNvSpPr>
                <a:spLocks/>
              </p:cNvSpPr>
              <p:nvPr/>
            </p:nvSpPr>
            <p:spPr bwMode="auto">
              <a:xfrm>
                <a:off x="3671063" y="2953334"/>
                <a:ext cx="3707" cy="261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4" name="Freeform 2418"/>
              <p:cNvSpPr>
                <a:spLocks/>
              </p:cNvSpPr>
              <p:nvPr/>
            </p:nvSpPr>
            <p:spPr bwMode="auto">
              <a:xfrm>
                <a:off x="3674770" y="2986006"/>
                <a:ext cx="9884" cy="784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3 w 3"/>
                  <a:gd name="T5" fmla="*/ 0 h 2"/>
                  <a:gd name="T6" fmla="*/ 2 w 3"/>
                  <a:gd name="T7" fmla="*/ 0 h 2"/>
                  <a:gd name="T8" fmla="*/ 3 w 3"/>
                  <a:gd name="T9" fmla="*/ 2 h 2"/>
                  <a:gd name="T10" fmla="*/ 2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0"/>
                      <a:pt x="2" y="0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5" name="Freeform 2419"/>
              <p:cNvSpPr>
                <a:spLocks/>
              </p:cNvSpPr>
              <p:nvPr/>
            </p:nvSpPr>
            <p:spPr bwMode="auto">
              <a:xfrm>
                <a:off x="3674770" y="3004302"/>
                <a:ext cx="6178" cy="1176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3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6" name="Freeform 2420"/>
              <p:cNvSpPr>
                <a:spLocks/>
              </p:cNvSpPr>
              <p:nvPr/>
            </p:nvSpPr>
            <p:spPr bwMode="auto">
              <a:xfrm>
                <a:off x="3674770" y="2993847"/>
                <a:ext cx="6178" cy="1045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0 h 3"/>
                  <a:gd name="T4" fmla="*/ 2 w 2"/>
                  <a:gd name="T5" fmla="*/ 0 h 3"/>
                  <a:gd name="T6" fmla="*/ 0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3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0"/>
                    </a:cubicBez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7" name="Freeform 2421"/>
              <p:cNvSpPr>
                <a:spLocks/>
              </p:cNvSpPr>
              <p:nvPr/>
            </p:nvSpPr>
            <p:spPr bwMode="auto">
              <a:xfrm>
                <a:off x="3674770" y="2975551"/>
                <a:ext cx="0" cy="10455"/>
              </a:xfrm>
              <a:custGeom>
                <a:avLst/>
                <a:gdLst>
                  <a:gd name="T0" fmla="*/ 2 h 3"/>
                  <a:gd name="T1" fmla="*/ 0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8" name="Freeform 2422"/>
              <p:cNvSpPr>
                <a:spLocks/>
              </p:cNvSpPr>
              <p:nvPr/>
            </p:nvSpPr>
            <p:spPr bwMode="auto">
              <a:xfrm>
                <a:off x="3674770" y="2971630"/>
                <a:ext cx="0" cy="392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9" name="Freeform 2423"/>
              <p:cNvSpPr>
                <a:spLocks/>
              </p:cNvSpPr>
              <p:nvPr/>
            </p:nvSpPr>
            <p:spPr bwMode="auto">
              <a:xfrm>
                <a:off x="3671063" y="2963789"/>
                <a:ext cx="3707" cy="784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0" name="Freeform 2425"/>
              <p:cNvSpPr>
                <a:spLocks/>
              </p:cNvSpPr>
              <p:nvPr/>
            </p:nvSpPr>
            <p:spPr bwMode="auto">
              <a:xfrm>
                <a:off x="3452380" y="2923276"/>
                <a:ext cx="6178" cy="7841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" y="2"/>
                    </a:cubicBezTo>
                    <a:cubicBezTo>
                      <a:pt x="2" y="2"/>
                      <a:pt x="2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1" name="Freeform 2426"/>
              <p:cNvSpPr>
                <a:spLocks/>
              </p:cNvSpPr>
              <p:nvPr/>
            </p:nvSpPr>
            <p:spPr bwMode="auto">
              <a:xfrm>
                <a:off x="3462264" y="2931117"/>
                <a:ext cx="3707" cy="10455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0"/>
                      <a:pt x="1" y="1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2" name="Freeform 2427"/>
              <p:cNvSpPr>
                <a:spLocks/>
              </p:cNvSpPr>
              <p:nvPr/>
            </p:nvSpPr>
            <p:spPr bwMode="auto">
              <a:xfrm>
                <a:off x="3458557" y="2941572"/>
                <a:ext cx="7413" cy="11762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0 h 3"/>
                  <a:gd name="T4" fmla="*/ 2 w 2"/>
                  <a:gd name="T5" fmla="*/ 1 h 3"/>
                  <a:gd name="T6" fmla="*/ 1 w 2"/>
                  <a:gd name="T7" fmla="*/ 1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0"/>
                      <a:pt x="1" y="1"/>
                      <a:pt x="2" y="1"/>
                    </a:cubicBezTo>
                    <a:cubicBezTo>
                      <a:pt x="2" y="1"/>
                      <a:pt x="2" y="3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3" name="Freeform 2428"/>
              <p:cNvSpPr>
                <a:spLocks/>
              </p:cNvSpPr>
              <p:nvPr/>
            </p:nvSpPr>
            <p:spPr bwMode="auto">
              <a:xfrm>
                <a:off x="3458557" y="2919355"/>
                <a:ext cx="7413" cy="14376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0 h 4"/>
                  <a:gd name="T4" fmla="*/ 0 w 2"/>
                  <a:gd name="T5" fmla="*/ 1 h 4"/>
                  <a:gd name="T6" fmla="*/ 1 w 2"/>
                  <a:gd name="T7" fmla="*/ 1 h 4"/>
                  <a:gd name="T8" fmla="*/ 1 w 2"/>
                  <a:gd name="T9" fmla="*/ 3 h 4"/>
                  <a:gd name="T10" fmla="*/ 0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3"/>
                      <a:pt x="2" y="4"/>
                      <a:pt x="1" y="3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4" name="Freeform 2429"/>
              <p:cNvSpPr>
                <a:spLocks/>
              </p:cNvSpPr>
              <p:nvPr/>
            </p:nvSpPr>
            <p:spPr bwMode="auto">
              <a:xfrm>
                <a:off x="3458557" y="2919355"/>
                <a:ext cx="7413" cy="11762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0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1 h 3"/>
                  <a:gd name="T10" fmla="*/ 2 w 2"/>
                  <a:gd name="T11" fmla="*/ 1 h 3"/>
                  <a:gd name="T12" fmla="*/ 1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2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2" y="3"/>
                      <a:pt x="1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5" name="Freeform 2430"/>
              <p:cNvSpPr>
                <a:spLocks/>
              </p:cNvSpPr>
              <p:nvPr/>
            </p:nvSpPr>
            <p:spPr bwMode="auto">
              <a:xfrm>
                <a:off x="3465970" y="2919355"/>
                <a:ext cx="6178" cy="392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6" name="Freeform 2432"/>
              <p:cNvSpPr>
                <a:spLocks/>
              </p:cNvSpPr>
              <p:nvPr/>
            </p:nvSpPr>
            <p:spPr bwMode="auto">
              <a:xfrm>
                <a:off x="5781302" y="4095541"/>
                <a:ext cx="2471" cy="11762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7" name="Freeform 2433"/>
              <p:cNvSpPr>
                <a:spLocks/>
              </p:cNvSpPr>
              <p:nvPr/>
            </p:nvSpPr>
            <p:spPr bwMode="auto">
              <a:xfrm>
                <a:off x="5822073" y="4115144"/>
                <a:ext cx="3707" cy="18296"/>
              </a:xfrm>
              <a:custGeom>
                <a:avLst/>
                <a:gdLst>
                  <a:gd name="T0" fmla="*/ 1 w 1"/>
                  <a:gd name="T1" fmla="*/ 3 h 5"/>
                  <a:gd name="T2" fmla="*/ 1 w 1"/>
                  <a:gd name="T3" fmla="*/ 3 h 5"/>
                  <a:gd name="T4" fmla="*/ 0 w 1"/>
                  <a:gd name="T5" fmla="*/ 3 h 5"/>
                  <a:gd name="T6" fmla="*/ 0 w 1"/>
                  <a:gd name="T7" fmla="*/ 5 h 5"/>
                  <a:gd name="T8" fmla="*/ 1 w 1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0" y="0"/>
                      <a:pt x="0" y="3"/>
                    </a:cubicBezTo>
                    <a:cubicBezTo>
                      <a:pt x="0" y="5"/>
                      <a:pt x="0" y="3"/>
                      <a:pt x="0" y="5"/>
                    </a:cubicBezTo>
                    <a:cubicBezTo>
                      <a:pt x="0" y="5"/>
                      <a:pt x="1" y="5"/>
                      <a:pt x="1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8" name="Freeform 2434"/>
              <p:cNvSpPr>
                <a:spLocks/>
              </p:cNvSpPr>
              <p:nvPr/>
            </p:nvSpPr>
            <p:spPr bwMode="auto">
              <a:xfrm>
                <a:off x="5822073" y="4177874"/>
                <a:ext cx="27181" cy="33979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3 h 9"/>
                  <a:gd name="T4" fmla="*/ 3 w 8"/>
                  <a:gd name="T5" fmla="*/ 3 h 9"/>
                  <a:gd name="T6" fmla="*/ 4 w 8"/>
                  <a:gd name="T7" fmla="*/ 5 h 9"/>
                  <a:gd name="T8" fmla="*/ 4 w 8"/>
                  <a:gd name="T9" fmla="*/ 6 h 9"/>
                  <a:gd name="T10" fmla="*/ 4 w 8"/>
                  <a:gd name="T11" fmla="*/ 8 h 9"/>
                  <a:gd name="T12" fmla="*/ 4 w 8"/>
                  <a:gd name="T13" fmla="*/ 6 h 9"/>
                  <a:gd name="T14" fmla="*/ 6 w 8"/>
                  <a:gd name="T15" fmla="*/ 8 h 9"/>
                  <a:gd name="T16" fmla="*/ 6 w 8"/>
                  <a:gd name="T17" fmla="*/ 8 h 9"/>
                  <a:gd name="T18" fmla="*/ 7 w 8"/>
                  <a:gd name="T19" fmla="*/ 6 h 9"/>
                  <a:gd name="T20" fmla="*/ 6 w 8"/>
                  <a:gd name="T21" fmla="*/ 5 h 9"/>
                  <a:gd name="T22" fmla="*/ 4 w 8"/>
                  <a:gd name="T23" fmla="*/ 2 h 9"/>
                  <a:gd name="T24" fmla="*/ 4 w 8"/>
                  <a:gd name="T25" fmla="*/ 0 h 9"/>
                  <a:gd name="T26" fmla="*/ 3 w 8"/>
                  <a:gd name="T27" fmla="*/ 0 h 9"/>
                  <a:gd name="T28" fmla="*/ 1 w 8"/>
                  <a:gd name="T29" fmla="*/ 0 h 9"/>
                  <a:gd name="T30" fmla="*/ 1 w 8"/>
                  <a:gd name="T3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1" y="3"/>
                      <a:pt x="3" y="3"/>
                      <a:pt x="1" y="3"/>
                    </a:cubicBezTo>
                    <a:cubicBezTo>
                      <a:pt x="0" y="3"/>
                      <a:pt x="3" y="5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4" y="6"/>
                      <a:pt x="4" y="6"/>
                    </a:cubicBezTo>
                    <a:cubicBezTo>
                      <a:pt x="6" y="6"/>
                      <a:pt x="6" y="8"/>
                      <a:pt x="6" y="8"/>
                    </a:cubicBezTo>
                    <a:cubicBezTo>
                      <a:pt x="7" y="9"/>
                      <a:pt x="7" y="8"/>
                      <a:pt x="6" y="8"/>
                    </a:cubicBezTo>
                    <a:cubicBezTo>
                      <a:pt x="6" y="6"/>
                      <a:pt x="8" y="6"/>
                      <a:pt x="7" y="6"/>
                    </a:cubicBezTo>
                    <a:cubicBezTo>
                      <a:pt x="6" y="6"/>
                      <a:pt x="7" y="5"/>
                      <a:pt x="6" y="5"/>
                    </a:cubicBezTo>
                    <a:cubicBezTo>
                      <a:pt x="4" y="5"/>
                      <a:pt x="6" y="2"/>
                      <a:pt x="4" y="2"/>
                    </a:cubicBezTo>
                    <a:cubicBezTo>
                      <a:pt x="4" y="2"/>
                      <a:pt x="6" y="0"/>
                      <a:pt x="4" y="0"/>
                    </a:cubicBezTo>
                    <a:cubicBezTo>
                      <a:pt x="4" y="0"/>
                      <a:pt x="4" y="2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9" name="Freeform 2435"/>
              <p:cNvSpPr>
                <a:spLocks/>
              </p:cNvSpPr>
              <p:nvPr/>
            </p:nvSpPr>
            <p:spPr bwMode="auto">
              <a:xfrm>
                <a:off x="5794892" y="4188329"/>
                <a:ext cx="17297" cy="48354"/>
              </a:xfrm>
              <a:custGeom>
                <a:avLst/>
                <a:gdLst>
                  <a:gd name="T0" fmla="*/ 0 w 5"/>
                  <a:gd name="T1" fmla="*/ 8 h 13"/>
                  <a:gd name="T2" fmla="*/ 1 w 5"/>
                  <a:gd name="T3" fmla="*/ 10 h 13"/>
                  <a:gd name="T4" fmla="*/ 3 w 5"/>
                  <a:gd name="T5" fmla="*/ 10 h 13"/>
                  <a:gd name="T6" fmla="*/ 3 w 5"/>
                  <a:gd name="T7" fmla="*/ 5 h 13"/>
                  <a:gd name="T8" fmla="*/ 4 w 5"/>
                  <a:gd name="T9" fmla="*/ 3 h 13"/>
                  <a:gd name="T10" fmla="*/ 4 w 5"/>
                  <a:gd name="T11" fmla="*/ 0 h 13"/>
                  <a:gd name="T12" fmla="*/ 3 w 5"/>
                  <a:gd name="T13" fmla="*/ 0 h 13"/>
                  <a:gd name="T14" fmla="*/ 1 w 5"/>
                  <a:gd name="T15" fmla="*/ 2 h 13"/>
                  <a:gd name="T16" fmla="*/ 1 w 5"/>
                  <a:gd name="T17" fmla="*/ 5 h 13"/>
                  <a:gd name="T18" fmla="*/ 0 w 5"/>
                  <a:gd name="T19" fmla="*/ 6 h 13"/>
                  <a:gd name="T20" fmla="*/ 0 w 5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3">
                    <a:moveTo>
                      <a:pt x="0" y="8"/>
                    </a:moveTo>
                    <a:cubicBezTo>
                      <a:pt x="0" y="10"/>
                      <a:pt x="1" y="8"/>
                      <a:pt x="1" y="10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4" y="10"/>
                      <a:pt x="3" y="8"/>
                      <a:pt x="3" y="5"/>
                    </a:cubicBezTo>
                    <a:cubicBezTo>
                      <a:pt x="4" y="5"/>
                      <a:pt x="3" y="5"/>
                      <a:pt x="4" y="3"/>
                    </a:cubicBezTo>
                    <a:cubicBezTo>
                      <a:pt x="5" y="2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2"/>
                      <a:pt x="3" y="2"/>
                      <a:pt x="1" y="2"/>
                    </a:cubicBezTo>
                    <a:cubicBezTo>
                      <a:pt x="0" y="3"/>
                      <a:pt x="3" y="5"/>
                      <a:pt x="1" y="5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0" name="Freeform 2436"/>
              <p:cNvSpPr>
                <a:spLocks/>
              </p:cNvSpPr>
              <p:nvPr/>
            </p:nvSpPr>
            <p:spPr bwMode="auto">
              <a:xfrm>
                <a:off x="5794892" y="4196170"/>
                <a:ext cx="2471" cy="392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1" name="Freeform 2437"/>
              <p:cNvSpPr>
                <a:spLocks/>
              </p:cNvSpPr>
              <p:nvPr/>
            </p:nvSpPr>
            <p:spPr bwMode="auto">
              <a:xfrm>
                <a:off x="5804776" y="4147816"/>
                <a:ext cx="17297" cy="30058"/>
              </a:xfrm>
              <a:custGeom>
                <a:avLst/>
                <a:gdLst>
                  <a:gd name="T0" fmla="*/ 1 w 5"/>
                  <a:gd name="T1" fmla="*/ 3 h 8"/>
                  <a:gd name="T2" fmla="*/ 4 w 5"/>
                  <a:gd name="T3" fmla="*/ 5 h 8"/>
                  <a:gd name="T4" fmla="*/ 5 w 5"/>
                  <a:gd name="T5" fmla="*/ 7 h 8"/>
                  <a:gd name="T6" fmla="*/ 4 w 5"/>
                  <a:gd name="T7" fmla="*/ 3 h 8"/>
                  <a:gd name="T8" fmla="*/ 1 w 5"/>
                  <a:gd name="T9" fmla="*/ 2 h 8"/>
                  <a:gd name="T10" fmla="*/ 0 w 5"/>
                  <a:gd name="T11" fmla="*/ 2 h 8"/>
                  <a:gd name="T12" fmla="*/ 0 w 5"/>
                  <a:gd name="T13" fmla="*/ 5 h 8"/>
                  <a:gd name="T14" fmla="*/ 1 w 5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1" y="3"/>
                    </a:moveTo>
                    <a:cubicBezTo>
                      <a:pt x="2" y="3"/>
                      <a:pt x="2" y="5"/>
                      <a:pt x="4" y="5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5"/>
                      <a:pt x="5" y="3"/>
                      <a:pt x="4" y="3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0" y="3"/>
                      <a:pt x="0" y="5"/>
                    </a:cubicBezTo>
                    <a:cubicBezTo>
                      <a:pt x="0" y="5"/>
                      <a:pt x="1" y="5"/>
                      <a:pt x="1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2" name="Freeform 2438"/>
              <p:cNvSpPr>
                <a:spLocks/>
              </p:cNvSpPr>
              <p:nvPr/>
            </p:nvSpPr>
            <p:spPr bwMode="auto">
              <a:xfrm>
                <a:off x="5825780" y="4173953"/>
                <a:ext cx="9884" cy="392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3" name="Freeform 2439"/>
              <p:cNvSpPr>
                <a:spLocks/>
              </p:cNvSpPr>
              <p:nvPr/>
            </p:nvSpPr>
            <p:spPr bwMode="auto">
              <a:xfrm>
                <a:off x="5849254" y="4196170"/>
                <a:ext cx="7413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4" name="Freeform 2440"/>
              <p:cNvSpPr>
                <a:spLocks/>
              </p:cNvSpPr>
              <p:nvPr/>
            </p:nvSpPr>
            <p:spPr bwMode="auto">
              <a:xfrm>
                <a:off x="5812189" y="4177874"/>
                <a:ext cx="6178" cy="10455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0"/>
                      <a:pt x="2" y="3"/>
                      <a:pt x="2" y="3"/>
                    </a:cubicBezTo>
                    <a:cubicBezTo>
                      <a:pt x="2" y="3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5" name="Freeform 2441"/>
              <p:cNvSpPr>
                <a:spLocks/>
              </p:cNvSpPr>
              <p:nvPr/>
            </p:nvSpPr>
            <p:spPr bwMode="auto">
              <a:xfrm>
                <a:off x="5808483" y="4177874"/>
                <a:ext cx="13591" cy="48354"/>
              </a:xfrm>
              <a:custGeom>
                <a:avLst/>
                <a:gdLst>
                  <a:gd name="T0" fmla="*/ 1 w 4"/>
                  <a:gd name="T1" fmla="*/ 11 h 13"/>
                  <a:gd name="T2" fmla="*/ 1 w 4"/>
                  <a:gd name="T3" fmla="*/ 8 h 13"/>
                  <a:gd name="T4" fmla="*/ 4 w 4"/>
                  <a:gd name="T5" fmla="*/ 5 h 13"/>
                  <a:gd name="T6" fmla="*/ 4 w 4"/>
                  <a:gd name="T7" fmla="*/ 3 h 13"/>
                  <a:gd name="T8" fmla="*/ 4 w 4"/>
                  <a:gd name="T9" fmla="*/ 3 h 13"/>
                  <a:gd name="T10" fmla="*/ 3 w 4"/>
                  <a:gd name="T11" fmla="*/ 5 h 13"/>
                  <a:gd name="T12" fmla="*/ 0 w 4"/>
                  <a:gd name="T13" fmla="*/ 8 h 13"/>
                  <a:gd name="T14" fmla="*/ 0 w 4"/>
                  <a:gd name="T15" fmla="*/ 11 h 13"/>
                  <a:gd name="T16" fmla="*/ 1 w 4"/>
                  <a:gd name="T1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3">
                    <a:moveTo>
                      <a:pt x="1" y="11"/>
                    </a:moveTo>
                    <a:cubicBezTo>
                      <a:pt x="1" y="8"/>
                      <a:pt x="1" y="9"/>
                      <a:pt x="1" y="8"/>
                    </a:cubicBezTo>
                    <a:cubicBezTo>
                      <a:pt x="1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3"/>
                    </a:cubicBezTo>
                    <a:cubicBezTo>
                      <a:pt x="4" y="3"/>
                      <a:pt x="4" y="0"/>
                      <a:pt x="4" y="3"/>
                    </a:cubicBezTo>
                    <a:cubicBezTo>
                      <a:pt x="3" y="5"/>
                      <a:pt x="3" y="3"/>
                      <a:pt x="3" y="5"/>
                    </a:cubicBezTo>
                    <a:cubicBezTo>
                      <a:pt x="1" y="6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11"/>
                    </a:cubicBezTo>
                    <a:cubicBezTo>
                      <a:pt x="0" y="13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6" name="Freeform 2442"/>
              <p:cNvSpPr>
                <a:spLocks/>
              </p:cNvSpPr>
              <p:nvPr/>
            </p:nvSpPr>
            <p:spPr bwMode="auto">
              <a:xfrm>
                <a:off x="5818367" y="4200091"/>
                <a:ext cx="17297" cy="18296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3 h 5"/>
                  <a:gd name="T4" fmla="*/ 4 w 5"/>
                  <a:gd name="T5" fmla="*/ 2 h 5"/>
                  <a:gd name="T6" fmla="*/ 2 w 5"/>
                  <a:gd name="T7" fmla="*/ 2 h 5"/>
                  <a:gd name="T8" fmla="*/ 1 w 5"/>
                  <a:gd name="T9" fmla="*/ 2 h 5"/>
                  <a:gd name="T10" fmla="*/ 1 w 5"/>
                  <a:gd name="T11" fmla="*/ 2 h 5"/>
                  <a:gd name="T12" fmla="*/ 0 w 5"/>
                  <a:gd name="T13" fmla="*/ 5 h 5"/>
                  <a:gd name="T14" fmla="*/ 2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4" y="3"/>
                      <a:pt x="4" y="5"/>
                      <a:pt x="4" y="3"/>
                    </a:cubicBezTo>
                    <a:cubicBezTo>
                      <a:pt x="4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2" y="2"/>
                    </a:cubicBezTo>
                    <a:cubicBezTo>
                      <a:pt x="2" y="2"/>
                      <a:pt x="1" y="0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7" name="Freeform 2443"/>
              <p:cNvSpPr>
                <a:spLocks/>
              </p:cNvSpPr>
              <p:nvPr/>
            </p:nvSpPr>
            <p:spPr bwMode="auto">
              <a:xfrm>
                <a:off x="5783773" y="4211853"/>
                <a:ext cx="86485" cy="99322"/>
              </a:xfrm>
              <a:custGeom>
                <a:avLst/>
                <a:gdLst>
                  <a:gd name="T0" fmla="*/ 0 w 25"/>
                  <a:gd name="T1" fmla="*/ 18 h 27"/>
                  <a:gd name="T2" fmla="*/ 1 w 25"/>
                  <a:gd name="T3" fmla="*/ 16 h 27"/>
                  <a:gd name="T4" fmla="*/ 3 w 25"/>
                  <a:gd name="T5" fmla="*/ 14 h 27"/>
                  <a:gd name="T6" fmla="*/ 3 w 25"/>
                  <a:gd name="T7" fmla="*/ 13 h 27"/>
                  <a:gd name="T8" fmla="*/ 4 w 25"/>
                  <a:gd name="T9" fmla="*/ 14 h 27"/>
                  <a:gd name="T10" fmla="*/ 6 w 25"/>
                  <a:gd name="T11" fmla="*/ 14 h 27"/>
                  <a:gd name="T12" fmla="*/ 6 w 25"/>
                  <a:gd name="T13" fmla="*/ 14 h 27"/>
                  <a:gd name="T14" fmla="*/ 7 w 25"/>
                  <a:gd name="T15" fmla="*/ 14 h 27"/>
                  <a:gd name="T16" fmla="*/ 7 w 25"/>
                  <a:gd name="T17" fmla="*/ 13 h 27"/>
                  <a:gd name="T18" fmla="*/ 10 w 25"/>
                  <a:gd name="T19" fmla="*/ 13 h 27"/>
                  <a:gd name="T20" fmla="*/ 11 w 25"/>
                  <a:gd name="T21" fmla="*/ 14 h 27"/>
                  <a:gd name="T22" fmla="*/ 11 w 25"/>
                  <a:gd name="T23" fmla="*/ 16 h 27"/>
                  <a:gd name="T24" fmla="*/ 11 w 25"/>
                  <a:gd name="T25" fmla="*/ 19 h 27"/>
                  <a:gd name="T26" fmla="*/ 11 w 25"/>
                  <a:gd name="T27" fmla="*/ 21 h 27"/>
                  <a:gd name="T28" fmla="*/ 12 w 25"/>
                  <a:gd name="T29" fmla="*/ 22 h 27"/>
                  <a:gd name="T30" fmla="*/ 17 w 25"/>
                  <a:gd name="T31" fmla="*/ 22 h 27"/>
                  <a:gd name="T32" fmla="*/ 18 w 25"/>
                  <a:gd name="T33" fmla="*/ 22 h 27"/>
                  <a:gd name="T34" fmla="*/ 19 w 25"/>
                  <a:gd name="T35" fmla="*/ 25 h 27"/>
                  <a:gd name="T36" fmla="*/ 19 w 25"/>
                  <a:gd name="T37" fmla="*/ 21 h 27"/>
                  <a:gd name="T38" fmla="*/ 19 w 25"/>
                  <a:gd name="T39" fmla="*/ 19 h 27"/>
                  <a:gd name="T40" fmla="*/ 19 w 25"/>
                  <a:gd name="T41" fmla="*/ 18 h 27"/>
                  <a:gd name="T42" fmla="*/ 19 w 25"/>
                  <a:gd name="T43" fmla="*/ 16 h 27"/>
                  <a:gd name="T44" fmla="*/ 21 w 25"/>
                  <a:gd name="T45" fmla="*/ 18 h 27"/>
                  <a:gd name="T46" fmla="*/ 21 w 25"/>
                  <a:gd name="T47" fmla="*/ 19 h 27"/>
                  <a:gd name="T48" fmla="*/ 21 w 25"/>
                  <a:gd name="T49" fmla="*/ 21 h 27"/>
                  <a:gd name="T50" fmla="*/ 21 w 25"/>
                  <a:gd name="T51" fmla="*/ 19 h 27"/>
                  <a:gd name="T52" fmla="*/ 22 w 25"/>
                  <a:gd name="T53" fmla="*/ 18 h 27"/>
                  <a:gd name="T54" fmla="*/ 24 w 25"/>
                  <a:gd name="T55" fmla="*/ 18 h 27"/>
                  <a:gd name="T56" fmla="*/ 24 w 25"/>
                  <a:gd name="T57" fmla="*/ 14 h 27"/>
                  <a:gd name="T58" fmla="*/ 24 w 25"/>
                  <a:gd name="T59" fmla="*/ 13 h 27"/>
                  <a:gd name="T60" fmla="*/ 24 w 25"/>
                  <a:gd name="T61" fmla="*/ 10 h 27"/>
                  <a:gd name="T62" fmla="*/ 22 w 25"/>
                  <a:gd name="T63" fmla="*/ 8 h 27"/>
                  <a:gd name="T64" fmla="*/ 21 w 25"/>
                  <a:gd name="T65" fmla="*/ 7 h 27"/>
                  <a:gd name="T66" fmla="*/ 22 w 25"/>
                  <a:gd name="T67" fmla="*/ 5 h 27"/>
                  <a:gd name="T68" fmla="*/ 21 w 25"/>
                  <a:gd name="T69" fmla="*/ 4 h 27"/>
                  <a:gd name="T70" fmla="*/ 19 w 25"/>
                  <a:gd name="T71" fmla="*/ 2 h 27"/>
                  <a:gd name="T72" fmla="*/ 19 w 25"/>
                  <a:gd name="T73" fmla="*/ 0 h 27"/>
                  <a:gd name="T74" fmla="*/ 19 w 25"/>
                  <a:gd name="T75" fmla="*/ 4 h 27"/>
                  <a:gd name="T76" fmla="*/ 18 w 25"/>
                  <a:gd name="T77" fmla="*/ 5 h 27"/>
                  <a:gd name="T78" fmla="*/ 15 w 25"/>
                  <a:gd name="T79" fmla="*/ 7 h 27"/>
                  <a:gd name="T80" fmla="*/ 15 w 25"/>
                  <a:gd name="T81" fmla="*/ 8 h 27"/>
                  <a:gd name="T82" fmla="*/ 12 w 25"/>
                  <a:gd name="T83" fmla="*/ 10 h 27"/>
                  <a:gd name="T84" fmla="*/ 11 w 25"/>
                  <a:gd name="T85" fmla="*/ 11 h 27"/>
                  <a:gd name="T86" fmla="*/ 10 w 25"/>
                  <a:gd name="T87" fmla="*/ 10 h 27"/>
                  <a:gd name="T88" fmla="*/ 8 w 25"/>
                  <a:gd name="T89" fmla="*/ 8 h 27"/>
                  <a:gd name="T90" fmla="*/ 7 w 25"/>
                  <a:gd name="T91" fmla="*/ 7 h 27"/>
                  <a:gd name="T92" fmla="*/ 6 w 25"/>
                  <a:gd name="T93" fmla="*/ 8 h 27"/>
                  <a:gd name="T94" fmla="*/ 6 w 25"/>
                  <a:gd name="T95" fmla="*/ 10 h 27"/>
                  <a:gd name="T96" fmla="*/ 4 w 25"/>
                  <a:gd name="T97" fmla="*/ 11 h 27"/>
                  <a:gd name="T98" fmla="*/ 3 w 25"/>
                  <a:gd name="T99" fmla="*/ 11 h 27"/>
                  <a:gd name="T100" fmla="*/ 0 w 25"/>
                  <a:gd name="T101" fmla="*/ 13 h 27"/>
                  <a:gd name="T102" fmla="*/ 0 w 25"/>
                  <a:gd name="T103" fmla="*/ 16 h 27"/>
                  <a:gd name="T104" fmla="*/ 0 w 25"/>
                  <a:gd name="T10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" h="27">
                    <a:moveTo>
                      <a:pt x="0" y="18"/>
                    </a:moveTo>
                    <a:cubicBezTo>
                      <a:pt x="1" y="19"/>
                      <a:pt x="1" y="18"/>
                      <a:pt x="1" y="16"/>
                    </a:cubicBezTo>
                    <a:cubicBezTo>
                      <a:pt x="3" y="14"/>
                      <a:pt x="1" y="14"/>
                      <a:pt x="3" y="14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4" y="11"/>
                      <a:pt x="4" y="13"/>
                      <a:pt x="4" y="14"/>
                    </a:cubicBezTo>
                    <a:cubicBezTo>
                      <a:pt x="3" y="14"/>
                      <a:pt x="6" y="14"/>
                      <a:pt x="6" y="14"/>
                    </a:cubicBezTo>
                    <a:cubicBezTo>
                      <a:pt x="6" y="11"/>
                      <a:pt x="6" y="14"/>
                      <a:pt x="6" y="14"/>
                    </a:cubicBezTo>
                    <a:cubicBezTo>
                      <a:pt x="7" y="14"/>
                      <a:pt x="8" y="16"/>
                      <a:pt x="7" y="14"/>
                    </a:cubicBezTo>
                    <a:cubicBezTo>
                      <a:pt x="7" y="14"/>
                      <a:pt x="8" y="13"/>
                      <a:pt x="7" y="13"/>
                    </a:cubicBezTo>
                    <a:cubicBezTo>
                      <a:pt x="7" y="13"/>
                      <a:pt x="8" y="11"/>
                      <a:pt x="10" y="13"/>
                    </a:cubicBezTo>
                    <a:cubicBezTo>
                      <a:pt x="10" y="14"/>
                      <a:pt x="11" y="13"/>
                      <a:pt x="11" y="14"/>
                    </a:cubicBezTo>
                    <a:cubicBezTo>
                      <a:pt x="11" y="16"/>
                      <a:pt x="11" y="14"/>
                      <a:pt x="11" y="16"/>
                    </a:cubicBezTo>
                    <a:cubicBezTo>
                      <a:pt x="11" y="16"/>
                      <a:pt x="10" y="18"/>
                      <a:pt x="11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2"/>
                      <a:pt x="11" y="22"/>
                      <a:pt x="12" y="22"/>
                    </a:cubicBezTo>
                    <a:cubicBezTo>
                      <a:pt x="15" y="24"/>
                      <a:pt x="15" y="25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8" y="27"/>
                      <a:pt x="19" y="25"/>
                    </a:cubicBezTo>
                    <a:cubicBezTo>
                      <a:pt x="19" y="24"/>
                      <a:pt x="19" y="22"/>
                      <a:pt x="19" y="21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8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1" y="14"/>
                      <a:pt x="19" y="16"/>
                      <a:pt x="21" y="18"/>
                    </a:cubicBezTo>
                    <a:cubicBezTo>
                      <a:pt x="21" y="18"/>
                      <a:pt x="21" y="18"/>
                      <a:pt x="21" y="19"/>
                    </a:cubicBezTo>
                    <a:cubicBezTo>
                      <a:pt x="21" y="19"/>
                      <a:pt x="21" y="19"/>
                      <a:pt x="21" y="21"/>
                    </a:cubicBezTo>
                    <a:cubicBezTo>
                      <a:pt x="22" y="22"/>
                      <a:pt x="22" y="21"/>
                      <a:pt x="21" y="19"/>
                    </a:cubicBezTo>
                    <a:cubicBezTo>
                      <a:pt x="21" y="18"/>
                      <a:pt x="24" y="19"/>
                      <a:pt x="22" y="18"/>
                    </a:cubicBezTo>
                    <a:cubicBezTo>
                      <a:pt x="22" y="18"/>
                      <a:pt x="24" y="19"/>
                      <a:pt x="24" y="18"/>
                    </a:cubicBezTo>
                    <a:cubicBezTo>
                      <a:pt x="25" y="16"/>
                      <a:pt x="25" y="14"/>
                      <a:pt x="24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1"/>
                      <a:pt x="24" y="10"/>
                      <a:pt x="24" y="10"/>
                    </a:cubicBezTo>
                    <a:cubicBezTo>
                      <a:pt x="22" y="10"/>
                      <a:pt x="24" y="8"/>
                      <a:pt x="22" y="8"/>
                    </a:cubicBezTo>
                    <a:cubicBezTo>
                      <a:pt x="21" y="8"/>
                      <a:pt x="21" y="8"/>
                      <a:pt x="21" y="7"/>
                    </a:cubicBezTo>
                    <a:cubicBezTo>
                      <a:pt x="22" y="7"/>
                      <a:pt x="24" y="7"/>
                      <a:pt x="22" y="5"/>
                    </a:cubicBezTo>
                    <a:cubicBezTo>
                      <a:pt x="21" y="4"/>
                      <a:pt x="22" y="4"/>
                      <a:pt x="21" y="4"/>
                    </a:cubicBezTo>
                    <a:cubicBezTo>
                      <a:pt x="21" y="4"/>
                      <a:pt x="21" y="2"/>
                      <a:pt x="19" y="2"/>
                    </a:cubicBezTo>
                    <a:cubicBezTo>
                      <a:pt x="19" y="2"/>
                      <a:pt x="19" y="2"/>
                      <a:pt x="19" y="0"/>
                    </a:cubicBezTo>
                    <a:cubicBezTo>
                      <a:pt x="18" y="0"/>
                      <a:pt x="18" y="0"/>
                      <a:pt x="19" y="4"/>
                    </a:cubicBezTo>
                    <a:cubicBezTo>
                      <a:pt x="19" y="7"/>
                      <a:pt x="18" y="5"/>
                      <a:pt x="18" y="5"/>
                    </a:cubicBezTo>
                    <a:cubicBezTo>
                      <a:pt x="17" y="4"/>
                      <a:pt x="18" y="7"/>
                      <a:pt x="15" y="7"/>
                    </a:cubicBezTo>
                    <a:cubicBezTo>
                      <a:pt x="15" y="4"/>
                      <a:pt x="15" y="7"/>
                      <a:pt x="15" y="8"/>
                    </a:cubicBezTo>
                    <a:cubicBezTo>
                      <a:pt x="15" y="10"/>
                      <a:pt x="12" y="7"/>
                      <a:pt x="12" y="10"/>
                    </a:cubicBezTo>
                    <a:cubicBezTo>
                      <a:pt x="11" y="11"/>
                      <a:pt x="11" y="10"/>
                      <a:pt x="11" y="11"/>
                    </a:cubicBezTo>
                    <a:cubicBezTo>
                      <a:pt x="8" y="11"/>
                      <a:pt x="11" y="11"/>
                      <a:pt x="10" y="10"/>
                    </a:cubicBezTo>
                    <a:cubicBezTo>
                      <a:pt x="10" y="8"/>
                      <a:pt x="10" y="7"/>
                      <a:pt x="8" y="8"/>
                    </a:cubicBezTo>
                    <a:cubicBezTo>
                      <a:pt x="7" y="8"/>
                      <a:pt x="8" y="7"/>
                      <a:pt x="7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6" y="8"/>
                      <a:pt x="4" y="10"/>
                      <a:pt x="6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1" y="11"/>
                      <a:pt x="0" y="11"/>
                      <a:pt x="0" y="13"/>
                    </a:cubicBezTo>
                    <a:cubicBezTo>
                      <a:pt x="0" y="14"/>
                      <a:pt x="0" y="14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8" name="Freeform 2444"/>
              <p:cNvSpPr>
                <a:spLocks/>
              </p:cNvSpPr>
              <p:nvPr/>
            </p:nvSpPr>
            <p:spPr bwMode="auto">
              <a:xfrm>
                <a:off x="5783773" y="4281117"/>
                <a:ext cx="3707" cy="784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9" name="Freeform 2445"/>
              <p:cNvSpPr>
                <a:spLocks/>
              </p:cNvSpPr>
              <p:nvPr/>
            </p:nvSpPr>
            <p:spPr bwMode="auto">
              <a:xfrm>
                <a:off x="5760298" y="4288958"/>
                <a:ext cx="13591" cy="11762"/>
              </a:xfrm>
              <a:custGeom>
                <a:avLst/>
                <a:gdLst>
                  <a:gd name="T0" fmla="*/ 3 w 4"/>
                  <a:gd name="T1" fmla="*/ 3 h 3"/>
                  <a:gd name="T2" fmla="*/ 3 w 4"/>
                  <a:gd name="T3" fmla="*/ 1 h 3"/>
                  <a:gd name="T4" fmla="*/ 1 w 4"/>
                  <a:gd name="T5" fmla="*/ 1 h 3"/>
                  <a:gd name="T6" fmla="*/ 3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3" y="3"/>
                      <a:pt x="4" y="1"/>
                      <a:pt x="3" y="1"/>
                    </a:cubicBezTo>
                    <a:cubicBezTo>
                      <a:pt x="3" y="1"/>
                      <a:pt x="3" y="0"/>
                      <a:pt x="1" y="1"/>
                    </a:cubicBezTo>
                    <a:cubicBezTo>
                      <a:pt x="0" y="3"/>
                      <a:pt x="3" y="1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0" name="Freeform 2446"/>
              <p:cNvSpPr>
                <a:spLocks/>
              </p:cNvSpPr>
              <p:nvPr/>
            </p:nvSpPr>
            <p:spPr bwMode="auto">
              <a:xfrm>
                <a:off x="5808483" y="4226228"/>
                <a:ext cx="9884" cy="392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1" name="Freeform 2447"/>
              <p:cNvSpPr>
                <a:spLocks/>
              </p:cNvSpPr>
              <p:nvPr/>
            </p:nvSpPr>
            <p:spPr bwMode="auto">
              <a:xfrm>
                <a:off x="5831957" y="4226228"/>
                <a:ext cx="3707" cy="392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2" name="Freeform 2448"/>
              <p:cNvSpPr>
                <a:spLocks/>
              </p:cNvSpPr>
              <p:nvPr/>
            </p:nvSpPr>
            <p:spPr bwMode="auto">
              <a:xfrm>
                <a:off x="5783773" y="4147816"/>
                <a:ext cx="3707" cy="1176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2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3" name="Freeform 2449"/>
              <p:cNvSpPr>
                <a:spLocks/>
              </p:cNvSpPr>
              <p:nvPr/>
            </p:nvSpPr>
            <p:spPr bwMode="auto">
              <a:xfrm>
                <a:off x="5783773" y="4133440"/>
                <a:ext cx="3707" cy="392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4" name="Freeform 2450"/>
              <p:cNvSpPr>
                <a:spLocks/>
              </p:cNvSpPr>
              <p:nvPr/>
            </p:nvSpPr>
            <p:spPr bwMode="auto">
              <a:xfrm>
                <a:off x="5794892" y="4155657"/>
                <a:ext cx="2471" cy="392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5" name="Freeform 2451"/>
              <p:cNvSpPr>
                <a:spLocks/>
              </p:cNvSpPr>
              <p:nvPr/>
            </p:nvSpPr>
            <p:spPr bwMode="auto">
              <a:xfrm>
                <a:off x="5797363" y="4137361"/>
                <a:ext cx="11120" cy="10455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3 h 3"/>
                  <a:gd name="T4" fmla="*/ 3 w 3"/>
                  <a:gd name="T5" fmla="*/ 3 h 3"/>
                  <a:gd name="T6" fmla="*/ 2 w 3"/>
                  <a:gd name="T7" fmla="*/ 3 h 3"/>
                  <a:gd name="T8" fmla="*/ 2 w 3"/>
                  <a:gd name="T9" fmla="*/ 0 h 3"/>
                  <a:gd name="T10" fmla="*/ 2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0"/>
                      <a:pt x="2" y="0"/>
                    </a:cubicBezTo>
                    <a:cubicBezTo>
                      <a:pt x="0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6" name="Freeform 2452"/>
              <p:cNvSpPr>
                <a:spLocks/>
              </p:cNvSpPr>
              <p:nvPr/>
            </p:nvSpPr>
            <p:spPr bwMode="auto">
              <a:xfrm>
                <a:off x="5812189" y="4147816"/>
                <a:ext cx="6178" cy="11762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7" name="Freeform 2453"/>
              <p:cNvSpPr>
                <a:spLocks/>
              </p:cNvSpPr>
              <p:nvPr/>
            </p:nvSpPr>
            <p:spPr bwMode="auto">
              <a:xfrm>
                <a:off x="5743001" y="4196170"/>
                <a:ext cx="7413" cy="392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8" name="Freeform 2454"/>
              <p:cNvSpPr>
                <a:spLocks/>
              </p:cNvSpPr>
              <p:nvPr/>
            </p:nvSpPr>
            <p:spPr bwMode="auto">
              <a:xfrm>
                <a:off x="5822073" y="4147816"/>
                <a:ext cx="34594" cy="40513"/>
              </a:xfrm>
              <a:custGeom>
                <a:avLst/>
                <a:gdLst>
                  <a:gd name="T0" fmla="*/ 8 w 10"/>
                  <a:gd name="T1" fmla="*/ 11 h 11"/>
                  <a:gd name="T2" fmla="*/ 8 w 10"/>
                  <a:gd name="T3" fmla="*/ 10 h 11"/>
                  <a:gd name="T4" fmla="*/ 8 w 10"/>
                  <a:gd name="T5" fmla="*/ 8 h 11"/>
                  <a:gd name="T6" fmla="*/ 7 w 10"/>
                  <a:gd name="T7" fmla="*/ 3 h 11"/>
                  <a:gd name="T8" fmla="*/ 6 w 10"/>
                  <a:gd name="T9" fmla="*/ 2 h 11"/>
                  <a:gd name="T10" fmla="*/ 1 w 10"/>
                  <a:gd name="T11" fmla="*/ 2 h 11"/>
                  <a:gd name="T12" fmla="*/ 3 w 10"/>
                  <a:gd name="T13" fmla="*/ 5 h 11"/>
                  <a:gd name="T14" fmla="*/ 4 w 10"/>
                  <a:gd name="T15" fmla="*/ 7 h 11"/>
                  <a:gd name="T16" fmla="*/ 4 w 10"/>
                  <a:gd name="T17" fmla="*/ 8 h 11"/>
                  <a:gd name="T18" fmla="*/ 6 w 10"/>
                  <a:gd name="T19" fmla="*/ 11 h 11"/>
                  <a:gd name="T20" fmla="*/ 8 w 10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8" y="11"/>
                    </a:moveTo>
                    <a:cubicBezTo>
                      <a:pt x="10" y="11"/>
                      <a:pt x="8" y="11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8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4" y="0"/>
                      <a:pt x="4" y="2"/>
                      <a:pt x="1" y="2"/>
                    </a:cubicBezTo>
                    <a:cubicBezTo>
                      <a:pt x="0" y="0"/>
                      <a:pt x="1" y="3"/>
                      <a:pt x="3" y="5"/>
                    </a:cubicBezTo>
                    <a:cubicBezTo>
                      <a:pt x="4" y="5"/>
                      <a:pt x="4" y="5"/>
                      <a:pt x="4" y="7"/>
                    </a:cubicBezTo>
                    <a:cubicBezTo>
                      <a:pt x="6" y="7"/>
                      <a:pt x="4" y="7"/>
                      <a:pt x="4" y="8"/>
                    </a:cubicBezTo>
                    <a:cubicBezTo>
                      <a:pt x="4" y="8"/>
                      <a:pt x="6" y="8"/>
                      <a:pt x="6" y="11"/>
                    </a:cubicBezTo>
                    <a:cubicBezTo>
                      <a:pt x="6" y="11"/>
                      <a:pt x="8" y="10"/>
                      <a:pt x="8" y="11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9" name="Freeform 2455"/>
              <p:cNvSpPr>
                <a:spLocks/>
              </p:cNvSpPr>
              <p:nvPr/>
            </p:nvSpPr>
            <p:spPr bwMode="auto">
              <a:xfrm>
                <a:off x="5845548" y="4196170"/>
                <a:ext cx="11120" cy="22217"/>
              </a:xfrm>
              <a:custGeom>
                <a:avLst/>
                <a:gdLst>
                  <a:gd name="T0" fmla="*/ 1 w 3"/>
                  <a:gd name="T1" fmla="*/ 3 h 6"/>
                  <a:gd name="T2" fmla="*/ 1 w 3"/>
                  <a:gd name="T3" fmla="*/ 1 h 6"/>
                  <a:gd name="T4" fmla="*/ 1 w 3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3"/>
                    </a:moveTo>
                    <a:cubicBezTo>
                      <a:pt x="0" y="3"/>
                      <a:pt x="1" y="0"/>
                      <a:pt x="1" y="1"/>
                    </a:cubicBezTo>
                    <a:cubicBezTo>
                      <a:pt x="1" y="3"/>
                      <a:pt x="3" y="6"/>
                      <a:pt x="1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0" name="Freeform 2456"/>
              <p:cNvSpPr>
                <a:spLocks/>
              </p:cNvSpPr>
              <p:nvPr/>
            </p:nvSpPr>
            <p:spPr bwMode="auto">
              <a:xfrm>
                <a:off x="5856667" y="4207932"/>
                <a:ext cx="2471" cy="10455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1" name="Freeform 2457"/>
              <p:cNvSpPr>
                <a:spLocks/>
              </p:cNvSpPr>
              <p:nvPr/>
            </p:nvSpPr>
            <p:spPr bwMode="auto">
              <a:xfrm>
                <a:off x="5781302" y="4166112"/>
                <a:ext cx="23475" cy="41820"/>
              </a:xfrm>
              <a:custGeom>
                <a:avLst/>
                <a:gdLst>
                  <a:gd name="T0" fmla="*/ 4 w 7"/>
                  <a:gd name="T1" fmla="*/ 8 h 11"/>
                  <a:gd name="T2" fmla="*/ 7 w 7"/>
                  <a:gd name="T3" fmla="*/ 6 h 11"/>
                  <a:gd name="T4" fmla="*/ 7 w 7"/>
                  <a:gd name="T5" fmla="*/ 3 h 11"/>
                  <a:gd name="T6" fmla="*/ 4 w 7"/>
                  <a:gd name="T7" fmla="*/ 3 h 11"/>
                  <a:gd name="T8" fmla="*/ 1 w 7"/>
                  <a:gd name="T9" fmla="*/ 0 h 11"/>
                  <a:gd name="T10" fmla="*/ 1 w 7"/>
                  <a:gd name="T11" fmla="*/ 2 h 11"/>
                  <a:gd name="T12" fmla="*/ 1 w 7"/>
                  <a:gd name="T13" fmla="*/ 6 h 11"/>
                  <a:gd name="T14" fmla="*/ 1 w 7"/>
                  <a:gd name="T15" fmla="*/ 8 h 11"/>
                  <a:gd name="T16" fmla="*/ 4 w 7"/>
                  <a:gd name="T1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4" y="8"/>
                    </a:moveTo>
                    <a:cubicBezTo>
                      <a:pt x="4" y="8"/>
                      <a:pt x="5" y="6"/>
                      <a:pt x="7" y="6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4" y="3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2"/>
                    </a:cubicBezTo>
                    <a:cubicBezTo>
                      <a:pt x="2" y="3"/>
                      <a:pt x="1" y="3"/>
                      <a:pt x="1" y="6"/>
                    </a:cubicBezTo>
                    <a:cubicBezTo>
                      <a:pt x="1" y="6"/>
                      <a:pt x="1" y="6"/>
                      <a:pt x="1" y="8"/>
                    </a:cubicBezTo>
                    <a:cubicBezTo>
                      <a:pt x="1" y="11"/>
                      <a:pt x="1" y="8"/>
                      <a:pt x="4" y="8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2" name="Freeform 2458"/>
              <p:cNvSpPr>
                <a:spLocks/>
              </p:cNvSpPr>
              <p:nvPr/>
            </p:nvSpPr>
            <p:spPr bwMode="auto">
              <a:xfrm>
                <a:off x="5750414" y="4133440"/>
                <a:ext cx="30888" cy="32672"/>
              </a:xfrm>
              <a:custGeom>
                <a:avLst/>
                <a:gdLst>
                  <a:gd name="T0" fmla="*/ 7 w 9"/>
                  <a:gd name="T1" fmla="*/ 6 h 9"/>
                  <a:gd name="T2" fmla="*/ 7 w 9"/>
                  <a:gd name="T3" fmla="*/ 3 h 9"/>
                  <a:gd name="T4" fmla="*/ 3 w 9"/>
                  <a:gd name="T5" fmla="*/ 0 h 9"/>
                  <a:gd name="T6" fmla="*/ 2 w 9"/>
                  <a:gd name="T7" fmla="*/ 0 h 9"/>
                  <a:gd name="T8" fmla="*/ 2 w 9"/>
                  <a:gd name="T9" fmla="*/ 1 h 9"/>
                  <a:gd name="T10" fmla="*/ 6 w 9"/>
                  <a:gd name="T11" fmla="*/ 7 h 9"/>
                  <a:gd name="T12" fmla="*/ 7 w 9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7" y="6"/>
                    </a:moveTo>
                    <a:cubicBezTo>
                      <a:pt x="9" y="4"/>
                      <a:pt x="7" y="4"/>
                      <a:pt x="7" y="3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0"/>
                      <a:pt x="0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4"/>
                      <a:pt x="6" y="7"/>
                    </a:cubicBezTo>
                    <a:cubicBezTo>
                      <a:pt x="6" y="9"/>
                      <a:pt x="6" y="7"/>
                      <a:pt x="7" y="6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3" name="Freeform 2459"/>
              <p:cNvSpPr>
                <a:spLocks/>
              </p:cNvSpPr>
              <p:nvPr/>
            </p:nvSpPr>
            <p:spPr bwMode="auto">
              <a:xfrm>
                <a:off x="5694816" y="4177874"/>
                <a:ext cx="48185" cy="70571"/>
              </a:xfrm>
              <a:custGeom>
                <a:avLst/>
                <a:gdLst>
                  <a:gd name="T0" fmla="*/ 2 w 14"/>
                  <a:gd name="T1" fmla="*/ 17 h 19"/>
                  <a:gd name="T2" fmla="*/ 8 w 14"/>
                  <a:gd name="T3" fmla="*/ 13 h 19"/>
                  <a:gd name="T4" fmla="*/ 11 w 14"/>
                  <a:gd name="T5" fmla="*/ 8 h 19"/>
                  <a:gd name="T6" fmla="*/ 12 w 14"/>
                  <a:gd name="T7" fmla="*/ 6 h 19"/>
                  <a:gd name="T8" fmla="*/ 14 w 14"/>
                  <a:gd name="T9" fmla="*/ 5 h 19"/>
                  <a:gd name="T10" fmla="*/ 14 w 14"/>
                  <a:gd name="T11" fmla="*/ 0 h 19"/>
                  <a:gd name="T12" fmla="*/ 12 w 14"/>
                  <a:gd name="T13" fmla="*/ 3 h 19"/>
                  <a:gd name="T14" fmla="*/ 12 w 14"/>
                  <a:gd name="T15" fmla="*/ 6 h 19"/>
                  <a:gd name="T16" fmla="*/ 11 w 14"/>
                  <a:gd name="T17" fmla="*/ 6 h 19"/>
                  <a:gd name="T18" fmla="*/ 5 w 14"/>
                  <a:gd name="T19" fmla="*/ 13 h 19"/>
                  <a:gd name="T20" fmla="*/ 1 w 14"/>
                  <a:gd name="T21" fmla="*/ 19 h 19"/>
                  <a:gd name="T22" fmla="*/ 2 w 14"/>
                  <a:gd name="T2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9">
                    <a:moveTo>
                      <a:pt x="2" y="17"/>
                    </a:moveTo>
                    <a:cubicBezTo>
                      <a:pt x="2" y="16"/>
                      <a:pt x="4" y="16"/>
                      <a:pt x="8" y="13"/>
                    </a:cubicBezTo>
                    <a:cubicBezTo>
                      <a:pt x="12" y="9"/>
                      <a:pt x="8" y="9"/>
                      <a:pt x="11" y="8"/>
                    </a:cubicBezTo>
                    <a:cubicBezTo>
                      <a:pt x="12" y="8"/>
                      <a:pt x="12" y="6"/>
                      <a:pt x="12" y="6"/>
                    </a:cubicBezTo>
                    <a:cubicBezTo>
                      <a:pt x="14" y="6"/>
                      <a:pt x="14" y="6"/>
                      <a:pt x="14" y="5"/>
                    </a:cubicBezTo>
                    <a:cubicBezTo>
                      <a:pt x="14" y="3"/>
                      <a:pt x="14" y="0"/>
                      <a:pt x="14" y="0"/>
                    </a:cubicBezTo>
                    <a:cubicBezTo>
                      <a:pt x="12" y="0"/>
                      <a:pt x="12" y="3"/>
                      <a:pt x="12" y="3"/>
                    </a:cubicBezTo>
                    <a:cubicBezTo>
                      <a:pt x="11" y="3"/>
                      <a:pt x="12" y="5"/>
                      <a:pt x="12" y="6"/>
                    </a:cubicBezTo>
                    <a:cubicBezTo>
                      <a:pt x="12" y="6"/>
                      <a:pt x="12" y="5"/>
                      <a:pt x="11" y="6"/>
                    </a:cubicBezTo>
                    <a:cubicBezTo>
                      <a:pt x="9" y="8"/>
                      <a:pt x="7" y="11"/>
                      <a:pt x="5" y="13"/>
                    </a:cubicBezTo>
                    <a:cubicBezTo>
                      <a:pt x="4" y="13"/>
                      <a:pt x="2" y="16"/>
                      <a:pt x="1" y="19"/>
                    </a:cubicBezTo>
                    <a:cubicBezTo>
                      <a:pt x="0" y="19"/>
                      <a:pt x="2" y="19"/>
                      <a:pt x="2" y="17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4" name="Freeform 2460"/>
              <p:cNvSpPr>
                <a:spLocks/>
              </p:cNvSpPr>
              <p:nvPr/>
            </p:nvSpPr>
            <p:spPr bwMode="auto">
              <a:xfrm>
                <a:off x="5743001" y="4014515"/>
                <a:ext cx="79072" cy="145063"/>
              </a:xfrm>
              <a:custGeom>
                <a:avLst/>
                <a:gdLst>
                  <a:gd name="T0" fmla="*/ 23 w 23"/>
                  <a:gd name="T1" fmla="*/ 36 h 39"/>
                  <a:gd name="T2" fmla="*/ 22 w 23"/>
                  <a:gd name="T3" fmla="*/ 33 h 39"/>
                  <a:gd name="T4" fmla="*/ 20 w 23"/>
                  <a:gd name="T5" fmla="*/ 32 h 39"/>
                  <a:gd name="T6" fmla="*/ 23 w 23"/>
                  <a:gd name="T7" fmla="*/ 32 h 39"/>
                  <a:gd name="T8" fmla="*/ 19 w 23"/>
                  <a:gd name="T9" fmla="*/ 30 h 39"/>
                  <a:gd name="T10" fmla="*/ 18 w 23"/>
                  <a:gd name="T11" fmla="*/ 30 h 39"/>
                  <a:gd name="T12" fmla="*/ 15 w 23"/>
                  <a:gd name="T13" fmla="*/ 27 h 39"/>
                  <a:gd name="T14" fmla="*/ 13 w 23"/>
                  <a:gd name="T15" fmla="*/ 27 h 39"/>
                  <a:gd name="T16" fmla="*/ 12 w 23"/>
                  <a:gd name="T17" fmla="*/ 30 h 39"/>
                  <a:gd name="T18" fmla="*/ 11 w 23"/>
                  <a:gd name="T19" fmla="*/ 25 h 39"/>
                  <a:gd name="T20" fmla="*/ 9 w 23"/>
                  <a:gd name="T21" fmla="*/ 21 h 39"/>
                  <a:gd name="T22" fmla="*/ 11 w 23"/>
                  <a:gd name="T23" fmla="*/ 16 h 39"/>
                  <a:gd name="T24" fmla="*/ 12 w 23"/>
                  <a:gd name="T25" fmla="*/ 18 h 39"/>
                  <a:gd name="T26" fmla="*/ 15 w 23"/>
                  <a:gd name="T27" fmla="*/ 11 h 39"/>
                  <a:gd name="T28" fmla="*/ 13 w 23"/>
                  <a:gd name="T29" fmla="*/ 5 h 39"/>
                  <a:gd name="T30" fmla="*/ 12 w 23"/>
                  <a:gd name="T31" fmla="*/ 4 h 39"/>
                  <a:gd name="T32" fmla="*/ 5 w 23"/>
                  <a:gd name="T33" fmla="*/ 2 h 39"/>
                  <a:gd name="T34" fmla="*/ 4 w 23"/>
                  <a:gd name="T35" fmla="*/ 5 h 39"/>
                  <a:gd name="T36" fmla="*/ 4 w 23"/>
                  <a:gd name="T37" fmla="*/ 13 h 39"/>
                  <a:gd name="T38" fmla="*/ 4 w 23"/>
                  <a:gd name="T39" fmla="*/ 16 h 39"/>
                  <a:gd name="T40" fmla="*/ 0 w 23"/>
                  <a:gd name="T41" fmla="*/ 14 h 39"/>
                  <a:gd name="T42" fmla="*/ 0 w 23"/>
                  <a:gd name="T43" fmla="*/ 18 h 39"/>
                  <a:gd name="T44" fmla="*/ 1 w 23"/>
                  <a:gd name="T45" fmla="*/ 22 h 39"/>
                  <a:gd name="T46" fmla="*/ 4 w 23"/>
                  <a:gd name="T47" fmla="*/ 25 h 39"/>
                  <a:gd name="T48" fmla="*/ 4 w 23"/>
                  <a:gd name="T49" fmla="*/ 25 h 39"/>
                  <a:gd name="T50" fmla="*/ 5 w 23"/>
                  <a:gd name="T51" fmla="*/ 25 h 39"/>
                  <a:gd name="T52" fmla="*/ 5 w 23"/>
                  <a:gd name="T53" fmla="*/ 27 h 39"/>
                  <a:gd name="T54" fmla="*/ 5 w 23"/>
                  <a:gd name="T55" fmla="*/ 30 h 39"/>
                  <a:gd name="T56" fmla="*/ 8 w 23"/>
                  <a:gd name="T57" fmla="*/ 32 h 39"/>
                  <a:gd name="T58" fmla="*/ 9 w 23"/>
                  <a:gd name="T59" fmla="*/ 30 h 39"/>
                  <a:gd name="T60" fmla="*/ 12 w 23"/>
                  <a:gd name="T61" fmla="*/ 32 h 39"/>
                  <a:gd name="T62" fmla="*/ 15 w 23"/>
                  <a:gd name="T63" fmla="*/ 33 h 39"/>
                  <a:gd name="T64" fmla="*/ 15 w 23"/>
                  <a:gd name="T65" fmla="*/ 30 h 39"/>
                  <a:gd name="T66" fmla="*/ 16 w 23"/>
                  <a:gd name="T67" fmla="*/ 32 h 39"/>
                  <a:gd name="T68" fmla="*/ 18 w 23"/>
                  <a:gd name="T69" fmla="*/ 33 h 39"/>
                  <a:gd name="T70" fmla="*/ 19 w 23"/>
                  <a:gd name="T71" fmla="*/ 36 h 39"/>
                  <a:gd name="T72" fmla="*/ 23 w 23"/>
                  <a:gd name="T73" fmla="*/ 38 h 39"/>
                  <a:gd name="T74" fmla="*/ 23 w 23"/>
                  <a:gd name="T75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" h="39">
                    <a:moveTo>
                      <a:pt x="23" y="36"/>
                    </a:moveTo>
                    <a:cubicBezTo>
                      <a:pt x="23" y="35"/>
                      <a:pt x="23" y="33"/>
                      <a:pt x="22" y="33"/>
                    </a:cubicBezTo>
                    <a:cubicBezTo>
                      <a:pt x="19" y="33"/>
                      <a:pt x="23" y="33"/>
                      <a:pt x="20" y="32"/>
                    </a:cubicBezTo>
                    <a:cubicBezTo>
                      <a:pt x="18" y="30"/>
                      <a:pt x="22" y="32"/>
                      <a:pt x="23" y="32"/>
                    </a:cubicBezTo>
                    <a:cubicBezTo>
                      <a:pt x="23" y="30"/>
                      <a:pt x="22" y="30"/>
                      <a:pt x="19" y="30"/>
                    </a:cubicBezTo>
                    <a:cubicBezTo>
                      <a:pt x="18" y="27"/>
                      <a:pt x="18" y="32"/>
                      <a:pt x="18" y="30"/>
                    </a:cubicBezTo>
                    <a:cubicBezTo>
                      <a:pt x="16" y="30"/>
                      <a:pt x="18" y="28"/>
                      <a:pt x="15" y="27"/>
                    </a:cubicBezTo>
                    <a:cubicBezTo>
                      <a:pt x="13" y="27"/>
                      <a:pt x="15" y="28"/>
                      <a:pt x="13" y="27"/>
                    </a:cubicBezTo>
                    <a:cubicBezTo>
                      <a:pt x="12" y="27"/>
                      <a:pt x="13" y="30"/>
                      <a:pt x="12" y="30"/>
                    </a:cubicBezTo>
                    <a:cubicBezTo>
                      <a:pt x="11" y="28"/>
                      <a:pt x="9" y="25"/>
                      <a:pt x="11" y="25"/>
                    </a:cubicBezTo>
                    <a:cubicBezTo>
                      <a:pt x="11" y="24"/>
                      <a:pt x="8" y="22"/>
                      <a:pt x="9" y="21"/>
                    </a:cubicBezTo>
                    <a:cubicBezTo>
                      <a:pt x="11" y="18"/>
                      <a:pt x="9" y="18"/>
                      <a:pt x="11" y="16"/>
                    </a:cubicBezTo>
                    <a:cubicBezTo>
                      <a:pt x="12" y="14"/>
                      <a:pt x="12" y="18"/>
                      <a:pt x="12" y="18"/>
                    </a:cubicBezTo>
                    <a:cubicBezTo>
                      <a:pt x="13" y="16"/>
                      <a:pt x="15" y="13"/>
                      <a:pt x="15" y="11"/>
                    </a:cubicBezTo>
                    <a:cubicBezTo>
                      <a:pt x="15" y="10"/>
                      <a:pt x="12" y="8"/>
                      <a:pt x="13" y="5"/>
                    </a:cubicBezTo>
                    <a:cubicBezTo>
                      <a:pt x="15" y="2"/>
                      <a:pt x="13" y="2"/>
                      <a:pt x="12" y="4"/>
                    </a:cubicBezTo>
                    <a:cubicBezTo>
                      <a:pt x="11" y="5"/>
                      <a:pt x="8" y="0"/>
                      <a:pt x="5" y="2"/>
                    </a:cubicBezTo>
                    <a:cubicBezTo>
                      <a:pt x="4" y="2"/>
                      <a:pt x="4" y="2"/>
                      <a:pt x="4" y="5"/>
                    </a:cubicBezTo>
                    <a:cubicBezTo>
                      <a:pt x="2" y="8"/>
                      <a:pt x="4" y="8"/>
                      <a:pt x="4" y="13"/>
                    </a:cubicBezTo>
                    <a:cubicBezTo>
                      <a:pt x="1" y="14"/>
                      <a:pt x="4" y="14"/>
                      <a:pt x="4" y="16"/>
                    </a:cubicBezTo>
                    <a:cubicBezTo>
                      <a:pt x="2" y="19"/>
                      <a:pt x="1" y="14"/>
                      <a:pt x="0" y="1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0" y="18"/>
                      <a:pt x="1" y="22"/>
                    </a:cubicBezTo>
                    <a:cubicBezTo>
                      <a:pt x="1" y="27"/>
                      <a:pt x="2" y="24"/>
                      <a:pt x="4" y="25"/>
                    </a:cubicBezTo>
                    <a:cubicBezTo>
                      <a:pt x="4" y="27"/>
                      <a:pt x="4" y="27"/>
                      <a:pt x="4" y="25"/>
                    </a:cubicBezTo>
                    <a:cubicBezTo>
                      <a:pt x="4" y="24"/>
                      <a:pt x="4" y="24"/>
                      <a:pt x="5" y="25"/>
                    </a:cubicBezTo>
                    <a:cubicBezTo>
                      <a:pt x="6" y="25"/>
                      <a:pt x="6" y="27"/>
                      <a:pt x="5" y="27"/>
                    </a:cubicBezTo>
                    <a:cubicBezTo>
                      <a:pt x="4" y="27"/>
                      <a:pt x="4" y="30"/>
                      <a:pt x="5" y="30"/>
                    </a:cubicBezTo>
                    <a:cubicBezTo>
                      <a:pt x="6" y="30"/>
                      <a:pt x="6" y="32"/>
                      <a:pt x="8" y="32"/>
                    </a:cubicBezTo>
                    <a:cubicBezTo>
                      <a:pt x="9" y="32"/>
                      <a:pt x="8" y="30"/>
                      <a:pt x="9" y="30"/>
                    </a:cubicBezTo>
                    <a:cubicBezTo>
                      <a:pt x="11" y="30"/>
                      <a:pt x="11" y="30"/>
                      <a:pt x="12" y="32"/>
                    </a:cubicBezTo>
                    <a:cubicBezTo>
                      <a:pt x="15" y="32"/>
                      <a:pt x="13" y="33"/>
                      <a:pt x="15" y="33"/>
                    </a:cubicBezTo>
                    <a:cubicBezTo>
                      <a:pt x="16" y="33"/>
                      <a:pt x="15" y="32"/>
                      <a:pt x="15" y="30"/>
                    </a:cubicBezTo>
                    <a:cubicBezTo>
                      <a:pt x="15" y="30"/>
                      <a:pt x="16" y="30"/>
                      <a:pt x="16" y="32"/>
                    </a:cubicBezTo>
                    <a:cubicBezTo>
                      <a:pt x="16" y="32"/>
                      <a:pt x="18" y="32"/>
                      <a:pt x="18" y="33"/>
                    </a:cubicBezTo>
                    <a:cubicBezTo>
                      <a:pt x="18" y="33"/>
                      <a:pt x="18" y="35"/>
                      <a:pt x="19" y="36"/>
                    </a:cubicBezTo>
                    <a:cubicBezTo>
                      <a:pt x="23" y="36"/>
                      <a:pt x="22" y="36"/>
                      <a:pt x="23" y="38"/>
                    </a:cubicBezTo>
                    <a:cubicBezTo>
                      <a:pt x="23" y="39"/>
                      <a:pt x="23" y="38"/>
                      <a:pt x="23" y="36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5" name="Freeform 2461"/>
              <p:cNvSpPr>
                <a:spLocks/>
              </p:cNvSpPr>
              <p:nvPr/>
            </p:nvSpPr>
            <p:spPr bwMode="auto">
              <a:xfrm>
                <a:off x="5866551" y="4329471"/>
                <a:ext cx="3707" cy="15682"/>
              </a:xfrm>
              <a:custGeom>
                <a:avLst/>
                <a:gdLst>
                  <a:gd name="T0" fmla="*/ 1 w 1"/>
                  <a:gd name="T1" fmla="*/ 1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0 h 4"/>
                  <a:gd name="T10" fmla="*/ 1 w 1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cubicBezTo>
                      <a:pt x="1" y="1"/>
                      <a:pt x="1" y="1"/>
                      <a:pt x="1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6" name="Freeform 2462"/>
              <p:cNvSpPr>
                <a:spLocks/>
              </p:cNvSpPr>
              <p:nvPr/>
            </p:nvSpPr>
            <p:spPr bwMode="auto">
              <a:xfrm>
                <a:off x="6767232" y="4809093"/>
                <a:ext cx="40772" cy="18296"/>
              </a:xfrm>
              <a:custGeom>
                <a:avLst/>
                <a:gdLst>
                  <a:gd name="T0" fmla="*/ 7 w 12"/>
                  <a:gd name="T1" fmla="*/ 5 h 5"/>
                  <a:gd name="T2" fmla="*/ 7 w 12"/>
                  <a:gd name="T3" fmla="*/ 0 h 5"/>
                  <a:gd name="T4" fmla="*/ 11 w 12"/>
                  <a:gd name="T5" fmla="*/ 1 h 5"/>
                  <a:gd name="T6" fmla="*/ 11 w 12"/>
                  <a:gd name="T7" fmla="*/ 5 h 5"/>
                  <a:gd name="T8" fmla="*/ 10 w 12"/>
                  <a:gd name="T9" fmla="*/ 5 h 5"/>
                  <a:gd name="T10" fmla="*/ 7 w 1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7" y="5"/>
                    </a:moveTo>
                    <a:cubicBezTo>
                      <a:pt x="0" y="3"/>
                      <a:pt x="7" y="0"/>
                      <a:pt x="7" y="0"/>
                    </a:cubicBezTo>
                    <a:cubicBezTo>
                      <a:pt x="8" y="0"/>
                      <a:pt x="11" y="0"/>
                      <a:pt x="11" y="1"/>
                    </a:cubicBezTo>
                    <a:cubicBezTo>
                      <a:pt x="11" y="3"/>
                      <a:pt x="12" y="3"/>
                      <a:pt x="11" y="5"/>
                    </a:cubicBezTo>
                    <a:cubicBezTo>
                      <a:pt x="11" y="5"/>
                      <a:pt x="10" y="3"/>
                      <a:pt x="10" y="5"/>
                    </a:cubicBezTo>
                    <a:cubicBezTo>
                      <a:pt x="8" y="5"/>
                      <a:pt x="7" y="5"/>
                      <a:pt x="7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7" name="Freeform 2463"/>
              <p:cNvSpPr>
                <a:spLocks/>
              </p:cNvSpPr>
              <p:nvPr/>
            </p:nvSpPr>
            <p:spPr bwMode="auto">
              <a:xfrm>
                <a:off x="6801826" y="4771194"/>
                <a:ext cx="30888" cy="30058"/>
              </a:xfrm>
              <a:custGeom>
                <a:avLst/>
                <a:gdLst>
                  <a:gd name="T0" fmla="*/ 2 w 9"/>
                  <a:gd name="T1" fmla="*/ 7 h 8"/>
                  <a:gd name="T2" fmla="*/ 2 w 9"/>
                  <a:gd name="T3" fmla="*/ 5 h 8"/>
                  <a:gd name="T4" fmla="*/ 5 w 9"/>
                  <a:gd name="T5" fmla="*/ 4 h 8"/>
                  <a:gd name="T6" fmla="*/ 8 w 9"/>
                  <a:gd name="T7" fmla="*/ 4 h 8"/>
                  <a:gd name="T8" fmla="*/ 8 w 9"/>
                  <a:gd name="T9" fmla="*/ 4 h 8"/>
                  <a:gd name="T10" fmla="*/ 8 w 9"/>
                  <a:gd name="T11" fmla="*/ 7 h 8"/>
                  <a:gd name="T12" fmla="*/ 5 w 9"/>
                  <a:gd name="T13" fmla="*/ 7 h 8"/>
                  <a:gd name="T14" fmla="*/ 4 w 9"/>
                  <a:gd name="T15" fmla="*/ 7 h 8"/>
                  <a:gd name="T16" fmla="*/ 2 w 9"/>
                  <a:gd name="T1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2" y="7"/>
                    </a:moveTo>
                    <a:cubicBezTo>
                      <a:pt x="0" y="4"/>
                      <a:pt x="2" y="7"/>
                      <a:pt x="2" y="5"/>
                    </a:cubicBezTo>
                    <a:cubicBezTo>
                      <a:pt x="2" y="4"/>
                      <a:pt x="4" y="5"/>
                      <a:pt x="5" y="4"/>
                    </a:cubicBezTo>
                    <a:cubicBezTo>
                      <a:pt x="7" y="2"/>
                      <a:pt x="9" y="0"/>
                      <a:pt x="8" y="4"/>
                    </a:cubicBezTo>
                    <a:cubicBezTo>
                      <a:pt x="7" y="4"/>
                      <a:pt x="7" y="7"/>
                      <a:pt x="8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7" y="5"/>
                      <a:pt x="5" y="7"/>
                    </a:cubicBezTo>
                    <a:cubicBezTo>
                      <a:pt x="5" y="7"/>
                      <a:pt x="5" y="5"/>
                      <a:pt x="4" y="7"/>
                    </a:cubicBezTo>
                    <a:cubicBezTo>
                      <a:pt x="2" y="8"/>
                      <a:pt x="2" y="8"/>
                      <a:pt x="2" y="7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8" name="Freeform 2464"/>
              <p:cNvSpPr>
                <a:spLocks/>
              </p:cNvSpPr>
              <p:nvPr/>
            </p:nvSpPr>
            <p:spPr bwMode="auto">
              <a:xfrm>
                <a:off x="5555205" y="4278503"/>
                <a:ext cx="181619" cy="137222"/>
              </a:xfrm>
              <a:custGeom>
                <a:avLst/>
                <a:gdLst>
                  <a:gd name="T0" fmla="*/ 30 w 53"/>
                  <a:gd name="T1" fmla="*/ 12 h 37"/>
                  <a:gd name="T2" fmla="*/ 28 w 53"/>
                  <a:gd name="T3" fmla="*/ 12 h 37"/>
                  <a:gd name="T4" fmla="*/ 28 w 53"/>
                  <a:gd name="T5" fmla="*/ 15 h 37"/>
                  <a:gd name="T6" fmla="*/ 28 w 53"/>
                  <a:gd name="T7" fmla="*/ 17 h 37"/>
                  <a:gd name="T8" fmla="*/ 27 w 53"/>
                  <a:gd name="T9" fmla="*/ 15 h 37"/>
                  <a:gd name="T10" fmla="*/ 24 w 53"/>
                  <a:gd name="T11" fmla="*/ 14 h 37"/>
                  <a:gd name="T12" fmla="*/ 24 w 53"/>
                  <a:gd name="T13" fmla="*/ 15 h 37"/>
                  <a:gd name="T14" fmla="*/ 20 w 53"/>
                  <a:gd name="T15" fmla="*/ 21 h 37"/>
                  <a:gd name="T16" fmla="*/ 12 w 53"/>
                  <a:gd name="T17" fmla="*/ 24 h 37"/>
                  <a:gd name="T18" fmla="*/ 10 w 53"/>
                  <a:gd name="T19" fmla="*/ 26 h 37"/>
                  <a:gd name="T20" fmla="*/ 10 w 53"/>
                  <a:gd name="T21" fmla="*/ 29 h 37"/>
                  <a:gd name="T22" fmla="*/ 10 w 53"/>
                  <a:gd name="T23" fmla="*/ 29 h 37"/>
                  <a:gd name="T24" fmla="*/ 10 w 53"/>
                  <a:gd name="T25" fmla="*/ 32 h 37"/>
                  <a:gd name="T26" fmla="*/ 9 w 53"/>
                  <a:gd name="T27" fmla="*/ 32 h 37"/>
                  <a:gd name="T28" fmla="*/ 6 w 53"/>
                  <a:gd name="T29" fmla="*/ 31 h 37"/>
                  <a:gd name="T30" fmla="*/ 6 w 53"/>
                  <a:gd name="T31" fmla="*/ 31 h 37"/>
                  <a:gd name="T32" fmla="*/ 5 w 53"/>
                  <a:gd name="T33" fmla="*/ 31 h 37"/>
                  <a:gd name="T34" fmla="*/ 2 w 53"/>
                  <a:gd name="T35" fmla="*/ 29 h 37"/>
                  <a:gd name="T36" fmla="*/ 2 w 53"/>
                  <a:gd name="T37" fmla="*/ 31 h 37"/>
                  <a:gd name="T38" fmla="*/ 3 w 53"/>
                  <a:gd name="T39" fmla="*/ 32 h 37"/>
                  <a:gd name="T40" fmla="*/ 6 w 53"/>
                  <a:gd name="T41" fmla="*/ 35 h 37"/>
                  <a:gd name="T42" fmla="*/ 10 w 53"/>
                  <a:gd name="T43" fmla="*/ 35 h 37"/>
                  <a:gd name="T44" fmla="*/ 14 w 53"/>
                  <a:gd name="T45" fmla="*/ 34 h 37"/>
                  <a:gd name="T46" fmla="*/ 18 w 53"/>
                  <a:gd name="T47" fmla="*/ 31 h 37"/>
                  <a:gd name="T48" fmla="*/ 20 w 53"/>
                  <a:gd name="T49" fmla="*/ 32 h 37"/>
                  <a:gd name="T50" fmla="*/ 24 w 53"/>
                  <a:gd name="T51" fmla="*/ 34 h 37"/>
                  <a:gd name="T52" fmla="*/ 28 w 53"/>
                  <a:gd name="T53" fmla="*/ 31 h 37"/>
                  <a:gd name="T54" fmla="*/ 28 w 53"/>
                  <a:gd name="T55" fmla="*/ 29 h 37"/>
                  <a:gd name="T56" fmla="*/ 31 w 53"/>
                  <a:gd name="T57" fmla="*/ 26 h 37"/>
                  <a:gd name="T58" fmla="*/ 31 w 53"/>
                  <a:gd name="T59" fmla="*/ 23 h 37"/>
                  <a:gd name="T60" fmla="*/ 34 w 53"/>
                  <a:gd name="T61" fmla="*/ 21 h 37"/>
                  <a:gd name="T62" fmla="*/ 34 w 53"/>
                  <a:gd name="T63" fmla="*/ 17 h 37"/>
                  <a:gd name="T64" fmla="*/ 39 w 53"/>
                  <a:gd name="T65" fmla="*/ 15 h 37"/>
                  <a:gd name="T66" fmla="*/ 43 w 53"/>
                  <a:gd name="T67" fmla="*/ 17 h 37"/>
                  <a:gd name="T68" fmla="*/ 45 w 53"/>
                  <a:gd name="T69" fmla="*/ 15 h 37"/>
                  <a:gd name="T70" fmla="*/ 48 w 53"/>
                  <a:gd name="T71" fmla="*/ 15 h 37"/>
                  <a:gd name="T72" fmla="*/ 48 w 53"/>
                  <a:gd name="T73" fmla="*/ 14 h 37"/>
                  <a:gd name="T74" fmla="*/ 48 w 53"/>
                  <a:gd name="T75" fmla="*/ 12 h 37"/>
                  <a:gd name="T76" fmla="*/ 49 w 53"/>
                  <a:gd name="T77" fmla="*/ 12 h 37"/>
                  <a:gd name="T78" fmla="*/ 52 w 53"/>
                  <a:gd name="T79" fmla="*/ 9 h 37"/>
                  <a:gd name="T80" fmla="*/ 50 w 53"/>
                  <a:gd name="T81" fmla="*/ 9 h 37"/>
                  <a:gd name="T82" fmla="*/ 49 w 53"/>
                  <a:gd name="T83" fmla="*/ 7 h 37"/>
                  <a:gd name="T84" fmla="*/ 48 w 53"/>
                  <a:gd name="T85" fmla="*/ 7 h 37"/>
                  <a:gd name="T86" fmla="*/ 45 w 53"/>
                  <a:gd name="T87" fmla="*/ 7 h 37"/>
                  <a:gd name="T88" fmla="*/ 46 w 53"/>
                  <a:gd name="T89" fmla="*/ 6 h 37"/>
                  <a:gd name="T90" fmla="*/ 43 w 53"/>
                  <a:gd name="T91" fmla="*/ 4 h 37"/>
                  <a:gd name="T92" fmla="*/ 43 w 53"/>
                  <a:gd name="T93" fmla="*/ 3 h 37"/>
                  <a:gd name="T94" fmla="*/ 43 w 53"/>
                  <a:gd name="T95" fmla="*/ 3 h 37"/>
                  <a:gd name="T96" fmla="*/ 41 w 53"/>
                  <a:gd name="T97" fmla="*/ 0 h 37"/>
                  <a:gd name="T98" fmla="*/ 39 w 53"/>
                  <a:gd name="T99" fmla="*/ 3 h 37"/>
                  <a:gd name="T100" fmla="*/ 39 w 53"/>
                  <a:gd name="T101" fmla="*/ 0 h 37"/>
                  <a:gd name="T102" fmla="*/ 36 w 53"/>
                  <a:gd name="T103" fmla="*/ 3 h 37"/>
                  <a:gd name="T104" fmla="*/ 36 w 53"/>
                  <a:gd name="T105" fmla="*/ 4 h 37"/>
                  <a:gd name="T106" fmla="*/ 35 w 53"/>
                  <a:gd name="T107" fmla="*/ 7 h 37"/>
                  <a:gd name="T108" fmla="*/ 34 w 53"/>
                  <a:gd name="T109" fmla="*/ 7 h 37"/>
                  <a:gd name="T110" fmla="*/ 32 w 53"/>
                  <a:gd name="T111" fmla="*/ 9 h 37"/>
                  <a:gd name="T112" fmla="*/ 34 w 53"/>
                  <a:gd name="T113" fmla="*/ 12 h 37"/>
                  <a:gd name="T114" fmla="*/ 31 w 53"/>
                  <a:gd name="T115" fmla="*/ 12 h 37"/>
                  <a:gd name="T116" fmla="*/ 32 w 53"/>
                  <a:gd name="T117" fmla="*/ 15 h 37"/>
                  <a:gd name="T118" fmla="*/ 31 w 53"/>
                  <a:gd name="T119" fmla="*/ 15 h 37"/>
                  <a:gd name="T120" fmla="*/ 30 w 53"/>
                  <a:gd name="T121" fmla="*/ 12 h 37"/>
                  <a:gd name="T122" fmla="*/ 30 w 53"/>
                  <a:gd name="T123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" h="37">
                    <a:moveTo>
                      <a:pt x="30" y="12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4"/>
                      <a:pt x="28" y="15"/>
                      <a:pt x="28" y="15"/>
                    </a:cubicBezTo>
                    <a:cubicBezTo>
                      <a:pt x="30" y="15"/>
                      <a:pt x="28" y="17"/>
                      <a:pt x="28" y="17"/>
                    </a:cubicBezTo>
                    <a:cubicBezTo>
                      <a:pt x="27" y="17"/>
                      <a:pt x="28" y="15"/>
                      <a:pt x="27" y="15"/>
                    </a:cubicBezTo>
                    <a:cubicBezTo>
                      <a:pt x="25" y="17"/>
                      <a:pt x="27" y="15"/>
                      <a:pt x="24" y="14"/>
                    </a:cubicBezTo>
                    <a:cubicBezTo>
                      <a:pt x="24" y="14"/>
                      <a:pt x="24" y="14"/>
                      <a:pt x="24" y="15"/>
                    </a:cubicBezTo>
                    <a:cubicBezTo>
                      <a:pt x="24" y="17"/>
                      <a:pt x="20" y="18"/>
                      <a:pt x="20" y="21"/>
                    </a:cubicBezTo>
                    <a:cubicBezTo>
                      <a:pt x="20" y="23"/>
                      <a:pt x="13" y="23"/>
                      <a:pt x="12" y="24"/>
                    </a:cubicBezTo>
                    <a:cubicBezTo>
                      <a:pt x="10" y="26"/>
                      <a:pt x="12" y="28"/>
                      <a:pt x="10" y="26"/>
                    </a:cubicBezTo>
                    <a:cubicBezTo>
                      <a:pt x="10" y="26"/>
                      <a:pt x="10" y="28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1"/>
                      <a:pt x="9" y="31"/>
                      <a:pt x="10" y="32"/>
                    </a:cubicBezTo>
                    <a:cubicBezTo>
                      <a:pt x="10" y="34"/>
                      <a:pt x="10" y="32"/>
                      <a:pt x="9" y="32"/>
                    </a:cubicBezTo>
                    <a:cubicBezTo>
                      <a:pt x="7" y="31"/>
                      <a:pt x="6" y="32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29"/>
                      <a:pt x="6" y="31"/>
                      <a:pt x="5" y="31"/>
                    </a:cubicBezTo>
                    <a:cubicBezTo>
                      <a:pt x="3" y="31"/>
                      <a:pt x="2" y="31"/>
                      <a:pt x="2" y="29"/>
                    </a:cubicBezTo>
                    <a:cubicBezTo>
                      <a:pt x="2" y="29"/>
                      <a:pt x="0" y="31"/>
                      <a:pt x="2" y="31"/>
                    </a:cubicBezTo>
                    <a:cubicBezTo>
                      <a:pt x="3" y="31"/>
                      <a:pt x="2" y="32"/>
                      <a:pt x="3" y="32"/>
                    </a:cubicBezTo>
                    <a:cubicBezTo>
                      <a:pt x="3" y="32"/>
                      <a:pt x="5" y="34"/>
                      <a:pt x="6" y="35"/>
                    </a:cubicBezTo>
                    <a:cubicBezTo>
                      <a:pt x="7" y="37"/>
                      <a:pt x="7" y="34"/>
                      <a:pt x="10" y="35"/>
                    </a:cubicBezTo>
                    <a:cubicBezTo>
                      <a:pt x="14" y="37"/>
                      <a:pt x="13" y="34"/>
                      <a:pt x="14" y="34"/>
                    </a:cubicBezTo>
                    <a:cubicBezTo>
                      <a:pt x="16" y="34"/>
                      <a:pt x="14" y="31"/>
                      <a:pt x="18" y="31"/>
                    </a:cubicBezTo>
                    <a:cubicBezTo>
                      <a:pt x="20" y="31"/>
                      <a:pt x="18" y="32"/>
                      <a:pt x="20" y="32"/>
                    </a:cubicBezTo>
                    <a:cubicBezTo>
                      <a:pt x="20" y="34"/>
                      <a:pt x="23" y="34"/>
                      <a:pt x="24" y="34"/>
                    </a:cubicBezTo>
                    <a:cubicBezTo>
                      <a:pt x="24" y="31"/>
                      <a:pt x="28" y="34"/>
                      <a:pt x="28" y="31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6"/>
                      <a:pt x="32" y="26"/>
                      <a:pt x="31" y="26"/>
                    </a:cubicBezTo>
                    <a:cubicBezTo>
                      <a:pt x="30" y="26"/>
                      <a:pt x="30" y="26"/>
                      <a:pt x="31" y="23"/>
                    </a:cubicBezTo>
                    <a:cubicBezTo>
                      <a:pt x="31" y="21"/>
                      <a:pt x="34" y="23"/>
                      <a:pt x="34" y="21"/>
                    </a:cubicBezTo>
                    <a:cubicBezTo>
                      <a:pt x="34" y="20"/>
                      <a:pt x="34" y="18"/>
                      <a:pt x="34" y="17"/>
                    </a:cubicBezTo>
                    <a:cubicBezTo>
                      <a:pt x="35" y="15"/>
                      <a:pt x="36" y="15"/>
                      <a:pt x="39" y="15"/>
                    </a:cubicBezTo>
                    <a:cubicBezTo>
                      <a:pt x="42" y="15"/>
                      <a:pt x="41" y="15"/>
                      <a:pt x="43" y="17"/>
                    </a:cubicBezTo>
                    <a:cubicBezTo>
                      <a:pt x="45" y="17"/>
                      <a:pt x="43" y="14"/>
                      <a:pt x="45" y="15"/>
                    </a:cubicBezTo>
                    <a:cubicBezTo>
                      <a:pt x="46" y="17"/>
                      <a:pt x="46" y="15"/>
                      <a:pt x="48" y="15"/>
                    </a:cubicBezTo>
                    <a:cubicBezTo>
                      <a:pt x="48" y="15"/>
                      <a:pt x="50" y="15"/>
                      <a:pt x="48" y="14"/>
                    </a:cubicBezTo>
                    <a:cubicBezTo>
                      <a:pt x="46" y="12"/>
                      <a:pt x="46" y="12"/>
                      <a:pt x="48" y="12"/>
                    </a:cubicBezTo>
                    <a:cubicBezTo>
                      <a:pt x="48" y="10"/>
                      <a:pt x="48" y="12"/>
                      <a:pt x="49" y="12"/>
                    </a:cubicBezTo>
                    <a:cubicBezTo>
                      <a:pt x="52" y="10"/>
                      <a:pt x="53" y="10"/>
                      <a:pt x="52" y="9"/>
                    </a:cubicBezTo>
                    <a:cubicBezTo>
                      <a:pt x="52" y="7"/>
                      <a:pt x="52" y="10"/>
                      <a:pt x="50" y="9"/>
                    </a:cubicBezTo>
                    <a:cubicBezTo>
                      <a:pt x="50" y="7"/>
                      <a:pt x="49" y="7"/>
                      <a:pt x="49" y="7"/>
                    </a:cubicBezTo>
                    <a:cubicBezTo>
                      <a:pt x="48" y="7"/>
                      <a:pt x="48" y="6"/>
                      <a:pt x="48" y="7"/>
                    </a:cubicBezTo>
                    <a:cubicBezTo>
                      <a:pt x="46" y="7"/>
                      <a:pt x="46" y="7"/>
                      <a:pt x="45" y="7"/>
                    </a:cubicBezTo>
                    <a:cubicBezTo>
                      <a:pt x="45" y="6"/>
                      <a:pt x="46" y="7"/>
                      <a:pt x="46" y="6"/>
                    </a:cubicBezTo>
                    <a:cubicBezTo>
                      <a:pt x="45" y="4"/>
                      <a:pt x="43" y="6"/>
                      <a:pt x="43" y="4"/>
                    </a:cubicBezTo>
                    <a:cubicBezTo>
                      <a:pt x="43" y="4"/>
                      <a:pt x="45" y="3"/>
                      <a:pt x="43" y="3"/>
                    </a:cubicBezTo>
                    <a:cubicBezTo>
                      <a:pt x="43" y="1"/>
                      <a:pt x="43" y="3"/>
                      <a:pt x="43" y="3"/>
                    </a:cubicBezTo>
                    <a:cubicBezTo>
                      <a:pt x="42" y="3"/>
                      <a:pt x="42" y="0"/>
                      <a:pt x="41" y="0"/>
                    </a:cubicBezTo>
                    <a:cubicBezTo>
                      <a:pt x="39" y="0"/>
                      <a:pt x="41" y="1"/>
                      <a:pt x="39" y="3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8" y="0"/>
                      <a:pt x="39" y="0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7"/>
                      <a:pt x="35" y="6"/>
                      <a:pt x="35" y="7"/>
                    </a:cubicBezTo>
                    <a:cubicBezTo>
                      <a:pt x="35" y="9"/>
                      <a:pt x="34" y="9"/>
                      <a:pt x="34" y="7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10"/>
                      <a:pt x="34" y="10"/>
                      <a:pt x="34" y="12"/>
                    </a:cubicBezTo>
                    <a:cubicBezTo>
                      <a:pt x="31" y="12"/>
                      <a:pt x="32" y="10"/>
                      <a:pt x="31" y="12"/>
                    </a:cubicBezTo>
                    <a:cubicBezTo>
                      <a:pt x="32" y="14"/>
                      <a:pt x="31" y="12"/>
                      <a:pt x="32" y="15"/>
                    </a:cubicBezTo>
                    <a:cubicBezTo>
                      <a:pt x="32" y="17"/>
                      <a:pt x="32" y="15"/>
                      <a:pt x="31" y="15"/>
                    </a:cubicBezTo>
                    <a:cubicBezTo>
                      <a:pt x="30" y="15"/>
                      <a:pt x="30" y="15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9" name="Freeform 2465"/>
              <p:cNvSpPr>
                <a:spLocks/>
              </p:cNvSpPr>
              <p:nvPr/>
            </p:nvSpPr>
            <p:spPr bwMode="auto">
              <a:xfrm>
                <a:off x="5636748" y="4315095"/>
                <a:ext cx="24710" cy="30058"/>
              </a:xfrm>
              <a:custGeom>
                <a:avLst/>
                <a:gdLst>
                  <a:gd name="T0" fmla="*/ 6 w 7"/>
                  <a:gd name="T1" fmla="*/ 2 h 8"/>
                  <a:gd name="T2" fmla="*/ 6 w 7"/>
                  <a:gd name="T3" fmla="*/ 2 h 8"/>
                  <a:gd name="T4" fmla="*/ 0 w 7"/>
                  <a:gd name="T5" fmla="*/ 4 h 8"/>
                  <a:gd name="T6" fmla="*/ 3 w 7"/>
                  <a:gd name="T7" fmla="*/ 5 h 8"/>
                  <a:gd name="T8" fmla="*/ 4 w 7"/>
                  <a:gd name="T9" fmla="*/ 8 h 8"/>
                  <a:gd name="T10" fmla="*/ 6 w 7"/>
                  <a:gd name="T11" fmla="*/ 5 h 8"/>
                  <a:gd name="T12" fmla="*/ 6 w 7"/>
                  <a:gd name="T13" fmla="*/ 2 h 8"/>
                  <a:gd name="T14" fmla="*/ 6 w 7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2"/>
                    </a:moveTo>
                    <a:cubicBezTo>
                      <a:pt x="7" y="0"/>
                      <a:pt x="6" y="0"/>
                      <a:pt x="6" y="2"/>
                    </a:cubicBezTo>
                    <a:cubicBezTo>
                      <a:pt x="6" y="2"/>
                      <a:pt x="3" y="4"/>
                      <a:pt x="0" y="4"/>
                    </a:cubicBezTo>
                    <a:cubicBezTo>
                      <a:pt x="3" y="5"/>
                      <a:pt x="1" y="7"/>
                      <a:pt x="3" y="5"/>
                    </a:cubicBezTo>
                    <a:cubicBezTo>
                      <a:pt x="4" y="5"/>
                      <a:pt x="3" y="8"/>
                      <a:pt x="4" y="8"/>
                    </a:cubicBezTo>
                    <a:cubicBezTo>
                      <a:pt x="6" y="8"/>
                      <a:pt x="6" y="5"/>
                      <a:pt x="6" y="5"/>
                    </a:cubicBezTo>
                    <a:cubicBezTo>
                      <a:pt x="6" y="5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0" name="Freeform 2466"/>
              <p:cNvSpPr>
                <a:spLocks/>
              </p:cNvSpPr>
              <p:nvPr/>
            </p:nvSpPr>
            <p:spPr bwMode="auto">
              <a:xfrm>
                <a:off x="5661458" y="4322937"/>
                <a:ext cx="2471" cy="18296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2 h 5"/>
                  <a:gd name="T6" fmla="*/ 0 w 1"/>
                  <a:gd name="T7" fmla="*/ 3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1" y="5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1" name="Freeform 2467"/>
              <p:cNvSpPr>
                <a:spLocks noEditPoints="1"/>
              </p:cNvSpPr>
              <p:nvPr/>
            </p:nvSpPr>
            <p:spPr bwMode="auto">
              <a:xfrm>
                <a:off x="6112416" y="4456238"/>
                <a:ext cx="287872" cy="226089"/>
              </a:xfrm>
              <a:custGeom>
                <a:avLst/>
                <a:gdLst>
                  <a:gd name="T0" fmla="*/ 15 w 84"/>
                  <a:gd name="T1" fmla="*/ 12 h 61"/>
                  <a:gd name="T2" fmla="*/ 30 w 84"/>
                  <a:gd name="T3" fmla="*/ 22 h 61"/>
                  <a:gd name="T4" fmla="*/ 37 w 84"/>
                  <a:gd name="T5" fmla="*/ 26 h 61"/>
                  <a:gd name="T6" fmla="*/ 36 w 84"/>
                  <a:gd name="T7" fmla="*/ 33 h 61"/>
                  <a:gd name="T8" fmla="*/ 47 w 84"/>
                  <a:gd name="T9" fmla="*/ 45 h 61"/>
                  <a:gd name="T10" fmla="*/ 54 w 84"/>
                  <a:gd name="T11" fmla="*/ 51 h 61"/>
                  <a:gd name="T12" fmla="*/ 45 w 84"/>
                  <a:gd name="T13" fmla="*/ 51 h 61"/>
                  <a:gd name="T14" fmla="*/ 27 w 84"/>
                  <a:gd name="T15" fmla="*/ 39 h 61"/>
                  <a:gd name="T16" fmla="*/ 19 w 84"/>
                  <a:gd name="T17" fmla="*/ 36 h 61"/>
                  <a:gd name="T18" fmla="*/ 16 w 84"/>
                  <a:gd name="T19" fmla="*/ 42 h 61"/>
                  <a:gd name="T20" fmla="*/ 11 w 84"/>
                  <a:gd name="T21" fmla="*/ 45 h 61"/>
                  <a:gd name="T22" fmla="*/ 0 w 84"/>
                  <a:gd name="T23" fmla="*/ 40 h 61"/>
                  <a:gd name="T24" fmla="*/ 45 w 84"/>
                  <a:gd name="T25" fmla="*/ 28 h 61"/>
                  <a:gd name="T26" fmla="*/ 59 w 84"/>
                  <a:gd name="T27" fmla="*/ 26 h 61"/>
                  <a:gd name="T28" fmla="*/ 62 w 84"/>
                  <a:gd name="T29" fmla="*/ 22 h 61"/>
                  <a:gd name="T30" fmla="*/ 61 w 84"/>
                  <a:gd name="T31" fmla="*/ 17 h 61"/>
                  <a:gd name="T32" fmla="*/ 55 w 84"/>
                  <a:gd name="T33" fmla="*/ 23 h 61"/>
                  <a:gd name="T34" fmla="*/ 52 w 84"/>
                  <a:gd name="T35" fmla="*/ 22 h 61"/>
                  <a:gd name="T36" fmla="*/ 43 w 84"/>
                  <a:gd name="T37" fmla="*/ 25 h 61"/>
                  <a:gd name="T38" fmla="*/ 37 w 84"/>
                  <a:gd name="T39" fmla="*/ 6 h 61"/>
                  <a:gd name="T40" fmla="*/ 33 w 84"/>
                  <a:gd name="T41" fmla="*/ 5 h 61"/>
                  <a:gd name="T42" fmla="*/ 52 w 84"/>
                  <a:gd name="T43" fmla="*/ 6 h 61"/>
                  <a:gd name="T44" fmla="*/ 52 w 84"/>
                  <a:gd name="T45" fmla="*/ 6 h 61"/>
                  <a:gd name="T46" fmla="*/ 65 w 84"/>
                  <a:gd name="T47" fmla="*/ 15 h 61"/>
                  <a:gd name="T48" fmla="*/ 66 w 84"/>
                  <a:gd name="T49" fmla="*/ 15 h 61"/>
                  <a:gd name="T50" fmla="*/ 56 w 84"/>
                  <a:gd name="T51" fmla="*/ 9 h 61"/>
                  <a:gd name="T52" fmla="*/ 50 w 84"/>
                  <a:gd name="T53" fmla="*/ 1 h 61"/>
                  <a:gd name="T54" fmla="*/ 50 w 84"/>
                  <a:gd name="T55" fmla="*/ 1 h 61"/>
                  <a:gd name="T56" fmla="*/ 77 w 84"/>
                  <a:gd name="T57" fmla="*/ 25 h 61"/>
                  <a:gd name="T58" fmla="*/ 76 w 84"/>
                  <a:gd name="T59" fmla="*/ 26 h 61"/>
                  <a:gd name="T60" fmla="*/ 83 w 84"/>
                  <a:gd name="T61" fmla="*/ 33 h 61"/>
                  <a:gd name="T62" fmla="*/ 40 w 84"/>
                  <a:gd name="T63" fmla="*/ 26 h 61"/>
                  <a:gd name="T64" fmla="*/ 40 w 84"/>
                  <a:gd name="T65" fmla="*/ 26 h 61"/>
                  <a:gd name="T66" fmla="*/ 37 w 84"/>
                  <a:gd name="T67" fmla="*/ 23 h 61"/>
                  <a:gd name="T68" fmla="*/ 32 w 84"/>
                  <a:gd name="T69" fmla="*/ 19 h 61"/>
                  <a:gd name="T70" fmla="*/ 32 w 84"/>
                  <a:gd name="T71" fmla="*/ 19 h 61"/>
                  <a:gd name="T72" fmla="*/ 66 w 84"/>
                  <a:gd name="T73" fmla="*/ 45 h 61"/>
                  <a:gd name="T74" fmla="*/ 68 w 84"/>
                  <a:gd name="T75" fmla="*/ 45 h 61"/>
                  <a:gd name="T76" fmla="*/ 72 w 84"/>
                  <a:gd name="T77" fmla="*/ 61 h 61"/>
                  <a:gd name="T78" fmla="*/ 52 w 84"/>
                  <a:gd name="T79" fmla="*/ 47 h 61"/>
                  <a:gd name="T80" fmla="*/ 52 w 84"/>
                  <a:gd name="T81" fmla="*/ 47 h 61"/>
                  <a:gd name="T82" fmla="*/ 56 w 84"/>
                  <a:gd name="T83" fmla="*/ 48 h 61"/>
                  <a:gd name="T84" fmla="*/ 55 w 84"/>
                  <a:gd name="T85" fmla="*/ 48 h 61"/>
                  <a:gd name="T86" fmla="*/ 58 w 84"/>
                  <a:gd name="T87" fmla="*/ 51 h 61"/>
                  <a:gd name="T88" fmla="*/ 56 w 84"/>
                  <a:gd name="T89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" h="61">
                    <a:moveTo>
                      <a:pt x="0" y="6"/>
                    </a:moveTo>
                    <a:cubicBezTo>
                      <a:pt x="4" y="6"/>
                      <a:pt x="11" y="11"/>
                      <a:pt x="15" y="12"/>
                    </a:cubicBezTo>
                    <a:cubicBezTo>
                      <a:pt x="19" y="12"/>
                      <a:pt x="19" y="15"/>
                      <a:pt x="22" y="15"/>
                    </a:cubicBezTo>
                    <a:cubicBezTo>
                      <a:pt x="23" y="15"/>
                      <a:pt x="30" y="20"/>
                      <a:pt x="30" y="22"/>
                    </a:cubicBezTo>
                    <a:cubicBezTo>
                      <a:pt x="29" y="23"/>
                      <a:pt x="27" y="23"/>
                      <a:pt x="32" y="25"/>
                    </a:cubicBezTo>
                    <a:cubicBezTo>
                      <a:pt x="36" y="26"/>
                      <a:pt x="34" y="28"/>
                      <a:pt x="37" y="26"/>
                    </a:cubicBezTo>
                    <a:cubicBezTo>
                      <a:pt x="40" y="26"/>
                      <a:pt x="41" y="31"/>
                      <a:pt x="40" y="31"/>
                    </a:cubicBezTo>
                    <a:cubicBezTo>
                      <a:pt x="40" y="33"/>
                      <a:pt x="37" y="31"/>
                      <a:pt x="36" y="33"/>
                    </a:cubicBezTo>
                    <a:cubicBezTo>
                      <a:pt x="34" y="33"/>
                      <a:pt x="40" y="39"/>
                      <a:pt x="41" y="39"/>
                    </a:cubicBezTo>
                    <a:cubicBezTo>
                      <a:pt x="43" y="40"/>
                      <a:pt x="43" y="45"/>
                      <a:pt x="47" y="45"/>
                    </a:cubicBezTo>
                    <a:cubicBezTo>
                      <a:pt x="51" y="43"/>
                      <a:pt x="44" y="48"/>
                      <a:pt x="50" y="48"/>
                    </a:cubicBezTo>
                    <a:cubicBezTo>
                      <a:pt x="55" y="48"/>
                      <a:pt x="47" y="50"/>
                      <a:pt x="54" y="51"/>
                    </a:cubicBezTo>
                    <a:cubicBezTo>
                      <a:pt x="58" y="53"/>
                      <a:pt x="56" y="54"/>
                      <a:pt x="54" y="54"/>
                    </a:cubicBezTo>
                    <a:cubicBezTo>
                      <a:pt x="51" y="54"/>
                      <a:pt x="52" y="53"/>
                      <a:pt x="45" y="51"/>
                    </a:cubicBezTo>
                    <a:cubicBezTo>
                      <a:pt x="38" y="50"/>
                      <a:pt x="40" y="50"/>
                      <a:pt x="36" y="45"/>
                    </a:cubicBezTo>
                    <a:cubicBezTo>
                      <a:pt x="32" y="42"/>
                      <a:pt x="32" y="39"/>
                      <a:pt x="27" y="39"/>
                    </a:cubicBezTo>
                    <a:cubicBezTo>
                      <a:pt x="23" y="39"/>
                      <a:pt x="26" y="36"/>
                      <a:pt x="22" y="39"/>
                    </a:cubicBezTo>
                    <a:cubicBezTo>
                      <a:pt x="20" y="39"/>
                      <a:pt x="20" y="39"/>
                      <a:pt x="19" y="36"/>
                    </a:cubicBezTo>
                    <a:cubicBezTo>
                      <a:pt x="20" y="40"/>
                      <a:pt x="18" y="39"/>
                      <a:pt x="18" y="40"/>
                    </a:cubicBezTo>
                    <a:cubicBezTo>
                      <a:pt x="18" y="42"/>
                      <a:pt x="14" y="40"/>
                      <a:pt x="16" y="42"/>
                    </a:cubicBezTo>
                    <a:cubicBezTo>
                      <a:pt x="18" y="42"/>
                      <a:pt x="18" y="45"/>
                      <a:pt x="16" y="45"/>
                    </a:cubicBezTo>
                    <a:cubicBezTo>
                      <a:pt x="15" y="45"/>
                      <a:pt x="14" y="48"/>
                      <a:pt x="11" y="45"/>
                    </a:cubicBezTo>
                    <a:cubicBezTo>
                      <a:pt x="8" y="45"/>
                      <a:pt x="5" y="47"/>
                      <a:pt x="4" y="45"/>
                    </a:cubicBezTo>
                    <a:cubicBezTo>
                      <a:pt x="2" y="43"/>
                      <a:pt x="2" y="42"/>
                      <a:pt x="0" y="40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  <a:moveTo>
                      <a:pt x="45" y="28"/>
                    </a:moveTo>
                    <a:cubicBezTo>
                      <a:pt x="48" y="29"/>
                      <a:pt x="47" y="26"/>
                      <a:pt x="50" y="28"/>
                    </a:cubicBezTo>
                    <a:cubicBezTo>
                      <a:pt x="51" y="31"/>
                      <a:pt x="58" y="28"/>
                      <a:pt x="59" y="26"/>
                    </a:cubicBezTo>
                    <a:cubicBezTo>
                      <a:pt x="61" y="23"/>
                      <a:pt x="61" y="26"/>
                      <a:pt x="62" y="25"/>
                    </a:cubicBezTo>
                    <a:cubicBezTo>
                      <a:pt x="65" y="23"/>
                      <a:pt x="62" y="22"/>
                      <a:pt x="62" y="22"/>
                    </a:cubicBezTo>
                    <a:cubicBezTo>
                      <a:pt x="65" y="22"/>
                      <a:pt x="66" y="19"/>
                      <a:pt x="65" y="17"/>
                    </a:cubicBezTo>
                    <a:cubicBezTo>
                      <a:pt x="63" y="17"/>
                      <a:pt x="62" y="17"/>
                      <a:pt x="61" y="17"/>
                    </a:cubicBezTo>
                    <a:cubicBezTo>
                      <a:pt x="58" y="17"/>
                      <a:pt x="62" y="22"/>
                      <a:pt x="59" y="22"/>
                    </a:cubicBezTo>
                    <a:cubicBezTo>
                      <a:pt x="58" y="20"/>
                      <a:pt x="58" y="26"/>
                      <a:pt x="55" y="23"/>
                    </a:cubicBezTo>
                    <a:cubicBezTo>
                      <a:pt x="54" y="23"/>
                      <a:pt x="54" y="26"/>
                      <a:pt x="52" y="23"/>
                    </a:cubicBezTo>
                    <a:cubicBezTo>
                      <a:pt x="51" y="22"/>
                      <a:pt x="54" y="22"/>
                      <a:pt x="52" y="22"/>
                    </a:cubicBezTo>
                    <a:cubicBezTo>
                      <a:pt x="52" y="22"/>
                      <a:pt x="51" y="22"/>
                      <a:pt x="51" y="23"/>
                    </a:cubicBezTo>
                    <a:cubicBezTo>
                      <a:pt x="51" y="26"/>
                      <a:pt x="43" y="23"/>
                      <a:pt x="43" y="25"/>
                    </a:cubicBezTo>
                    <a:cubicBezTo>
                      <a:pt x="43" y="26"/>
                      <a:pt x="44" y="26"/>
                      <a:pt x="45" y="28"/>
                    </a:cubicBezTo>
                    <a:close/>
                    <a:moveTo>
                      <a:pt x="37" y="6"/>
                    </a:moveTo>
                    <a:cubicBezTo>
                      <a:pt x="38" y="6"/>
                      <a:pt x="38" y="5"/>
                      <a:pt x="37" y="3"/>
                    </a:cubicBezTo>
                    <a:cubicBezTo>
                      <a:pt x="37" y="3"/>
                      <a:pt x="33" y="3"/>
                      <a:pt x="33" y="5"/>
                    </a:cubicBezTo>
                    <a:cubicBezTo>
                      <a:pt x="33" y="6"/>
                      <a:pt x="34" y="6"/>
                      <a:pt x="37" y="6"/>
                    </a:cubicBezTo>
                    <a:close/>
                    <a:moveTo>
                      <a:pt x="52" y="6"/>
                    </a:moveTo>
                    <a:cubicBezTo>
                      <a:pt x="52" y="6"/>
                      <a:pt x="56" y="8"/>
                      <a:pt x="55" y="8"/>
                    </a:cubicBezTo>
                    <a:cubicBezTo>
                      <a:pt x="54" y="9"/>
                      <a:pt x="51" y="8"/>
                      <a:pt x="52" y="6"/>
                    </a:cubicBezTo>
                    <a:close/>
                    <a:moveTo>
                      <a:pt x="61" y="11"/>
                    </a:moveTo>
                    <a:cubicBezTo>
                      <a:pt x="61" y="12"/>
                      <a:pt x="63" y="12"/>
                      <a:pt x="65" y="15"/>
                    </a:cubicBezTo>
                    <a:cubicBezTo>
                      <a:pt x="66" y="17"/>
                      <a:pt x="66" y="17"/>
                      <a:pt x="66" y="20"/>
                    </a:cubicBezTo>
                    <a:cubicBezTo>
                      <a:pt x="68" y="22"/>
                      <a:pt x="70" y="17"/>
                      <a:pt x="66" y="15"/>
                    </a:cubicBezTo>
                    <a:cubicBezTo>
                      <a:pt x="63" y="14"/>
                      <a:pt x="63" y="12"/>
                      <a:pt x="62" y="11"/>
                    </a:cubicBezTo>
                    <a:cubicBezTo>
                      <a:pt x="58" y="9"/>
                      <a:pt x="56" y="6"/>
                      <a:pt x="56" y="9"/>
                    </a:cubicBezTo>
                    <a:cubicBezTo>
                      <a:pt x="54" y="9"/>
                      <a:pt x="58" y="9"/>
                      <a:pt x="61" y="11"/>
                    </a:cubicBezTo>
                    <a:close/>
                    <a:moveTo>
                      <a:pt x="50" y="1"/>
                    </a:moveTo>
                    <a:cubicBezTo>
                      <a:pt x="51" y="0"/>
                      <a:pt x="51" y="1"/>
                      <a:pt x="51" y="1"/>
                    </a:cubicBezTo>
                    <a:cubicBezTo>
                      <a:pt x="50" y="1"/>
                      <a:pt x="50" y="1"/>
                      <a:pt x="50" y="1"/>
                    </a:cubicBezTo>
                    <a:close/>
                    <a:moveTo>
                      <a:pt x="81" y="28"/>
                    </a:moveTo>
                    <a:cubicBezTo>
                      <a:pt x="80" y="28"/>
                      <a:pt x="80" y="25"/>
                      <a:pt x="77" y="25"/>
                    </a:cubicBezTo>
                    <a:cubicBezTo>
                      <a:pt x="76" y="23"/>
                      <a:pt x="76" y="20"/>
                      <a:pt x="76" y="22"/>
                    </a:cubicBezTo>
                    <a:cubicBezTo>
                      <a:pt x="75" y="23"/>
                      <a:pt x="76" y="23"/>
                      <a:pt x="76" y="26"/>
                    </a:cubicBezTo>
                    <a:cubicBezTo>
                      <a:pt x="76" y="28"/>
                      <a:pt x="79" y="28"/>
                      <a:pt x="80" y="31"/>
                    </a:cubicBezTo>
                    <a:cubicBezTo>
                      <a:pt x="80" y="33"/>
                      <a:pt x="81" y="33"/>
                      <a:pt x="83" y="33"/>
                    </a:cubicBezTo>
                    <a:cubicBezTo>
                      <a:pt x="84" y="31"/>
                      <a:pt x="83" y="28"/>
                      <a:pt x="81" y="28"/>
                    </a:cubicBezTo>
                    <a:close/>
                    <a:moveTo>
                      <a:pt x="40" y="26"/>
                    </a:moveTo>
                    <a:cubicBezTo>
                      <a:pt x="40" y="25"/>
                      <a:pt x="40" y="23"/>
                      <a:pt x="41" y="25"/>
                    </a:cubicBezTo>
                    <a:cubicBezTo>
                      <a:pt x="43" y="26"/>
                      <a:pt x="41" y="26"/>
                      <a:pt x="40" y="26"/>
                    </a:cubicBezTo>
                    <a:close/>
                    <a:moveTo>
                      <a:pt x="37" y="23"/>
                    </a:moveTo>
                    <a:cubicBezTo>
                      <a:pt x="37" y="22"/>
                      <a:pt x="38" y="23"/>
                      <a:pt x="37" y="23"/>
                    </a:cubicBezTo>
                    <a:cubicBezTo>
                      <a:pt x="37" y="25"/>
                      <a:pt x="36" y="23"/>
                      <a:pt x="37" y="23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22"/>
                      <a:pt x="30" y="20"/>
                    </a:cubicBezTo>
                    <a:cubicBezTo>
                      <a:pt x="29" y="19"/>
                      <a:pt x="30" y="19"/>
                      <a:pt x="32" y="19"/>
                    </a:cubicBezTo>
                    <a:close/>
                    <a:moveTo>
                      <a:pt x="68" y="45"/>
                    </a:moveTo>
                    <a:cubicBezTo>
                      <a:pt x="66" y="43"/>
                      <a:pt x="65" y="43"/>
                      <a:pt x="66" y="45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8" y="45"/>
                      <a:pt x="69" y="45"/>
                      <a:pt x="68" y="45"/>
                    </a:cubicBezTo>
                    <a:close/>
                    <a:moveTo>
                      <a:pt x="69" y="59"/>
                    </a:moveTo>
                    <a:cubicBezTo>
                      <a:pt x="68" y="57"/>
                      <a:pt x="70" y="59"/>
                      <a:pt x="72" y="61"/>
                    </a:cubicBezTo>
                    <a:cubicBezTo>
                      <a:pt x="69" y="59"/>
                      <a:pt x="69" y="59"/>
                      <a:pt x="69" y="59"/>
                    </a:cubicBezTo>
                    <a:close/>
                    <a:moveTo>
                      <a:pt x="52" y="47"/>
                    </a:moveTo>
                    <a:cubicBezTo>
                      <a:pt x="51" y="45"/>
                      <a:pt x="52" y="45"/>
                      <a:pt x="54" y="45"/>
                    </a:cubicBezTo>
                    <a:cubicBezTo>
                      <a:pt x="55" y="47"/>
                      <a:pt x="54" y="48"/>
                      <a:pt x="52" y="47"/>
                    </a:cubicBezTo>
                    <a:close/>
                    <a:moveTo>
                      <a:pt x="55" y="48"/>
                    </a:move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7"/>
                      <a:pt x="55" y="45"/>
                      <a:pt x="55" y="47"/>
                    </a:cubicBezTo>
                    <a:cubicBezTo>
                      <a:pt x="55" y="48"/>
                      <a:pt x="54" y="48"/>
                      <a:pt x="55" y="48"/>
                    </a:cubicBezTo>
                    <a:close/>
                    <a:moveTo>
                      <a:pt x="56" y="50"/>
                    </a:moveTo>
                    <a:cubicBezTo>
                      <a:pt x="56" y="50"/>
                      <a:pt x="58" y="53"/>
                      <a:pt x="58" y="51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6" y="48"/>
                      <a:pt x="56" y="5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2" name="Freeform 2468"/>
              <p:cNvSpPr>
                <a:spLocks noEditPoints="1"/>
              </p:cNvSpPr>
              <p:nvPr/>
            </p:nvSpPr>
            <p:spPr bwMode="auto">
              <a:xfrm>
                <a:off x="6390404" y="4563401"/>
                <a:ext cx="123550" cy="122846"/>
              </a:xfrm>
              <a:custGeom>
                <a:avLst/>
                <a:gdLst>
                  <a:gd name="T0" fmla="*/ 5 w 36"/>
                  <a:gd name="T1" fmla="*/ 0 h 33"/>
                  <a:gd name="T2" fmla="*/ 9 w 36"/>
                  <a:gd name="T3" fmla="*/ 4 h 33"/>
                  <a:gd name="T4" fmla="*/ 10 w 36"/>
                  <a:gd name="T5" fmla="*/ 5 h 33"/>
                  <a:gd name="T6" fmla="*/ 7 w 36"/>
                  <a:gd name="T7" fmla="*/ 4 h 33"/>
                  <a:gd name="T8" fmla="*/ 5 w 36"/>
                  <a:gd name="T9" fmla="*/ 2 h 33"/>
                  <a:gd name="T10" fmla="*/ 5 w 36"/>
                  <a:gd name="T11" fmla="*/ 0 h 33"/>
                  <a:gd name="T12" fmla="*/ 16 w 36"/>
                  <a:gd name="T13" fmla="*/ 8 h 33"/>
                  <a:gd name="T14" fmla="*/ 23 w 36"/>
                  <a:gd name="T15" fmla="*/ 13 h 33"/>
                  <a:gd name="T16" fmla="*/ 20 w 36"/>
                  <a:gd name="T17" fmla="*/ 10 h 33"/>
                  <a:gd name="T18" fmla="*/ 17 w 36"/>
                  <a:gd name="T19" fmla="*/ 8 h 33"/>
                  <a:gd name="T20" fmla="*/ 16 w 36"/>
                  <a:gd name="T21" fmla="*/ 8 h 33"/>
                  <a:gd name="T22" fmla="*/ 28 w 36"/>
                  <a:gd name="T23" fmla="*/ 18 h 33"/>
                  <a:gd name="T24" fmla="*/ 30 w 36"/>
                  <a:gd name="T25" fmla="*/ 18 h 33"/>
                  <a:gd name="T26" fmla="*/ 28 w 36"/>
                  <a:gd name="T27" fmla="*/ 14 h 33"/>
                  <a:gd name="T28" fmla="*/ 27 w 36"/>
                  <a:gd name="T29" fmla="*/ 11 h 33"/>
                  <a:gd name="T30" fmla="*/ 27 w 36"/>
                  <a:gd name="T31" fmla="*/ 16 h 33"/>
                  <a:gd name="T32" fmla="*/ 28 w 36"/>
                  <a:gd name="T33" fmla="*/ 18 h 33"/>
                  <a:gd name="T34" fmla="*/ 24 w 36"/>
                  <a:gd name="T35" fmla="*/ 21 h 33"/>
                  <a:gd name="T36" fmla="*/ 27 w 36"/>
                  <a:gd name="T37" fmla="*/ 21 h 33"/>
                  <a:gd name="T38" fmla="*/ 25 w 36"/>
                  <a:gd name="T39" fmla="*/ 18 h 33"/>
                  <a:gd name="T40" fmla="*/ 23 w 36"/>
                  <a:gd name="T41" fmla="*/ 18 h 33"/>
                  <a:gd name="T42" fmla="*/ 21 w 36"/>
                  <a:gd name="T43" fmla="*/ 19 h 33"/>
                  <a:gd name="T44" fmla="*/ 24 w 36"/>
                  <a:gd name="T45" fmla="*/ 21 h 33"/>
                  <a:gd name="T46" fmla="*/ 31 w 36"/>
                  <a:gd name="T47" fmla="*/ 25 h 33"/>
                  <a:gd name="T48" fmla="*/ 35 w 36"/>
                  <a:gd name="T49" fmla="*/ 27 h 33"/>
                  <a:gd name="T50" fmla="*/ 34 w 36"/>
                  <a:gd name="T51" fmla="*/ 25 h 33"/>
                  <a:gd name="T52" fmla="*/ 30 w 36"/>
                  <a:gd name="T53" fmla="*/ 22 h 33"/>
                  <a:gd name="T54" fmla="*/ 31 w 36"/>
                  <a:gd name="T55" fmla="*/ 25 h 33"/>
                  <a:gd name="T56" fmla="*/ 23 w 36"/>
                  <a:gd name="T57" fmla="*/ 30 h 33"/>
                  <a:gd name="T58" fmla="*/ 27 w 36"/>
                  <a:gd name="T59" fmla="*/ 32 h 33"/>
                  <a:gd name="T60" fmla="*/ 23 w 36"/>
                  <a:gd name="T61" fmla="*/ 30 h 33"/>
                  <a:gd name="T62" fmla="*/ 12 w 36"/>
                  <a:gd name="T63" fmla="*/ 11 h 33"/>
                  <a:gd name="T64" fmla="*/ 10 w 36"/>
                  <a:gd name="T65" fmla="*/ 10 h 33"/>
                  <a:gd name="T66" fmla="*/ 10 w 36"/>
                  <a:gd name="T67" fmla="*/ 11 h 33"/>
                  <a:gd name="T68" fmla="*/ 12 w 36"/>
                  <a:gd name="T69" fmla="*/ 13 h 33"/>
                  <a:gd name="T70" fmla="*/ 12 w 36"/>
                  <a:gd name="T71" fmla="*/ 11 h 33"/>
                  <a:gd name="T72" fmla="*/ 9 w 36"/>
                  <a:gd name="T73" fmla="*/ 8 h 33"/>
                  <a:gd name="T74" fmla="*/ 9 w 36"/>
                  <a:gd name="T75" fmla="*/ 11 h 33"/>
                  <a:gd name="T76" fmla="*/ 9 w 36"/>
                  <a:gd name="T77" fmla="*/ 8 h 33"/>
                  <a:gd name="T78" fmla="*/ 5 w 36"/>
                  <a:gd name="T79" fmla="*/ 8 h 33"/>
                  <a:gd name="T80" fmla="*/ 7 w 36"/>
                  <a:gd name="T81" fmla="*/ 8 h 33"/>
                  <a:gd name="T82" fmla="*/ 5 w 36"/>
                  <a:gd name="T83" fmla="*/ 8 h 33"/>
                  <a:gd name="T84" fmla="*/ 14 w 36"/>
                  <a:gd name="T85" fmla="*/ 14 h 33"/>
                  <a:gd name="T86" fmla="*/ 13 w 36"/>
                  <a:gd name="T87" fmla="*/ 13 h 33"/>
                  <a:gd name="T88" fmla="*/ 14 w 36"/>
                  <a:gd name="T89" fmla="*/ 14 h 33"/>
                  <a:gd name="T90" fmla="*/ 0 w 36"/>
                  <a:gd name="T91" fmla="*/ 4 h 33"/>
                  <a:gd name="T92" fmla="*/ 2 w 36"/>
                  <a:gd name="T93" fmla="*/ 4 h 33"/>
                  <a:gd name="T94" fmla="*/ 0 w 36"/>
                  <a:gd name="T95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3">
                    <a:moveTo>
                      <a:pt x="5" y="0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12" y="5"/>
                      <a:pt x="10" y="5"/>
                    </a:cubicBezTo>
                    <a:cubicBezTo>
                      <a:pt x="9" y="7"/>
                      <a:pt x="7" y="5"/>
                      <a:pt x="7" y="4"/>
                    </a:cubicBezTo>
                    <a:cubicBezTo>
                      <a:pt x="6" y="4"/>
                      <a:pt x="5" y="4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  <a:moveTo>
                      <a:pt x="16" y="8"/>
                    </a:moveTo>
                    <a:cubicBezTo>
                      <a:pt x="16" y="10"/>
                      <a:pt x="21" y="11"/>
                      <a:pt x="23" y="13"/>
                    </a:cubicBezTo>
                    <a:cubicBezTo>
                      <a:pt x="24" y="14"/>
                      <a:pt x="23" y="11"/>
                      <a:pt x="20" y="10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6" y="7"/>
                      <a:pt x="16" y="7"/>
                      <a:pt x="16" y="8"/>
                    </a:cubicBezTo>
                    <a:close/>
                    <a:moveTo>
                      <a:pt x="28" y="18"/>
                    </a:moveTo>
                    <a:cubicBezTo>
                      <a:pt x="30" y="19"/>
                      <a:pt x="32" y="19"/>
                      <a:pt x="30" y="18"/>
                    </a:cubicBezTo>
                    <a:cubicBezTo>
                      <a:pt x="30" y="18"/>
                      <a:pt x="31" y="18"/>
                      <a:pt x="28" y="14"/>
                    </a:cubicBezTo>
                    <a:cubicBezTo>
                      <a:pt x="28" y="14"/>
                      <a:pt x="28" y="13"/>
                      <a:pt x="27" y="11"/>
                    </a:cubicBezTo>
                    <a:cubicBezTo>
                      <a:pt x="25" y="11"/>
                      <a:pt x="27" y="13"/>
                      <a:pt x="27" y="16"/>
                    </a:cubicBezTo>
                    <a:cubicBezTo>
                      <a:pt x="28" y="18"/>
                      <a:pt x="28" y="18"/>
                      <a:pt x="28" y="18"/>
                    </a:cubicBezTo>
                    <a:close/>
                    <a:moveTo>
                      <a:pt x="24" y="21"/>
                    </a:moveTo>
                    <a:cubicBezTo>
                      <a:pt x="25" y="19"/>
                      <a:pt x="25" y="21"/>
                      <a:pt x="27" y="21"/>
                    </a:cubicBezTo>
                    <a:cubicBezTo>
                      <a:pt x="28" y="22"/>
                      <a:pt x="27" y="19"/>
                      <a:pt x="25" y="18"/>
                    </a:cubicBezTo>
                    <a:cubicBezTo>
                      <a:pt x="25" y="18"/>
                      <a:pt x="24" y="19"/>
                      <a:pt x="23" y="18"/>
                    </a:cubicBezTo>
                    <a:cubicBezTo>
                      <a:pt x="23" y="18"/>
                      <a:pt x="21" y="18"/>
                      <a:pt x="21" y="19"/>
                    </a:cubicBezTo>
                    <a:cubicBezTo>
                      <a:pt x="21" y="19"/>
                      <a:pt x="23" y="21"/>
                      <a:pt x="24" y="21"/>
                    </a:cubicBezTo>
                    <a:close/>
                    <a:moveTo>
                      <a:pt x="31" y="25"/>
                    </a:moveTo>
                    <a:cubicBezTo>
                      <a:pt x="31" y="25"/>
                      <a:pt x="34" y="27"/>
                      <a:pt x="35" y="27"/>
                    </a:cubicBezTo>
                    <a:cubicBezTo>
                      <a:pt x="36" y="27"/>
                      <a:pt x="35" y="25"/>
                      <a:pt x="34" y="25"/>
                    </a:cubicBezTo>
                    <a:cubicBezTo>
                      <a:pt x="34" y="25"/>
                      <a:pt x="31" y="22"/>
                      <a:pt x="30" y="22"/>
                    </a:cubicBezTo>
                    <a:cubicBezTo>
                      <a:pt x="28" y="24"/>
                      <a:pt x="31" y="24"/>
                      <a:pt x="31" y="25"/>
                    </a:cubicBezTo>
                    <a:close/>
                    <a:moveTo>
                      <a:pt x="23" y="30"/>
                    </a:moveTo>
                    <a:cubicBezTo>
                      <a:pt x="24" y="30"/>
                      <a:pt x="27" y="32"/>
                      <a:pt x="27" y="32"/>
                    </a:cubicBezTo>
                    <a:cubicBezTo>
                      <a:pt x="25" y="33"/>
                      <a:pt x="23" y="32"/>
                      <a:pt x="23" y="30"/>
                    </a:cubicBezTo>
                    <a:close/>
                    <a:moveTo>
                      <a:pt x="12" y="11"/>
                    </a:moveTo>
                    <a:cubicBezTo>
                      <a:pt x="10" y="11"/>
                      <a:pt x="12" y="10"/>
                      <a:pt x="10" y="10"/>
                    </a:cubicBezTo>
                    <a:cubicBezTo>
                      <a:pt x="10" y="8"/>
                      <a:pt x="9" y="13"/>
                      <a:pt x="10" y="11"/>
                    </a:cubicBezTo>
                    <a:cubicBezTo>
                      <a:pt x="10" y="11"/>
                      <a:pt x="10" y="11"/>
                      <a:pt x="12" y="13"/>
                    </a:cubicBezTo>
                    <a:cubicBezTo>
                      <a:pt x="12" y="13"/>
                      <a:pt x="13" y="13"/>
                      <a:pt x="12" y="11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9" y="10"/>
                      <a:pt x="9" y="11"/>
                    </a:cubicBezTo>
                    <a:cubicBezTo>
                      <a:pt x="9" y="11"/>
                      <a:pt x="7" y="10"/>
                      <a:pt x="9" y="8"/>
                    </a:cubicBezTo>
                    <a:close/>
                    <a:moveTo>
                      <a:pt x="5" y="8"/>
                    </a:moveTo>
                    <a:cubicBezTo>
                      <a:pt x="5" y="7"/>
                      <a:pt x="9" y="8"/>
                      <a:pt x="7" y="8"/>
                    </a:cubicBezTo>
                    <a:cubicBezTo>
                      <a:pt x="6" y="10"/>
                      <a:pt x="5" y="8"/>
                      <a:pt x="5" y="8"/>
                    </a:cubicBezTo>
                    <a:close/>
                    <a:moveTo>
                      <a:pt x="14" y="14"/>
                    </a:moveTo>
                    <a:cubicBezTo>
                      <a:pt x="13" y="14"/>
                      <a:pt x="12" y="14"/>
                      <a:pt x="13" y="13"/>
                    </a:cubicBezTo>
                    <a:cubicBezTo>
                      <a:pt x="13" y="13"/>
                      <a:pt x="14" y="13"/>
                      <a:pt x="14" y="14"/>
                    </a:cubicBezTo>
                    <a:close/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3" name="Freeform 2469"/>
              <p:cNvSpPr>
                <a:spLocks noEditPoints="1"/>
              </p:cNvSpPr>
              <p:nvPr/>
            </p:nvSpPr>
            <p:spPr bwMode="auto">
              <a:xfrm>
                <a:off x="6663129" y="5039090"/>
                <a:ext cx="58069" cy="115005"/>
              </a:xfrm>
              <a:custGeom>
                <a:avLst/>
                <a:gdLst>
                  <a:gd name="T0" fmla="*/ 3 w 17"/>
                  <a:gd name="T1" fmla="*/ 6 h 31"/>
                  <a:gd name="T2" fmla="*/ 2 w 17"/>
                  <a:gd name="T3" fmla="*/ 4 h 31"/>
                  <a:gd name="T4" fmla="*/ 2 w 17"/>
                  <a:gd name="T5" fmla="*/ 1 h 31"/>
                  <a:gd name="T6" fmla="*/ 2 w 17"/>
                  <a:gd name="T7" fmla="*/ 1 h 31"/>
                  <a:gd name="T8" fmla="*/ 3 w 17"/>
                  <a:gd name="T9" fmla="*/ 3 h 31"/>
                  <a:gd name="T10" fmla="*/ 3 w 17"/>
                  <a:gd name="T11" fmla="*/ 6 h 31"/>
                  <a:gd name="T12" fmla="*/ 6 w 17"/>
                  <a:gd name="T13" fmla="*/ 9 h 31"/>
                  <a:gd name="T14" fmla="*/ 7 w 17"/>
                  <a:gd name="T15" fmla="*/ 11 h 31"/>
                  <a:gd name="T16" fmla="*/ 4 w 17"/>
                  <a:gd name="T17" fmla="*/ 9 h 31"/>
                  <a:gd name="T18" fmla="*/ 6 w 17"/>
                  <a:gd name="T19" fmla="*/ 9 h 31"/>
                  <a:gd name="T20" fmla="*/ 9 w 17"/>
                  <a:gd name="T21" fmla="*/ 18 h 31"/>
                  <a:gd name="T22" fmla="*/ 11 w 17"/>
                  <a:gd name="T23" fmla="*/ 20 h 31"/>
                  <a:gd name="T24" fmla="*/ 9 w 17"/>
                  <a:gd name="T25" fmla="*/ 18 h 31"/>
                  <a:gd name="T26" fmla="*/ 10 w 17"/>
                  <a:gd name="T27" fmla="*/ 14 h 31"/>
                  <a:gd name="T28" fmla="*/ 9 w 17"/>
                  <a:gd name="T29" fmla="*/ 12 h 31"/>
                  <a:gd name="T30" fmla="*/ 10 w 17"/>
                  <a:gd name="T31" fmla="*/ 14 h 31"/>
                  <a:gd name="T32" fmla="*/ 9 w 17"/>
                  <a:gd name="T33" fmla="*/ 11 h 31"/>
                  <a:gd name="T34" fmla="*/ 9 w 17"/>
                  <a:gd name="T35" fmla="*/ 9 h 31"/>
                  <a:gd name="T36" fmla="*/ 9 w 17"/>
                  <a:gd name="T37" fmla="*/ 11 h 31"/>
                  <a:gd name="T38" fmla="*/ 7 w 17"/>
                  <a:gd name="T39" fmla="*/ 6 h 31"/>
                  <a:gd name="T40" fmla="*/ 9 w 17"/>
                  <a:gd name="T41" fmla="*/ 4 h 31"/>
                  <a:gd name="T42" fmla="*/ 7 w 17"/>
                  <a:gd name="T43" fmla="*/ 6 h 31"/>
                  <a:gd name="T44" fmla="*/ 13 w 17"/>
                  <a:gd name="T45" fmla="*/ 25 h 31"/>
                  <a:gd name="T46" fmla="*/ 16 w 17"/>
                  <a:gd name="T47" fmla="*/ 26 h 31"/>
                  <a:gd name="T48" fmla="*/ 13 w 17"/>
                  <a:gd name="T49" fmla="*/ 25 h 31"/>
                  <a:gd name="T50" fmla="*/ 16 w 17"/>
                  <a:gd name="T51" fmla="*/ 29 h 31"/>
                  <a:gd name="T52" fmla="*/ 17 w 17"/>
                  <a:gd name="T53" fmla="*/ 31 h 31"/>
                  <a:gd name="T54" fmla="*/ 16 w 17"/>
                  <a:gd name="T5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" h="31">
                    <a:moveTo>
                      <a:pt x="3" y="6"/>
                    </a:moveTo>
                    <a:cubicBezTo>
                      <a:pt x="2" y="6"/>
                      <a:pt x="2" y="6"/>
                      <a:pt x="2" y="4"/>
                    </a:cubicBezTo>
                    <a:cubicBezTo>
                      <a:pt x="0" y="4"/>
                      <a:pt x="2" y="4"/>
                      <a:pt x="2" y="1"/>
                    </a:cubicBezTo>
                    <a:cubicBezTo>
                      <a:pt x="0" y="0"/>
                      <a:pt x="2" y="0"/>
                      <a:pt x="2" y="1"/>
                    </a:cubicBezTo>
                    <a:cubicBezTo>
                      <a:pt x="2" y="4"/>
                      <a:pt x="3" y="1"/>
                      <a:pt x="3" y="3"/>
                    </a:cubicBezTo>
                    <a:cubicBezTo>
                      <a:pt x="4" y="4"/>
                      <a:pt x="6" y="6"/>
                      <a:pt x="3" y="6"/>
                    </a:cubicBezTo>
                    <a:close/>
                    <a:moveTo>
                      <a:pt x="6" y="9"/>
                    </a:moveTo>
                    <a:cubicBezTo>
                      <a:pt x="6" y="11"/>
                      <a:pt x="6" y="12"/>
                      <a:pt x="7" y="11"/>
                    </a:cubicBezTo>
                    <a:cubicBezTo>
                      <a:pt x="9" y="11"/>
                      <a:pt x="4" y="6"/>
                      <a:pt x="4" y="9"/>
                    </a:cubicBezTo>
                    <a:cubicBezTo>
                      <a:pt x="4" y="9"/>
                      <a:pt x="3" y="9"/>
                      <a:pt x="6" y="9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1" y="20"/>
                      <a:pt x="11" y="20"/>
                    </a:cubicBezTo>
                    <a:cubicBezTo>
                      <a:pt x="10" y="20"/>
                      <a:pt x="9" y="20"/>
                      <a:pt x="9" y="18"/>
                    </a:cubicBezTo>
                    <a:close/>
                    <a:moveTo>
                      <a:pt x="10" y="14"/>
                    </a:moveTo>
                    <a:cubicBezTo>
                      <a:pt x="9" y="14"/>
                      <a:pt x="9" y="11"/>
                      <a:pt x="9" y="12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  <a:moveTo>
                      <a:pt x="9" y="11"/>
                    </a:moveTo>
                    <a:cubicBezTo>
                      <a:pt x="7" y="9"/>
                      <a:pt x="9" y="9"/>
                      <a:pt x="9" y="9"/>
                    </a:cubicBezTo>
                    <a:cubicBezTo>
                      <a:pt x="10" y="11"/>
                      <a:pt x="9" y="11"/>
                      <a:pt x="9" y="11"/>
                    </a:cubicBezTo>
                    <a:close/>
                    <a:moveTo>
                      <a:pt x="7" y="6"/>
                    </a:moveTo>
                    <a:cubicBezTo>
                      <a:pt x="6" y="4"/>
                      <a:pt x="9" y="4"/>
                      <a:pt x="9" y="4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  <a:moveTo>
                      <a:pt x="13" y="25"/>
                    </a:moveTo>
                    <a:cubicBezTo>
                      <a:pt x="14" y="23"/>
                      <a:pt x="17" y="26"/>
                      <a:pt x="16" y="26"/>
                    </a:cubicBezTo>
                    <a:cubicBezTo>
                      <a:pt x="14" y="28"/>
                      <a:pt x="13" y="26"/>
                      <a:pt x="13" y="25"/>
                    </a:cubicBezTo>
                    <a:close/>
                    <a:moveTo>
                      <a:pt x="16" y="29"/>
                    </a:moveTo>
                    <a:cubicBezTo>
                      <a:pt x="16" y="28"/>
                      <a:pt x="17" y="31"/>
                      <a:pt x="17" y="31"/>
                    </a:cubicBezTo>
                    <a:cubicBezTo>
                      <a:pt x="16" y="31"/>
                      <a:pt x="14" y="29"/>
                      <a:pt x="16" y="29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4" name="Freeform 2470"/>
              <p:cNvSpPr>
                <a:spLocks noEditPoints="1"/>
              </p:cNvSpPr>
              <p:nvPr/>
            </p:nvSpPr>
            <p:spPr bwMode="auto">
              <a:xfrm>
                <a:off x="6533722" y="4871823"/>
                <a:ext cx="90192" cy="44434"/>
              </a:xfrm>
              <a:custGeom>
                <a:avLst/>
                <a:gdLst>
                  <a:gd name="T0" fmla="*/ 24 w 26"/>
                  <a:gd name="T1" fmla="*/ 8 h 12"/>
                  <a:gd name="T2" fmla="*/ 25 w 26"/>
                  <a:gd name="T3" fmla="*/ 8 h 12"/>
                  <a:gd name="T4" fmla="*/ 24 w 26"/>
                  <a:gd name="T5" fmla="*/ 8 h 12"/>
                  <a:gd name="T6" fmla="*/ 21 w 26"/>
                  <a:gd name="T7" fmla="*/ 3 h 12"/>
                  <a:gd name="T8" fmla="*/ 18 w 26"/>
                  <a:gd name="T9" fmla="*/ 3 h 12"/>
                  <a:gd name="T10" fmla="*/ 19 w 26"/>
                  <a:gd name="T11" fmla="*/ 5 h 12"/>
                  <a:gd name="T12" fmla="*/ 21 w 26"/>
                  <a:gd name="T13" fmla="*/ 3 h 12"/>
                  <a:gd name="T14" fmla="*/ 11 w 26"/>
                  <a:gd name="T15" fmla="*/ 8 h 12"/>
                  <a:gd name="T16" fmla="*/ 8 w 26"/>
                  <a:gd name="T17" fmla="*/ 6 h 12"/>
                  <a:gd name="T18" fmla="*/ 3 w 26"/>
                  <a:gd name="T19" fmla="*/ 0 h 12"/>
                  <a:gd name="T20" fmla="*/ 3 w 26"/>
                  <a:gd name="T21" fmla="*/ 2 h 12"/>
                  <a:gd name="T22" fmla="*/ 0 w 26"/>
                  <a:gd name="T23" fmla="*/ 0 h 12"/>
                  <a:gd name="T24" fmla="*/ 0 w 26"/>
                  <a:gd name="T25" fmla="*/ 0 h 12"/>
                  <a:gd name="T26" fmla="*/ 3 w 26"/>
                  <a:gd name="T27" fmla="*/ 3 h 12"/>
                  <a:gd name="T28" fmla="*/ 3 w 26"/>
                  <a:gd name="T29" fmla="*/ 5 h 12"/>
                  <a:gd name="T30" fmla="*/ 4 w 26"/>
                  <a:gd name="T31" fmla="*/ 5 h 12"/>
                  <a:gd name="T32" fmla="*/ 4 w 26"/>
                  <a:gd name="T33" fmla="*/ 6 h 12"/>
                  <a:gd name="T34" fmla="*/ 6 w 26"/>
                  <a:gd name="T35" fmla="*/ 8 h 12"/>
                  <a:gd name="T36" fmla="*/ 6 w 26"/>
                  <a:gd name="T37" fmla="*/ 8 h 12"/>
                  <a:gd name="T38" fmla="*/ 7 w 26"/>
                  <a:gd name="T39" fmla="*/ 8 h 12"/>
                  <a:gd name="T40" fmla="*/ 7 w 26"/>
                  <a:gd name="T41" fmla="*/ 8 h 12"/>
                  <a:gd name="T42" fmla="*/ 11 w 26"/>
                  <a:gd name="T43" fmla="*/ 11 h 12"/>
                  <a:gd name="T44" fmla="*/ 14 w 26"/>
                  <a:gd name="T45" fmla="*/ 12 h 12"/>
                  <a:gd name="T46" fmla="*/ 14 w 26"/>
                  <a:gd name="T47" fmla="*/ 12 h 12"/>
                  <a:gd name="T48" fmla="*/ 13 w 26"/>
                  <a:gd name="T49" fmla="*/ 9 h 12"/>
                  <a:gd name="T50" fmla="*/ 11 w 26"/>
                  <a:gd name="T5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12">
                    <a:moveTo>
                      <a:pt x="24" y="8"/>
                    </a:moveTo>
                    <a:cubicBezTo>
                      <a:pt x="22" y="8"/>
                      <a:pt x="24" y="6"/>
                      <a:pt x="25" y="8"/>
                    </a:cubicBezTo>
                    <a:cubicBezTo>
                      <a:pt x="26" y="9"/>
                      <a:pt x="24" y="9"/>
                      <a:pt x="24" y="8"/>
                    </a:cubicBezTo>
                    <a:close/>
                    <a:moveTo>
                      <a:pt x="21" y="3"/>
                    </a:moveTo>
                    <a:cubicBezTo>
                      <a:pt x="19" y="3"/>
                      <a:pt x="18" y="3"/>
                      <a:pt x="18" y="3"/>
                    </a:cubicBezTo>
                    <a:cubicBezTo>
                      <a:pt x="19" y="3"/>
                      <a:pt x="17" y="5"/>
                      <a:pt x="19" y="5"/>
                    </a:cubicBezTo>
                    <a:cubicBezTo>
                      <a:pt x="21" y="6"/>
                      <a:pt x="21" y="5"/>
                      <a:pt x="21" y="3"/>
                    </a:cubicBezTo>
                    <a:close/>
                    <a:moveTo>
                      <a:pt x="11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3" y="2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10" y="9"/>
                      <a:pt x="11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8" y="11"/>
                      <a:pt x="18" y="12"/>
                      <a:pt x="13" y="9"/>
                    </a:cubicBezTo>
                    <a:cubicBezTo>
                      <a:pt x="13" y="8"/>
                      <a:pt x="11" y="8"/>
                      <a:pt x="11" y="8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5" name="Freeform 2471"/>
              <p:cNvSpPr>
                <a:spLocks/>
              </p:cNvSpPr>
              <p:nvPr/>
            </p:nvSpPr>
            <p:spPr bwMode="auto">
              <a:xfrm>
                <a:off x="5393354" y="4278503"/>
                <a:ext cx="72895" cy="125460"/>
              </a:xfrm>
              <a:custGeom>
                <a:avLst/>
                <a:gdLst>
                  <a:gd name="T0" fmla="*/ 10 w 21"/>
                  <a:gd name="T1" fmla="*/ 4 h 34"/>
                  <a:gd name="T2" fmla="*/ 11 w 21"/>
                  <a:gd name="T3" fmla="*/ 4 h 34"/>
                  <a:gd name="T4" fmla="*/ 17 w 21"/>
                  <a:gd name="T5" fmla="*/ 12 h 34"/>
                  <a:gd name="T6" fmla="*/ 17 w 21"/>
                  <a:gd name="T7" fmla="*/ 17 h 34"/>
                  <a:gd name="T8" fmla="*/ 17 w 21"/>
                  <a:gd name="T9" fmla="*/ 20 h 34"/>
                  <a:gd name="T10" fmla="*/ 17 w 21"/>
                  <a:gd name="T11" fmla="*/ 24 h 34"/>
                  <a:gd name="T12" fmla="*/ 21 w 21"/>
                  <a:gd name="T13" fmla="*/ 29 h 34"/>
                  <a:gd name="T14" fmla="*/ 21 w 21"/>
                  <a:gd name="T15" fmla="*/ 32 h 34"/>
                  <a:gd name="T16" fmla="*/ 20 w 21"/>
                  <a:gd name="T17" fmla="*/ 31 h 34"/>
                  <a:gd name="T18" fmla="*/ 18 w 21"/>
                  <a:gd name="T19" fmla="*/ 32 h 34"/>
                  <a:gd name="T20" fmla="*/ 17 w 21"/>
                  <a:gd name="T21" fmla="*/ 32 h 34"/>
                  <a:gd name="T22" fmla="*/ 11 w 21"/>
                  <a:gd name="T23" fmla="*/ 28 h 34"/>
                  <a:gd name="T24" fmla="*/ 6 w 21"/>
                  <a:gd name="T25" fmla="*/ 23 h 34"/>
                  <a:gd name="T26" fmla="*/ 3 w 21"/>
                  <a:gd name="T27" fmla="*/ 17 h 34"/>
                  <a:gd name="T28" fmla="*/ 2 w 21"/>
                  <a:gd name="T29" fmla="*/ 15 h 34"/>
                  <a:gd name="T30" fmla="*/ 0 w 21"/>
                  <a:gd name="T31" fmla="*/ 10 h 34"/>
                  <a:gd name="T32" fmla="*/ 0 w 21"/>
                  <a:gd name="T33" fmla="*/ 3 h 34"/>
                  <a:gd name="T34" fmla="*/ 0 w 21"/>
                  <a:gd name="T35" fmla="*/ 1 h 34"/>
                  <a:gd name="T36" fmla="*/ 3 w 21"/>
                  <a:gd name="T37" fmla="*/ 3 h 34"/>
                  <a:gd name="T38" fmla="*/ 4 w 21"/>
                  <a:gd name="T39" fmla="*/ 4 h 34"/>
                  <a:gd name="T40" fmla="*/ 4 w 21"/>
                  <a:gd name="T41" fmla="*/ 7 h 34"/>
                  <a:gd name="T42" fmla="*/ 7 w 21"/>
                  <a:gd name="T43" fmla="*/ 6 h 34"/>
                  <a:gd name="T44" fmla="*/ 10 w 21"/>
                  <a:gd name="T45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34">
                    <a:moveTo>
                      <a:pt x="10" y="4"/>
                    </a:moveTo>
                    <a:cubicBezTo>
                      <a:pt x="11" y="4"/>
                      <a:pt x="11" y="3"/>
                      <a:pt x="11" y="4"/>
                    </a:cubicBezTo>
                    <a:cubicBezTo>
                      <a:pt x="11" y="7"/>
                      <a:pt x="16" y="9"/>
                      <a:pt x="17" y="12"/>
                    </a:cubicBezTo>
                    <a:cubicBezTo>
                      <a:pt x="17" y="15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7" y="20"/>
                    </a:cubicBezTo>
                    <a:cubicBezTo>
                      <a:pt x="17" y="20"/>
                      <a:pt x="16" y="23"/>
                      <a:pt x="17" y="24"/>
                    </a:cubicBezTo>
                    <a:cubicBezTo>
                      <a:pt x="20" y="26"/>
                      <a:pt x="18" y="28"/>
                      <a:pt x="21" y="29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2"/>
                      <a:pt x="21" y="32"/>
                      <a:pt x="20" y="31"/>
                    </a:cubicBezTo>
                    <a:cubicBezTo>
                      <a:pt x="18" y="31"/>
                      <a:pt x="20" y="32"/>
                      <a:pt x="18" y="32"/>
                    </a:cubicBezTo>
                    <a:cubicBezTo>
                      <a:pt x="17" y="31"/>
                      <a:pt x="17" y="34"/>
                      <a:pt x="17" y="32"/>
                    </a:cubicBezTo>
                    <a:cubicBezTo>
                      <a:pt x="16" y="29"/>
                      <a:pt x="16" y="32"/>
                      <a:pt x="11" y="28"/>
                    </a:cubicBezTo>
                    <a:cubicBezTo>
                      <a:pt x="6" y="23"/>
                      <a:pt x="4" y="24"/>
                      <a:pt x="6" y="23"/>
                    </a:cubicBezTo>
                    <a:cubicBezTo>
                      <a:pt x="7" y="21"/>
                      <a:pt x="2" y="18"/>
                      <a:pt x="3" y="17"/>
                    </a:cubicBezTo>
                    <a:cubicBezTo>
                      <a:pt x="3" y="17"/>
                      <a:pt x="2" y="17"/>
                      <a:pt x="2" y="15"/>
                    </a:cubicBezTo>
                    <a:cubicBezTo>
                      <a:pt x="2" y="10"/>
                      <a:pt x="0" y="12"/>
                      <a:pt x="0" y="10"/>
                    </a:cubicBezTo>
                    <a:cubicBezTo>
                      <a:pt x="0" y="9"/>
                      <a:pt x="2" y="4"/>
                      <a:pt x="0" y="3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3"/>
                      <a:pt x="3" y="1"/>
                      <a:pt x="3" y="3"/>
                    </a:cubicBezTo>
                    <a:cubicBezTo>
                      <a:pt x="3" y="4"/>
                      <a:pt x="4" y="3"/>
                      <a:pt x="4" y="4"/>
                    </a:cubicBezTo>
                    <a:cubicBezTo>
                      <a:pt x="4" y="4"/>
                      <a:pt x="3" y="6"/>
                      <a:pt x="4" y="7"/>
                    </a:cubicBezTo>
                    <a:cubicBezTo>
                      <a:pt x="6" y="7"/>
                      <a:pt x="6" y="4"/>
                      <a:pt x="7" y="6"/>
                    </a:cubicBezTo>
                    <a:cubicBezTo>
                      <a:pt x="9" y="7"/>
                      <a:pt x="9" y="7"/>
                      <a:pt x="10" y="4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6" name="Freeform 2472"/>
              <p:cNvSpPr>
                <a:spLocks/>
              </p:cNvSpPr>
              <p:nvPr/>
            </p:nvSpPr>
            <p:spPr bwMode="auto">
              <a:xfrm>
                <a:off x="5451422" y="4397428"/>
                <a:ext cx="11120" cy="653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2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7" name="Freeform 2473"/>
              <p:cNvSpPr>
                <a:spLocks/>
              </p:cNvSpPr>
              <p:nvPr/>
            </p:nvSpPr>
            <p:spPr bwMode="auto">
              <a:xfrm>
                <a:off x="5934504" y="4426180"/>
                <a:ext cx="177912" cy="185576"/>
              </a:xfrm>
              <a:custGeom>
                <a:avLst/>
                <a:gdLst>
                  <a:gd name="T0" fmla="*/ 52 w 52"/>
                  <a:gd name="T1" fmla="*/ 48 h 50"/>
                  <a:gd name="T2" fmla="*/ 46 w 52"/>
                  <a:gd name="T3" fmla="*/ 47 h 50"/>
                  <a:gd name="T4" fmla="*/ 46 w 52"/>
                  <a:gd name="T5" fmla="*/ 45 h 50"/>
                  <a:gd name="T6" fmla="*/ 43 w 52"/>
                  <a:gd name="T7" fmla="*/ 41 h 50"/>
                  <a:gd name="T8" fmla="*/ 43 w 52"/>
                  <a:gd name="T9" fmla="*/ 39 h 50"/>
                  <a:gd name="T10" fmla="*/ 39 w 52"/>
                  <a:gd name="T11" fmla="*/ 30 h 50"/>
                  <a:gd name="T12" fmla="*/ 31 w 52"/>
                  <a:gd name="T13" fmla="*/ 27 h 50"/>
                  <a:gd name="T14" fmla="*/ 23 w 52"/>
                  <a:gd name="T15" fmla="*/ 23 h 50"/>
                  <a:gd name="T16" fmla="*/ 17 w 52"/>
                  <a:gd name="T17" fmla="*/ 20 h 50"/>
                  <a:gd name="T18" fmla="*/ 16 w 52"/>
                  <a:gd name="T19" fmla="*/ 22 h 50"/>
                  <a:gd name="T20" fmla="*/ 11 w 52"/>
                  <a:gd name="T21" fmla="*/ 22 h 50"/>
                  <a:gd name="T22" fmla="*/ 11 w 52"/>
                  <a:gd name="T23" fmla="*/ 19 h 50"/>
                  <a:gd name="T24" fmla="*/ 9 w 52"/>
                  <a:gd name="T25" fmla="*/ 17 h 50"/>
                  <a:gd name="T26" fmla="*/ 14 w 52"/>
                  <a:gd name="T27" fmla="*/ 16 h 50"/>
                  <a:gd name="T28" fmla="*/ 18 w 52"/>
                  <a:gd name="T29" fmla="*/ 14 h 50"/>
                  <a:gd name="T30" fmla="*/ 10 w 52"/>
                  <a:gd name="T31" fmla="*/ 13 h 50"/>
                  <a:gd name="T32" fmla="*/ 6 w 52"/>
                  <a:gd name="T33" fmla="*/ 9 h 50"/>
                  <a:gd name="T34" fmla="*/ 6 w 52"/>
                  <a:gd name="T35" fmla="*/ 6 h 50"/>
                  <a:gd name="T36" fmla="*/ 9 w 52"/>
                  <a:gd name="T37" fmla="*/ 3 h 50"/>
                  <a:gd name="T38" fmla="*/ 14 w 52"/>
                  <a:gd name="T39" fmla="*/ 3 h 50"/>
                  <a:gd name="T40" fmla="*/ 20 w 52"/>
                  <a:gd name="T41" fmla="*/ 6 h 50"/>
                  <a:gd name="T42" fmla="*/ 20 w 52"/>
                  <a:gd name="T43" fmla="*/ 14 h 50"/>
                  <a:gd name="T44" fmla="*/ 23 w 52"/>
                  <a:gd name="T45" fmla="*/ 14 h 50"/>
                  <a:gd name="T46" fmla="*/ 25 w 52"/>
                  <a:gd name="T47" fmla="*/ 20 h 50"/>
                  <a:gd name="T48" fmla="*/ 32 w 52"/>
                  <a:gd name="T49" fmla="*/ 14 h 50"/>
                  <a:gd name="T50" fmla="*/ 36 w 52"/>
                  <a:gd name="T51" fmla="*/ 11 h 50"/>
                  <a:gd name="T52" fmla="*/ 41 w 52"/>
                  <a:gd name="T53" fmla="*/ 9 h 50"/>
                  <a:gd name="T54" fmla="*/ 52 w 52"/>
                  <a:gd name="T55" fmla="*/ 14 h 50"/>
                  <a:gd name="T56" fmla="*/ 52 w 52"/>
                  <a:gd name="T57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" h="50">
                    <a:moveTo>
                      <a:pt x="52" y="48"/>
                    </a:moveTo>
                    <a:cubicBezTo>
                      <a:pt x="49" y="47"/>
                      <a:pt x="47" y="48"/>
                      <a:pt x="46" y="47"/>
                    </a:cubicBezTo>
                    <a:cubicBezTo>
                      <a:pt x="46" y="47"/>
                      <a:pt x="43" y="50"/>
                      <a:pt x="46" y="45"/>
                    </a:cubicBezTo>
                    <a:cubicBezTo>
                      <a:pt x="47" y="44"/>
                      <a:pt x="43" y="44"/>
                      <a:pt x="43" y="41"/>
                    </a:cubicBezTo>
                    <a:cubicBezTo>
                      <a:pt x="43" y="39"/>
                      <a:pt x="46" y="41"/>
                      <a:pt x="43" y="39"/>
                    </a:cubicBezTo>
                    <a:cubicBezTo>
                      <a:pt x="42" y="37"/>
                      <a:pt x="41" y="31"/>
                      <a:pt x="39" y="30"/>
                    </a:cubicBezTo>
                    <a:cubicBezTo>
                      <a:pt x="35" y="28"/>
                      <a:pt x="34" y="30"/>
                      <a:pt x="31" y="27"/>
                    </a:cubicBezTo>
                    <a:cubicBezTo>
                      <a:pt x="27" y="25"/>
                      <a:pt x="27" y="27"/>
                      <a:pt x="23" y="23"/>
                    </a:cubicBezTo>
                    <a:cubicBezTo>
                      <a:pt x="20" y="22"/>
                      <a:pt x="17" y="22"/>
                      <a:pt x="17" y="20"/>
                    </a:cubicBezTo>
                    <a:cubicBezTo>
                      <a:pt x="18" y="17"/>
                      <a:pt x="17" y="17"/>
                      <a:pt x="16" y="22"/>
                    </a:cubicBezTo>
                    <a:cubicBezTo>
                      <a:pt x="16" y="23"/>
                      <a:pt x="13" y="23"/>
                      <a:pt x="11" y="22"/>
                    </a:cubicBezTo>
                    <a:cubicBezTo>
                      <a:pt x="11" y="20"/>
                      <a:pt x="16" y="22"/>
                      <a:pt x="11" y="19"/>
                    </a:cubicBezTo>
                    <a:cubicBezTo>
                      <a:pt x="10" y="17"/>
                      <a:pt x="10" y="19"/>
                      <a:pt x="9" y="17"/>
                    </a:cubicBezTo>
                    <a:cubicBezTo>
                      <a:pt x="9" y="14"/>
                      <a:pt x="13" y="19"/>
                      <a:pt x="14" y="16"/>
                    </a:cubicBezTo>
                    <a:cubicBezTo>
                      <a:pt x="14" y="14"/>
                      <a:pt x="18" y="17"/>
                      <a:pt x="18" y="14"/>
                    </a:cubicBezTo>
                    <a:cubicBezTo>
                      <a:pt x="18" y="11"/>
                      <a:pt x="10" y="16"/>
                      <a:pt x="10" y="13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0" y="9"/>
                      <a:pt x="6" y="6"/>
                      <a:pt x="6" y="6"/>
                    </a:cubicBezTo>
                    <a:cubicBezTo>
                      <a:pt x="5" y="3"/>
                      <a:pt x="6" y="5"/>
                      <a:pt x="9" y="3"/>
                    </a:cubicBezTo>
                    <a:cubicBezTo>
                      <a:pt x="10" y="3"/>
                      <a:pt x="10" y="0"/>
                      <a:pt x="14" y="3"/>
                    </a:cubicBezTo>
                    <a:cubicBezTo>
                      <a:pt x="20" y="6"/>
                      <a:pt x="20" y="3"/>
                      <a:pt x="20" y="6"/>
                    </a:cubicBezTo>
                    <a:cubicBezTo>
                      <a:pt x="21" y="9"/>
                      <a:pt x="20" y="9"/>
                      <a:pt x="20" y="14"/>
                    </a:cubicBezTo>
                    <a:cubicBezTo>
                      <a:pt x="23" y="19"/>
                      <a:pt x="21" y="14"/>
                      <a:pt x="23" y="14"/>
                    </a:cubicBezTo>
                    <a:cubicBezTo>
                      <a:pt x="24" y="17"/>
                      <a:pt x="23" y="19"/>
                      <a:pt x="25" y="20"/>
                    </a:cubicBezTo>
                    <a:cubicBezTo>
                      <a:pt x="27" y="20"/>
                      <a:pt x="31" y="13"/>
                      <a:pt x="32" y="14"/>
                    </a:cubicBezTo>
                    <a:cubicBezTo>
                      <a:pt x="34" y="14"/>
                      <a:pt x="36" y="13"/>
                      <a:pt x="36" y="11"/>
                    </a:cubicBezTo>
                    <a:cubicBezTo>
                      <a:pt x="35" y="11"/>
                      <a:pt x="39" y="9"/>
                      <a:pt x="41" y="9"/>
                    </a:cubicBezTo>
                    <a:cubicBezTo>
                      <a:pt x="43" y="11"/>
                      <a:pt x="49" y="14"/>
                      <a:pt x="52" y="14"/>
                    </a:cubicBezTo>
                    <a:cubicBezTo>
                      <a:pt x="52" y="48"/>
                      <a:pt x="52" y="48"/>
                      <a:pt x="52" y="48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8" name="Freeform 2474"/>
              <p:cNvSpPr>
                <a:spLocks/>
              </p:cNvSpPr>
              <p:nvPr/>
            </p:nvSpPr>
            <p:spPr bwMode="auto">
              <a:xfrm>
                <a:off x="5281157" y="4333392"/>
                <a:ext cx="451961" cy="193417"/>
              </a:xfrm>
              <a:custGeom>
                <a:avLst/>
                <a:gdLst>
                  <a:gd name="T0" fmla="*/ 45 w 54"/>
                  <a:gd name="T1" fmla="*/ 2 h 52"/>
                  <a:gd name="T2" fmla="*/ 43 w 54"/>
                  <a:gd name="T3" fmla="*/ 0 h 52"/>
                  <a:gd name="T4" fmla="*/ 36 w 54"/>
                  <a:gd name="T5" fmla="*/ 2 h 52"/>
                  <a:gd name="T6" fmla="*/ 36 w 54"/>
                  <a:gd name="T7" fmla="*/ 6 h 52"/>
                  <a:gd name="T8" fmla="*/ 33 w 54"/>
                  <a:gd name="T9" fmla="*/ 8 h 52"/>
                  <a:gd name="T10" fmla="*/ 33 w 54"/>
                  <a:gd name="T11" fmla="*/ 11 h 52"/>
                  <a:gd name="T12" fmla="*/ 32 w 54"/>
                  <a:gd name="T13" fmla="*/ 13 h 52"/>
                  <a:gd name="T14" fmla="*/ 30 w 54"/>
                  <a:gd name="T15" fmla="*/ 16 h 52"/>
                  <a:gd name="T16" fmla="*/ 26 w 54"/>
                  <a:gd name="T17" fmla="*/ 19 h 52"/>
                  <a:gd name="T18" fmla="*/ 22 w 54"/>
                  <a:gd name="T19" fmla="*/ 17 h 52"/>
                  <a:gd name="T20" fmla="*/ 20 w 54"/>
                  <a:gd name="T21" fmla="*/ 16 h 52"/>
                  <a:gd name="T22" fmla="*/ 16 w 54"/>
                  <a:gd name="T23" fmla="*/ 19 h 52"/>
                  <a:gd name="T24" fmla="*/ 14 w 54"/>
                  <a:gd name="T25" fmla="*/ 20 h 52"/>
                  <a:gd name="T26" fmla="*/ 8 w 54"/>
                  <a:gd name="T27" fmla="*/ 20 h 52"/>
                  <a:gd name="T28" fmla="*/ 5 w 54"/>
                  <a:gd name="T29" fmla="*/ 17 h 52"/>
                  <a:gd name="T30" fmla="*/ 4 w 54"/>
                  <a:gd name="T31" fmla="*/ 16 h 52"/>
                  <a:gd name="T32" fmla="*/ 4 w 54"/>
                  <a:gd name="T33" fmla="*/ 13 h 52"/>
                  <a:gd name="T34" fmla="*/ 1 w 54"/>
                  <a:gd name="T35" fmla="*/ 16 h 52"/>
                  <a:gd name="T36" fmla="*/ 1 w 54"/>
                  <a:gd name="T37" fmla="*/ 25 h 52"/>
                  <a:gd name="T38" fmla="*/ 1 w 54"/>
                  <a:gd name="T39" fmla="*/ 28 h 52"/>
                  <a:gd name="T40" fmla="*/ 2 w 54"/>
                  <a:gd name="T41" fmla="*/ 30 h 52"/>
                  <a:gd name="T42" fmla="*/ 2 w 54"/>
                  <a:gd name="T43" fmla="*/ 33 h 52"/>
                  <a:gd name="T44" fmla="*/ 5 w 54"/>
                  <a:gd name="T45" fmla="*/ 33 h 52"/>
                  <a:gd name="T46" fmla="*/ 5 w 54"/>
                  <a:gd name="T47" fmla="*/ 38 h 52"/>
                  <a:gd name="T48" fmla="*/ 8 w 54"/>
                  <a:gd name="T49" fmla="*/ 44 h 52"/>
                  <a:gd name="T50" fmla="*/ 12 w 54"/>
                  <a:gd name="T51" fmla="*/ 44 h 52"/>
                  <a:gd name="T52" fmla="*/ 15 w 54"/>
                  <a:gd name="T53" fmla="*/ 45 h 52"/>
                  <a:gd name="T54" fmla="*/ 16 w 54"/>
                  <a:gd name="T55" fmla="*/ 45 h 52"/>
                  <a:gd name="T56" fmla="*/ 20 w 54"/>
                  <a:gd name="T57" fmla="*/ 44 h 52"/>
                  <a:gd name="T58" fmla="*/ 25 w 54"/>
                  <a:gd name="T59" fmla="*/ 44 h 52"/>
                  <a:gd name="T60" fmla="*/ 26 w 54"/>
                  <a:gd name="T61" fmla="*/ 45 h 52"/>
                  <a:gd name="T62" fmla="*/ 30 w 54"/>
                  <a:gd name="T63" fmla="*/ 48 h 52"/>
                  <a:gd name="T64" fmla="*/ 36 w 54"/>
                  <a:gd name="T65" fmla="*/ 47 h 52"/>
                  <a:gd name="T66" fmla="*/ 38 w 54"/>
                  <a:gd name="T67" fmla="*/ 44 h 52"/>
                  <a:gd name="T68" fmla="*/ 40 w 54"/>
                  <a:gd name="T69" fmla="*/ 42 h 52"/>
                  <a:gd name="T70" fmla="*/ 40 w 54"/>
                  <a:gd name="T71" fmla="*/ 38 h 52"/>
                  <a:gd name="T72" fmla="*/ 44 w 54"/>
                  <a:gd name="T73" fmla="*/ 31 h 52"/>
                  <a:gd name="T74" fmla="*/ 47 w 54"/>
                  <a:gd name="T75" fmla="*/ 28 h 52"/>
                  <a:gd name="T76" fmla="*/ 47 w 54"/>
                  <a:gd name="T77" fmla="*/ 20 h 52"/>
                  <a:gd name="T78" fmla="*/ 50 w 54"/>
                  <a:gd name="T79" fmla="*/ 20 h 52"/>
                  <a:gd name="T80" fmla="*/ 54 w 54"/>
                  <a:gd name="T81" fmla="*/ 20 h 52"/>
                  <a:gd name="T82" fmla="*/ 47 w 54"/>
                  <a:gd name="T83" fmla="*/ 13 h 52"/>
                  <a:gd name="T84" fmla="*/ 47 w 54"/>
                  <a:gd name="T85" fmla="*/ 8 h 52"/>
                  <a:gd name="T86" fmla="*/ 44 w 54"/>
                  <a:gd name="T87" fmla="*/ 6 h 52"/>
                  <a:gd name="T88" fmla="*/ 47 w 54"/>
                  <a:gd name="T89" fmla="*/ 3 h 52"/>
                  <a:gd name="T90" fmla="*/ 45 w 54"/>
                  <a:gd name="T91" fmla="*/ 2 h 52"/>
                  <a:gd name="T92" fmla="*/ 45 w 54"/>
                  <a:gd name="T93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" h="52">
                    <a:moveTo>
                      <a:pt x="45" y="2"/>
                    </a:moveTo>
                    <a:cubicBezTo>
                      <a:pt x="44" y="0"/>
                      <a:pt x="44" y="0"/>
                      <a:pt x="43" y="0"/>
                    </a:cubicBezTo>
                    <a:cubicBezTo>
                      <a:pt x="40" y="0"/>
                      <a:pt x="37" y="0"/>
                      <a:pt x="36" y="2"/>
                    </a:cubicBezTo>
                    <a:cubicBezTo>
                      <a:pt x="36" y="3"/>
                      <a:pt x="36" y="5"/>
                      <a:pt x="36" y="6"/>
                    </a:cubicBezTo>
                    <a:cubicBezTo>
                      <a:pt x="36" y="8"/>
                      <a:pt x="33" y="6"/>
                      <a:pt x="33" y="8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4" y="11"/>
                      <a:pt x="32" y="11"/>
                      <a:pt x="32" y="13"/>
                    </a:cubicBezTo>
                    <a:cubicBezTo>
                      <a:pt x="32" y="14"/>
                      <a:pt x="32" y="16"/>
                      <a:pt x="30" y="16"/>
                    </a:cubicBezTo>
                    <a:cubicBezTo>
                      <a:pt x="30" y="19"/>
                      <a:pt x="27" y="16"/>
                      <a:pt x="26" y="19"/>
                    </a:cubicBezTo>
                    <a:cubicBezTo>
                      <a:pt x="25" y="19"/>
                      <a:pt x="23" y="19"/>
                      <a:pt x="22" y="17"/>
                    </a:cubicBezTo>
                    <a:cubicBezTo>
                      <a:pt x="20" y="17"/>
                      <a:pt x="23" y="16"/>
                      <a:pt x="20" y="16"/>
                    </a:cubicBezTo>
                    <a:cubicBezTo>
                      <a:pt x="16" y="16"/>
                      <a:pt x="18" y="19"/>
                      <a:pt x="16" y="19"/>
                    </a:cubicBezTo>
                    <a:cubicBezTo>
                      <a:pt x="15" y="19"/>
                      <a:pt x="16" y="20"/>
                      <a:pt x="14" y="20"/>
                    </a:cubicBezTo>
                    <a:cubicBezTo>
                      <a:pt x="11" y="19"/>
                      <a:pt x="11" y="22"/>
                      <a:pt x="8" y="20"/>
                    </a:cubicBezTo>
                    <a:cubicBezTo>
                      <a:pt x="7" y="19"/>
                      <a:pt x="5" y="17"/>
                      <a:pt x="5" y="17"/>
                    </a:cubicBezTo>
                    <a:cubicBezTo>
                      <a:pt x="4" y="17"/>
                      <a:pt x="5" y="16"/>
                      <a:pt x="4" y="16"/>
                    </a:cubicBezTo>
                    <a:cubicBezTo>
                      <a:pt x="2" y="16"/>
                      <a:pt x="4" y="13"/>
                      <a:pt x="4" y="13"/>
                    </a:cubicBezTo>
                    <a:cubicBezTo>
                      <a:pt x="1" y="13"/>
                      <a:pt x="1" y="16"/>
                      <a:pt x="1" y="16"/>
                    </a:cubicBezTo>
                    <a:cubicBezTo>
                      <a:pt x="0" y="19"/>
                      <a:pt x="0" y="23"/>
                      <a:pt x="1" y="25"/>
                    </a:cubicBezTo>
                    <a:cubicBezTo>
                      <a:pt x="2" y="25"/>
                      <a:pt x="0" y="27"/>
                      <a:pt x="1" y="28"/>
                    </a:cubicBezTo>
                    <a:cubicBezTo>
                      <a:pt x="4" y="30"/>
                      <a:pt x="1" y="30"/>
                      <a:pt x="2" y="30"/>
                    </a:cubicBezTo>
                    <a:cubicBezTo>
                      <a:pt x="5" y="31"/>
                      <a:pt x="1" y="31"/>
                      <a:pt x="2" y="33"/>
                    </a:cubicBezTo>
                    <a:cubicBezTo>
                      <a:pt x="4" y="34"/>
                      <a:pt x="5" y="31"/>
                      <a:pt x="5" y="33"/>
                    </a:cubicBezTo>
                    <a:cubicBezTo>
                      <a:pt x="7" y="34"/>
                      <a:pt x="5" y="34"/>
                      <a:pt x="5" y="38"/>
                    </a:cubicBezTo>
                    <a:cubicBezTo>
                      <a:pt x="9" y="44"/>
                      <a:pt x="5" y="44"/>
                      <a:pt x="8" y="44"/>
                    </a:cubicBezTo>
                    <a:cubicBezTo>
                      <a:pt x="11" y="44"/>
                      <a:pt x="11" y="44"/>
                      <a:pt x="12" y="44"/>
                    </a:cubicBezTo>
                    <a:cubicBezTo>
                      <a:pt x="14" y="42"/>
                      <a:pt x="16" y="44"/>
                      <a:pt x="15" y="45"/>
                    </a:cubicBezTo>
                    <a:cubicBezTo>
                      <a:pt x="15" y="47"/>
                      <a:pt x="16" y="45"/>
                      <a:pt x="16" y="45"/>
                    </a:cubicBezTo>
                    <a:cubicBezTo>
                      <a:pt x="18" y="44"/>
                      <a:pt x="20" y="45"/>
                      <a:pt x="20" y="44"/>
                    </a:cubicBezTo>
                    <a:cubicBezTo>
                      <a:pt x="22" y="42"/>
                      <a:pt x="23" y="45"/>
                      <a:pt x="25" y="44"/>
                    </a:cubicBezTo>
                    <a:cubicBezTo>
                      <a:pt x="25" y="44"/>
                      <a:pt x="25" y="45"/>
                      <a:pt x="26" y="45"/>
                    </a:cubicBezTo>
                    <a:cubicBezTo>
                      <a:pt x="29" y="44"/>
                      <a:pt x="30" y="47"/>
                      <a:pt x="30" y="48"/>
                    </a:cubicBezTo>
                    <a:cubicBezTo>
                      <a:pt x="29" y="52"/>
                      <a:pt x="34" y="47"/>
                      <a:pt x="36" y="47"/>
                    </a:cubicBezTo>
                    <a:cubicBezTo>
                      <a:pt x="37" y="47"/>
                      <a:pt x="38" y="44"/>
                      <a:pt x="38" y="44"/>
                    </a:cubicBezTo>
                    <a:cubicBezTo>
                      <a:pt x="38" y="42"/>
                      <a:pt x="40" y="44"/>
                      <a:pt x="40" y="42"/>
                    </a:cubicBezTo>
                    <a:cubicBezTo>
                      <a:pt x="40" y="39"/>
                      <a:pt x="41" y="42"/>
                      <a:pt x="40" y="38"/>
                    </a:cubicBezTo>
                    <a:cubicBezTo>
                      <a:pt x="40" y="34"/>
                      <a:pt x="43" y="34"/>
                      <a:pt x="44" y="31"/>
                    </a:cubicBezTo>
                    <a:cubicBezTo>
                      <a:pt x="44" y="30"/>
                      <a:pt x="47" y="31"/>
                      <a:pt x="47" y="28"/>
                    </a:cubicBezTo>
                    <a:cubicBezTo>
                      <a:pt x="45" y="25"/>
                      <a:pt x="47" y="22"/>
                      <a:pt x="47" y="20"/>
                    </a:cubicBezTo>
                    <a:cubicBezTo>
                      <a:pt x="48" y="20"/>
                      <a:pt x="47" y="19"/>
                      <a:pt x="50" y="20"/>
                    </a:cubicBezTo>
                    <a:cubicBezTo>
                      <a:pt x="50" y="22"/>
                      <a:pt x="54" y="20"/>
                      <a:pt x="54" y="20"/>
                    </a:cubicBezTo>
                    <a:cubicBezTo>
                      <a:pt x="54" y="19"/>
                      <a:pt x="47" y="16"/>
                      <a:pt x="47" y="13"/>
                    </a:cubicBezTo>
                    <a:cubicBezTo>
                      <a:pt x="50" y="11"/>
                      <a:pt x="47" y="11"/>
                      <a:pt x="47" y="8"/>
                    </a:cubicBezTo>
                    <a:cubicBezTo>
                      <a:pt x="47" y="6"/>
                      <a:pt x="44" y="8"/>
                      <a:pt x="44" y="6"/>
                    </a:cubicBezTo>
                    <a:cubicBezTo>
                      <a:pt x="45" y="3"/>
                      <a:pt x="47" y="5"/>
                      <a:pt x="47" y="3"/>
                    </a:cubicBezTo>
                    <a:cubicBezTo>
                      <a:pt x="47" y="3"/>
                      <a:pt x="47" y="3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9" name="Freeform 2475"/>
              <p:cNvSpPr>
                <a:spLocks/>
              </p:cNvSpPr>
              <p:nvPr/>
            </p:nvSpPr>
            <p:spPr bwMode="auto">
              <a:xfrm>
                <a:off x="5301927" y="4300720"/>
                <a:ext cx="201387" cy="262681"/>
              </a:xfrm>
              <a:custGeom>
                <a:avLst/>
                <a:gdLst>
                  <a:gd name="T0" fmla="*/ 2 w 59"/>
                  <a:gd name="T1" fmla="*/ 8 h 71"/>
                  <a:gd name="T2" fmla="*/ 7 w 59"/>
                  <a:gd name="T3" fmla="*/ 11 h 71"/>
                  <a:gd name="T4" fmla="*/ 11 w 59"/>
                  <a:gd name="T5" fmla="*/ 14 h 71"/>
                  <a:gd name="T6" fmla="*/ 12 w 59"/>
                  <a:gd name="T7" fmla="*/ 17 h 71"/>
                  <a:gd name="T8" fmla="*/ 15 w 59"/>
                  <a:gd name="T9" fmla="*/ 22 h 71"/>
                  <a:gd name="T10" fmla="*/ 19 w 59"/>
                  <a:gd name="T11" fmla="*/ 25 h 71"/>
                  <a:gd name="T12" fmla="*/ 20 w 59"/>
                  <a:gd name="T13" fmla="*/ 29 h 71"/>
                  <a:gd name="T14" fmla="*/ 23 w 59"/>
                  <a:gd name="T15" fmla="*/ 34 h 71"/>
                  <a:gd name="T16" fmla="*/ 26 w 59"/>
                  <a:gd name="T17" fmla="*/ 37 h 71"/>
                  <a:gd name="T18" fmla="*/ 27 w 59"/>
                  <a:gd name="T19" fmla="*/ 42 h 71"/>
                  <a:gd name="T20" fmla="*/ 30 w 59"/>
                  <a:gd name="T21" fmla="*/ 48 h 71"/>
                  <a:gd name="T22" fmla="*/ 36 w 59"/>
                  <a:gd name="T23" fmla="*/ 54 h 71"/>
                  <a:gd name="T24" fmla="*/ 41 w 59"/>
                  <a:gd name="T25" fmla="*/ 61 h 71"/>
                  <a:gd name="T26" fmla="*/ 47 w 59"/>
                  <a:gd name="T27" fmla="*/ 67 h 71"/>
                  <a:gd name="T28" fmla="*/ 49 w 59"/>
                  <a:gd name="T29" fmla="*/ 68 h 71"/>
                  <a:gd name="T30" fmla="*/ 52 w 59"/>
                  <a:gd name="T31" fmla="*/ 67 h 71"/>
                  <a:gd name="T32" fmla="*/ 56 w 59"/>
                  <a:gd name="T33" fmla="*/ 68 h 71"/>
                  <a:gd name="T34" fmla="*/ 56 w 59"/>
                  <a:gd name="T35" fmla="*/ 62 h 71"/>
                  <a:gd name="T36" fmla="*/ 56 w 59"/>
                  <a:gd name="T37" fmla="*/ 57 h 71"/>
                  <a:gd name="T38" fmla="*/ 56 w 59"/>
                  <a:gd name="T39" fmla="*/ 54 h 71"/>
                  <a:gd name="T40" fmla="*/ 56 w 59"/>
                  <a:gd name="T41" fmla="*/ 51 h 71"/>
                  <a:gd name="T42" fmla="*/ 52 w 59"/>
                  <a:gd name="T43" fmla="*/ 48 h 71"/>
                  <a:gd name="T44" fmla="*/ 51 w 59"/>
                  <a:gd name="T45" fmla="*/ 48 h 71"/>
                  <a:gd name="T46" fmla="*/ 51 w 59"/>
                  <a:gd name="T47" fmla="*/ 47 h 71"/>
                  <a:gd name="T48" fmla="*/ 48 w 59"/>
                  <a:gd name="T49" fmla="*/ 40 h 71"/>
                  <a:gd name="T50" fmla="*/ 44 w 59"/>
                  <a:gd name="T51" fmla="*/ 37 h 71"/>
                  <a:gd name="T52" fmla="*/ 44 w 59"/>
                  <a:gd name="T53" fmla="*/ 36 h 71"/>
                  <a:gd name="T54" fmla="*/ 43 w 59"/>
                  <a:gd name="T55" fmla="*/ 31 h 71"/>
                  <a:gd name="T56" fmla="*/ 40 w 59"/>
                  <a:gd name="T57" fmla="*/ 29 h 71"/>
                  <a:gd name="T58" fmla="*/ 33 w 59"/>
                  <a:gd name="T59" fmla="*/ 25 h 71"/>
                  <a:gd name="T60" fmla="*/ 31 w 59"/>
                  <a:gd name="T61" fmla="*/ 22 h 71"/>
                  <a:gd name="T62" fmla="*/ 29 w 59"/>
                  <a:gd name="T63" fmla="*/ 22 h 71"/>
                  <a:gd name="T64" fmla="*/ 27 w 59"/>
                  <a:gd name="T65" fmla="*/ 20 h 71"/>
                  <a:gd name="T66" fmla="*/ 26 w 59"/>
                  <a:gd name="T67" fmla="*/ 17 h 71"/>
                  <a:gd name="T68" fmla="*/ 20 w 59"/>
                  <a:gd name="T69" fmla="*/ 12 h 71"/>
                  <a:gd name="T70" fmla="*/ 18 w 59"/>
                  <a:gd name="T71" fmla="*/ 11 h 71"/>
                  <a:gd name="T72" fmla="*/ 15 w 59"/>
                  <a:gd name="T73" fmla="*/ 9 h 71"/>
                  <a:gd name="T74" fmla="*/ 13 w 59"/>
                  <a:gd name="T75" fmla="*/ 4 h 71"/>
                  <a:gd name="T76" fmla="*/ 11 w 59"/>
                  <a:gd name="T77" fmla="*/ 4 h 71"/>
                  <a:gd name="T78" fmla="*/ 7 w 59"/>
                  <a:gd name="T79" fmla="*/ 4 h 71"/>
                  <a:gd name="T80" fmla="*/ 2 w 59"/>
                  <a:gd name="T81" fmla="*/ 1 h 71"/>
                  <a:gd name="T82" fmla="*/ 2 w 59"/>
                  <a:gd name="T83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" h="71">
                    <a:moveTo>
                      <a:pt x="2" y="8"/>
                    </a:moveTo>
                    <a:cubicBezTo>
                      <a:pt x="4" y="11"/>
                      <a:pt x="4" y="9"/>
                      <a:pt x="7" y="11"/>
                    </a:cubicBezTo>
                    <a:cubicBezTo>
                      <a:pt x="8" y="14"/>
                      <a:pt x="8" y="11"/>
                      <a:pt x="11" y="14"/>
                    </a:cubicBezTo>
                    <a:cubicBezTo>
                      <a:pt x="12" y="17"/>
                      <a:pt x="9" y="15"/>
                      <a:pt x="12" y="17"/>
                    </a:cubicBezTo>
                    <a:cubicBezTo>
                      <a:pt x="13" y="18"/>
                      <a:pt x="11" y="20"/>
                      <a:pt x="15" y="22"/>
                    </a:cubicBezTo>
                    <a:cubicBezTo>
                      <a:pt x="18" y="22"/>
                      <a:pt x="19" y="25"/>
                      <a:pt x="19" y="25"/>
                    </a:cubicBezTo>
                    <a:cubicBezTo>
                      <a:pt x="19" y="26"/>
                      <a:pt x="19" y="25"/>
                      <a:pt x="20" y="29"/>
                    </a:cubicBezTo>
                    <a:cubicBezTo>
                      <a:pt x="22" y="32"/>
                      <a:pt x="20" y="32"/>
                      <a:pt x="23" y="34"/>
                    </a:cubicBezTo>
                    <a:cubicBezTo>
                      <a:pt x="25" y="34"/>
                      <a:pt x="23" y="34"/>
                      <a:pt x="26" y="37"/>
                    </a:cubicBezTo>
                    <a:cubicBezTo>
                      <a:pt x="29" y="40"/>
                      <a:pt x="26" y="40"/>
                      <a:pt x="27" y="42"/>
                    </a:cubicBezTo>
                    <a:cubicBezTo>
                      <a:pt x="29" y="43"/>
                      <a:pt x="29" y="45"/>
                      <a:pt x="30" y="48"/>
                    </a:cubicBezTo>
                    <a:cubicBezTo>
                      <a:pt x="30" y="50"/>
                      <a:pt x="33" y="53"/>
                      <a:pt x="36" y="54"/>
                    </a:cubicBezTo>
                    <a:cubicBezTo>
                      <a:pt x="38" y="56"/>
                      <a:pt x="37" y="56"/>
                      <a:pt x="41" y="61"/>
                    </a:cubicBezTo>
                    <a:cubicBezTo>
                      <a:pt x="44" y="64"/>
                      <a:pt x="45" y="64"/>
                      <a:pt x="47" y="67"/>
                    </a:cubicBezTo>
                    <a:cubicBezTo>
                      <a:pt x="48" y="68"/>
                      <a:pt x="51" y="71"/>
                      <a:pt x="49" y="68"/>
                    </a:cubicBezTo>
                    <a:cubicBezTo>
                      <a:pt x="48" y="64"/>
                      <a:pt x="52" y="70"/>
                      <a:pt x="52" y="67"/>
                    </a:cubicBezTo>
                    <a:cubicBezTo>
                      <a:pt x="54" y="65"/>
                      <a:pt x="55" y="70"/>
                      <a:pt x="56" y="68"/>
                    </a:cubicBezTo>
                    <a:cubicBezTo>
                      <a:pt x="56" y="68"/>
                      <a:pt x="56" y="65"/>
                      <a:pt x="56" y="62"/>
                    </a:cubicBezTo>
                    <a:cubicBezTo>
                      <a:pt x="56" y="59"/>
                      <a:pt x="56" y="61"/>
                      <a:pt x="56" y="57"/>
                    </a:cubicBezTo>
                    <a:cubicBezTo>
                      <a:pt x="58" y="56"/>
                      <a:pt x="56" y="56"/>
                      <a:pt x="56" y="54"/>
                    </a:cubicBezTo>
                    <a:cubicBezTo>
                      <a:pt x="59" y="53"/>
                      <a:pt x="56" y="53"/>
                      <a:pt x="56" y="51"/>
                    </a:cubicBezTo>
                    <a:cubicBezTo>
                      <a:pt x="55" y="48"/>
                      <a:pt x="55" y="48"/>
                      <a:pt x="52" y="48"/>
                    </a:cubicBezTo>
                    <a:cubicBezTo>
                      <a:pt x="52" y="50"/>
                      <a:pt x="52" y="48"/>
                      <a:pt x="51" y="48"/>
                    </a:cubicBezTo>
                    <a:cubicBezTo>
                      <a:pt x="48" y="51"/>
                      <a:pt x="52" y="47"/>
                      <a:pt x="51" y="47"/>
                    </a:cubicBezTo>
                    <a:cubicBezTo>
                      <a:pt x="48" y="47"/>
                      <a:pt x="49" y="40"/>
                      <a:pt x="48" y="40"/>
                    </a:cubicBezTo>
                    <a:cubicBezTo>
                      <a:pt x="44" y="40"/>
                      <a:pt x="43" y="39"/>
                      <a:pt x="44" y="37"/>
                    </a:cubicBezTo>
                    <a:cubicBezTo>
                      <a:pt x="44" y="36"/>
                      <a:pt x="43" y="36"/>
                      <a:pt x="44" y="36"/>
                    </a:cubicBezTo>
                    <a:cubicBezTo>
                      <a:pt x="47" y="34"/>
                      <a:pt x="44" y="31"/>
                      <a:pt x="43" y="31"/>
                    </a:cubicBezTo>
                    <a:cubicBezTo>
                      <a:pt x="41" y="32"/>
                      <a:pt x="43" y="31"/>
                      <a:pt x="40" y="29"/>
                    </a:cubicBezTo>
                    <a:cubicBezTo>
                      <a:pt x="36" y="29"/>
                      <a:pt x="38" y="25"/>
                      <a:pt x="33" y="25"/>
                    </a:cubicBezTo>
                    <a:cubicBezTo>
                      <a:pt x="31" y="25"/>
                      <a:pt x="33" y="22"/>
                      <a:pt x="31" y="22"/>
                    </a:cubicBezTo>
                    <a:cubicBezTo>
                      <a:pt x="29" y="20"/>
                      <a:pt x="30" y="23"/>
                      <a:pt x="29" y="22"/>
                    </a:cubicBezTo>
                    <a:cubicBezTo>
                      <a:pt x="29" y="22"/>
                      <a:pt x="27" y="22"/>
                      <a:pt x="27" y="20"/>
                    </a:cubicBezTo>
                    <a:cubicBezTo>
                      <a:pt x="26" y="17"/>
                      <a:pt x="26" y="20"/>
                      <a:pt x="26" y="17"/>
                    </a:cubicBezTo>
                    <a:cubicBezTo>
                      <a:pt x="25" y="17"/>
                      <a:pt x="23" y="14"/>
                      <a:pt x="20" y="12"/>
                    </a:cubicBezTo>
                    <a:cubicBezTo>
                      <a:pt x="19" y="12"/>
                      <a:pt x="19" y="11"/>
                      <a:pt x="18" y="11"/>
                    </a:cubicBezTo>
                    <a:cubicBezTo>
                      <a:pt x="15" y="11"/>
                      <a:pt x="18" y="9"/>
                      <a:pt x="15" y="9"/>
                    </a:cubicBezTo>
                    <a:cubicBezTo>
                      <a:pt x="13" y="8"/>
                      <a:pt x="15" y="8"/>
                      <a:pt x="13" y="4"/>
                    </a:cubicBezTo>
                    <a:cubicBezTo>
                      <a:pt x="11" y="1"/>
                      <a:pt x="12" y="4"/>
                      <a:pt x="11" y="4"/>
                    </a:cubicBezTo>
                    <a:cubicBezTo>
                      <a:pt x="9" y="3"/>
                      <a:pt x="9" y="4"/>
                      <a:pt x="7" y="4"/>
                    </a:cubicBezTo>
                    <a:cubicBezTo>
                      <a:pt x="2" y="3"/>
                      <a:pt x="5" y="3"/>
                      <a:pt x="2" y="1"/>
                    </a:cubicBezTo>
                    <a:cubicBezTo>
                      <a:pt x="0" y="0"/>
                      <a:pt x="0" y="4"/>
                      <a:pt x="2" y="8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0" name="Freeform 2476"/>
              <p:cNvSpPr>
                <a:spLocks/>
              </p:cNvSpPr>
              <p:nvPr/>
            </p:nvSpPr>
            <p:spPr bwMode="auto">
              <a:xfrm>
                <a:off x="5479839" y="4552946"/>
                <a:ext cx="177912" cy="70571"/>
              </a:xfrm>
              <a:custGeom>
                <a:avLst/>
                <a:gdLst>
                  <a:gd name="T0" fmla="*/ 2 w 52"/>
                  <a:gd name="T1" fmla="*/ 7 h 19"/>
                  <a:gd name="T2" fmla="*/ 6 w 52"/>
                  <a:gd name="T3" fmla="*/ 7 h 19"/>
                  <a:gd name="T4" fmla="*/ 7 w 52"/>
                  <a:gd name="T5" fmla="*/ 8 h 19"/>
                  <a:gd name="T6" fmla="*/ 16 w 52"/>
                  <a:gd name="T7" fmla="*/ 11 h 19"/>
                  <a:gd name="T8" fmla="*/ 20 w 52"/>
                  <a:gd name="T9" fmla="*/ 11 h 19"/>
                  <a:gd name="T10" fmla="*/ 25 w 52"/>
                  <a:gd name="T11" fmla="*/ 11 h 19"/>
                  <a:gd name="T12" fmla="*/ 34 w 52"/>
                  <a:gd name="T13" fmla="*/ 14 h 19"/>
                  <a:gd name="T14" fmla="*/ 39 w 52"/>
                  <a:gd name="T15" fmla="*/ 16 h 19"/>
                  <a:gd name="T16" fmla="*/ 45 w 52"/>
                  <a:gd name="T17" fmla="*/ 16 h 19"/>
                  <a:gd name="T18" fmla="*/ 49 w 52"/>
                  <a:gd name="T19" fmla="*/ 17 h 19"/>
                  <a:gd name="T20" fmla="*/ 49 w 52"/>
                  <a:gd name="T21" fmla="*/ 16 h 19"/>
                  <a:gd name="T22" fmla="*/ 49 w 52"/>
                  <a:gd name="T23" fmla="*/ 11 h 19"/>
                  <a:gd name="T24" fmla="*/ 42 w 52"/>
                  <a:gd name="T25" fmla="*/ 11 h 19"/>
                  <a:gd name="T26" fmla="*/ 40 w 52"/>
                  <a:gd name="T27" fmla="*/ 7 h 19"/>
                  <a:gd name="T28" fmla="*/ 36 w 52"/>
                  <a:gd name="T29" fmla="*/ 7 h 19"/>
                  <a:gd name="T30" fmla="*/ 35 w 52"/>
                  <a:gd name="T31" fmla="*/ 5 h 19"/>
                  <a:gd name="T32" fmla="*/ 32 w 52"/>
                  <a:gd name="T33" fmla="*/ 5 h 19"/>
                  <a:gd name="T34" fmla="*/ 29 w 52"/>
                  <a:gd name="T35" fmla="*/ 5 h 19"/>
                  <a:gd name="T36" fmla="*/ 25 w 52"/>
                  <a:gd name="T37" fmla="*/ 7 h 19"/>
                  <a:gd name="T38" fmla="*/ 21 w 52"/>
                  <a:gd name="T39" fmla="*/ 7 h 19"/>
                  <a:gd name="T40" fmla="*/ 18 w 52"/>
                  <a:gd name="T41" fmla="*/ 3 h 19"/>
                  <a:gd name="T42" fmla="*/ 16 w 52"/>
                  <a:gd name="T43" fmla="*/ 3 h 19"/>
                  <a:gd name="T44" fmla="*/ 13 w 52"/>
                  <a:gd name="T45" fmla="*/ 2 h 19"/>
                  <a:gd name="T46" fmla="*/ 10 w 52"/>
                  <a:gd name="T47" fmla="*/ 2 h 19"/>
                  <a:gd name="T48" fmla="*/ 6 w 52"/>
                  <a:gd name="T49" fmla="*/ 0 h 19"/>
                  <a:gd name="T50" fmla="*/ 4 w 52"/>
                  <a:gd name="T51" fmla="*/ 5 h 19"/>
                  <a:gd name="T52" fmla="*/ 2 w 52"/>
                  <a:gd name="T53" fmla="*/ 5 h 19"/>
                  <a:gd name="T54" fmla="*/ 2 w 52"/>
                  <a:gd name="T5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2" h="19">
                    <a:moveTo>
                      <a:pt x="2" y="7"/>
                    </a:moveTo>
                    <a:cubicBezTo>
                      <a:pt x="3" y="7"/>
                      <a:pt x="4" y="5"/>
                      <a:pt x="6" y="7"/>
                    </a:cubicBezTo>
                    <a:cubicBezTo>
                      <a:pt x="7" y="8"/>
                      <a:pt x="9" y="7"/>
                      <a:pt x="7" y="8"/>
                    </a:cubicBezTo>
                    <a:cubicBezTo>
                      <a:pt x="7" y="10"/>
                      <a:pt x="7" y="8"/>
                      <a:pt x="16" y="11"/>
                    </a:cubicBezTo>
                    <a:cubicBezTo>
                      <a:pt x="18" y="13"/>
                      <a:pt x="20" y="10"/>
                      <a:pt x="20" y="11"/>
                    </a:cubicBezTo>
                    <a:cubicBezTo>
                      <a:pt x="21" y="11"/>
                      <a:pt x="21" y="11"/>
                      <a:pt x="25" y="11"/>
                    </a:cubicBezTo>
                    <a:cubicBezTo>
                      <a:pt x="28" y="13"/>
                      <a:pt x="25" y="13"/>
                      <a:pt x="34" y="14"/>
                    </a:cubicBezTo>
                    <a:cubicBezTo>
                      <a:pt x="38" y="16"/>
                      <a:pt x="34" y="13"/>
                      <a:pt x="39" y="16"/>
                    </a:cubicBezTo>
                    <a:cubicBezTo>
                      <a:pt x="45" y="16"/>
                      <a:pt x="39" y="13"/>
                      <a:pt x="45" y="16"/>
                    </a:cubicBezTo>
                    <a:cubicBezTo>
                      <a:pt x="47" y="16"/>
                      <a:pt x="47" y="16"/>
                      <a:pt x="49" y="17"/>
                    </a:cubicBezTo>
                    <a:cubicBezTo>
                      <a:pt x="50" y="19"/>
                      <a:pt x="50" y="16"/>
                      <a:pt x="49" y="16"/>
                    </a:cubicBezTo>
                    <a:cubicBezTo>
                      <a:pt x="47" y="16"/>
                      <a:pt x="52" y="11"/>
                      <a:pt x="49" y="11"/>
                    </a:cubicBezTo>
                    <a:cubicBezTo>
                      <a:pt x="45" y="11"/>
                      <a:pt x="45" y="11"/>
                      <a:pt x="42" y="11"/>
                    </a:cubicBezTo>
                    <a:cubicBezTo>
                      <a:pt x="39" y="10"/>
                      <a:pt x="40" y="10"/>
                      <a:pt x="40" y="7"/>
                    </a:cubicBezTo>
                    <a:cubicBezTo>
                      <a:pt x="38" y="5"/>
                      <a:pt x="38" y="8"/>
                      <a:pt x="36" y="7"/>
                    </a:cubicBezTo>
                    <a:cubicBezTo>
                      <a:pt x="36" y="5"/>
                      <a:pt x="36" y="7"/>
                      <a:pt x="35" y="5"/>
                    </a:cubicBezTo>
                    <a:cubicBezTo>
                      <a:pt x="35" y="5"/>
                      <a:pt x="34" y="7"/>
                      <a:pt x="32" y="5"/>
                    </a:cubicBezTo>
                    <a:cubicBezTo>
                      <a:pt x="31" y="3"/>
                      <a:pt x="31" y="3"/>
                      <a:pt x="29" y="5"/>
                    </a:cubicBezTo>
                    <a:cubicBezTo>
                      <a:pt x="28" y="10"/>
                      <a:pt x="28" y="7"/>
                      <a:pt x="25" y="7"/>
                    </a:cubicBezTo>
                    <a:cubicBezTo>
                      <a:pt x="22" y="7"/>
                      <a:pt x="22" y="7"/>
                      <a:pt x="21" y="7"/>
                    </a:cubicBezTo>
                    <a:cubicBezTo>
                      <a:pt x="20" y="5"/>
                      <a:pt x="20" y="7"/>
                      <a:pt x="18" y="3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4" y="2"/>
                      <a:pt x="14" y="3"/>
                      <a:pt x="13" y="2"/>
                    </a:cubicBezTo>
                    <a:cubicBezTo>
                      <a:pt x="11" y="0"/>
                      <a:pt x="10" y="0"/>
                      <a:pt x="10" y="2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4" y="0"/>
                      <a:pt x="4" y="3"/>
                      <a:pt x="4" y="5"/>
                    </a:cubicBezTo>
                    <a:cubicBezTo>
                      <a:pt x="2" y="5"/>
                      <a:pt x="4" y="5"/>
                      <a:pt x="2" y="5"/>
                    </a:cubicBezTo>
                    <a:cubicBezTo>
                      <a:pt x="0" y="5"/>
                      <a:pt x="0" y="7"/>
                      <a:pt x="2" y="7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1" name="Freeform 2477"/>
              <p:cNvSpPr>
                <a:spLocks/>
              </p:cNvSpPr>
              <p:nvPr/>
            </p:nvSpPr>
            <p:spPr bwMode="auto">
              <a:xfrm>
                <a:off x="6067938" y="4589539"/>
                <a:ext cx="24710" cy="22217"/>
              </a:xfrm>
              <a:custGeom>
                <a:avLst/>
                <a:gdLst>
                  <a:gd name="T0" fmla="*/ 0 w 7"/>
                  <a:gd name="T1" fmla="*/ 1 h 6"/>
                  <a:gd name="T2" fmla="*/ 0 w 7"/>
                  <a:gd name="T3" fmla="*/ 6 h 6"/>
                  <a:gd name="T4" fmla="*/ 3 w 7"/>
                  <a:gd name="T5" fmla="*/ 6 h 6"/>
                  <a:gd name="T6" fmla="*/ 6 w 7"/>
                  <a:gd name="T7" fmla="*/ 3 h 6"/>
                  <a:gd name="T8" fmla="*/ 7 w 7"/>
                  <a:gd name="T9" fmla="*/ 1 h 6"/>
                  <a:gd name="T10" fmla="*/ 7 w 7"/>
                  <a:gd name="T11" fmla="*/ 1 h 6"/>
                  <a:gd name="T12" fmla="*/ 6 w 7"/>
                  <a:gd name="T13" fmla="*/ 0 h 6"/>
                  <a:gd name="T14" fmla="*/ 0 w 7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3"/>
                      <a:pt x="0" y="4"/>
                      <a:pt x="0" y="6"/>
                    </a:cubicBezTo>
                    <a:cubicBezTo>
                      <a:pt x="0" y="6"/>
                      <a:pt x="0" y="4"/>
                      <a:pt x="3" y="6"/>
                    </a:cubicBezTo>
                    <a:cubicBezTo>
                      <a:pt x="4" y="6"/>
                      <a:pt x="4" y="3"/>
                      <a:pt x="6" y="3"/>
                    </a:cubicBezTo>
                    <a:cubicBezTo>
                      <a:pt x="7" y="3"/>
                      <a:pt x="6" y="3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2" name="Freeform 2478"/>
              <p:cNvSpPr>
                <a:spLocks/>
              </p:cNvSpPr>
              <p:nvPr/>
            </p:nvSpPr>
            <p:spPr bwMode="auto">
              <a:xfrm>
                <a:off x="5616980" y="4579084"/>
                <a:ext cx="29652" cy="10455"/>
              </a:xfrm>
              <a:custGeom>
                <a:avLst/>
                <a:gdLst>
                  <a:gd name="T0" fmla="*/ 5 w 9"/>
                  <a:gd name="T1" fmla="*/ 1 h 3"/>
                  <a:gd name="T2" fmla="*/ 7 w 9"/>
                  <a:gd name="T3" fmla="*/ 0 h 3"/>
                  <a:gd name="T4" fmla="*/ 5 w 9"/>
                  <a:gd name="T5" fmla="*/ 0 h 3"/>
                  <a:gd name="T6" fmla="*/ 0 w 9"/>
                  <a:gd name="T7" fmla="*/ 1 h 3"/>
                  <a:gd name="T8" fmla="*/ 5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5" y="1"/>
                    </a:moveTo>
                    <a:cubicBezTo>
                      <a:pt x="6" y="0"/>
                      <a:pt x="9" y="0"/>
                      <a:pt x="7" y="0"/>
                    </a:cubicBezTo>
                    <a:cubicBezTo>
                      <a:pt x="7" y="0"/>
                      <a:pt x="7" y="0"/>
                      <a:pt x="5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3" name="Freeform 2479"/>
              <p:cNvSpPr>
                <a:spLocks/>
              </p:cNvSpPr>
              <p:nvPr/>
            </p:nvSpPr>
            <p:spPr bwMode="auto">
              <a:xfrm>
                <a:off x="5661458" y="4579084"/>
                <a:ext cx="9884" cy="0"/>
              </a:xfrm>
              <a:custGeom>
                <a:avLst/>
                <a:gdLst>
                  <a:gd name="T0" fmla="*/ 1 w 3"/>
                  <a:gd name="T1" fmla="*/ 3 w 3"/>
                  <a:gd name="T2" fmla="*/ 1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4" name="Freeform 2480"/>
              <p:cNvSpPr>
                <a:spLocks/>
              </p:cNvSpPr>
              <p:nvPr/>
            </p:nvSpPr>
            <p:spPr bwMode="auto">
              <a:xfrm>
                <a:off x="5646632" y="4601301"/>
                <a:ext cx="28417" cy="22217"/>
              </a:xfrm>
              <a:custGeom>
                <a:avLst/>
                <a:gdLst>
                  <a:gd name="T0" fmla="*/ 3 w 8"/>
                  <a:gd name="T1" fmla="*/ 3 h 6"/>
                  <a:gd name="T2" fmla="*/ 4 w 8"/>
                  <a:gd name="T3" fmla="*/ 6 h 6"/>
                  <a:gd name="T4" fmla="*/ 7 w 8"/>
                  <a:gd name="T5" fmla="*/ 3 h 6"/>
                  <a:gd name="T6" fmla="*/ 5 w 8"/>
                  <a:gd name="T7" fmla="*/ 0 h 6"/>
                  <a:gd name="T8" fmla="*/ 3 w 8"/>
                  <a:gd name="T9" fmla="*/ 0 h 6"/>
                  <a:gd name="T10" fmla="*/ 1 w 8"/>
                  <a:gd name="T11" fmla="*/ 1 h 6"/>
                  <a:gd name="T12" fmla="*/ 3 w 8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3" y="3"/>
                    </a:moveTo>
                    <a:cubicBezTo>
                      <a:pt x="5" y="4"/>
                      <a:pt x="3" y="4"/>
                      <a:pt x="4" y="6"/>
                    </a:cubicBezTo>
                    <a:cubicBezTo>
                      <a:pt x="5" y="6"/>
                      <a:pt x="5" y="3"/>
                      <a:pt x="7" y="3"/>
                    </a:cubicBezTo>
                    <a:cubicBezTo>
                      <a:pt x="8" y="3"/>
                      <a:pt x="7" y="1"/>
                      <a:pt x="5" y="0"/>
                    </a:cubicBezTo>
                    <a:cubicBezTo>
                      <a:pt x="4" y="0"/>
                      <a:pt x="4" y="1"/>
                      <a:pt x="3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5" name="Freeform 2481"/>
              <p:cNvSpPr>
                <a:spLocks/>
              </p:cNvSpPr>
              <p:nvPr/>
            </p:nvSpPr>
            <p:spPr bwMode="auto">
              <a:xfrm>
                <a:off x="5671342" y="4601301"/>
                <a:ext cx="23475" cy="22217"/>
              </a:xfrm>
              <a:custGeom>
                <a:avLst/>
                <a:gdLst>
                  <a:gd name="T0" fmla="*/ 1 w 7"/>
                  <a:gd name="T1" fmla="*/ 4 h 6"/>
                  <a:gd name="T2" fmla="*/ 4 w 7"/>
                  <a:gd name="T3" fmla="*/ 6 h 6"/>
                  <a:gd name="T4" fmla="*/ 5 w 7"/>
                  <a:gd name="T5" fmla="*/ 3 h 6"/>
                  <a:gd name="T6" fmla="*/ 4 w 7"/>
                  <a:gd name="T7" fmla="*/ 1 h 6"/>
                  <a:gd name="T8" fmla="*/ 2 w 7"/>
                  <a:gd name="T9" fmla="*/ 3 h 6"/>
                  <a:gd name="T10" fmla="*/ 1 w 7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1" y="4"/>
                    </a:moveTo>
                    <a:cubicBezTo>
                      <a:pt x="0" y="4"/>
                      <a:pt x="0" y="6"/>
                      <a:pt x="4" y="6"/>
                    </a:cubicBezTo>
                    <a:cubicBezTo>
                      <a:pt x="5" y="6"/>
                      <a:pt x="4" y="6"/>
                      <a:pt x="5" y="3"/>
                    </a:cubicBezTo>
                    <a:cubicBezTo>
                      <a:pt x="7" y="1"/>
                      <a:pt x="7" y="1"/>
                      <a:pt x="4" y="1"/>
                    </a:cubicBezTo>
                    <a:cubicBezTo>
                      <a:pt x="4" y="0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6" name="Freeform 2482"/>
              <p:cNvSpPr>
                <a:spLocks/>
              </p:cNvSpPr>
              <p:nvPr/>
            </p:nvSpPr>
            <p:spPr bwMode="auto">
              <a:xfrm>
                <a:off x="5688639" y="4601301"/>
                <a:ext cx="48185" cy="22217"/>
              </a:xfrm>
              <a:custGeom>
                <a:avLst/>
                <a:gdLst>
                  <a:gd name="T0" fmla="*/ 3 w 14"/>
                  <a:gd name="T1" fmla="*/ 6 h 6"/>
                  <a:gd name="T2" fmla="*/ 7 w 14"/>
                  <a:gd name="T3" fmla="*/ 6 h 6"/>
                  <a:gd name="T4" fmla="*/ 9 w 14"/>
                  <a:gd name="T5" fmla="*/ 4 h 6"/>
                  <a:gd name="T6" fmla="*/ 11 w 14"/>
                  <a:gd name="T7" fmla="*/ 6 h 6"/>
                  <a:gd name="T8" fmla="*/ 13 w 14"/>
                  <a:gd name="T9" fmla="*/ 4 h 6"/>
                  <a:gd name="T10" fmla="*/ 11 w 14"/>
                  <a:gd name="T11" fmla="*/ 4 h 6"/>
                  <a:gd name="T12" fmla="*/ 14 w 14"/>
                  <a:gd name="T13" fmla="*/ 4 h 6"/>
                  <a:gd name="T14" fmla="*/ 11 w 14"/>
                  <a:gd name="T15" fmla="*/ 1 h 6"/>
                  <a:gd name="T16" fmla="*/ 9 w 14"/>
                  <a:gd name="T17" fmla="*/ 1 h 6"/>
                  <a:gd name="T18" fmla="*/ 6 w 14"/>
                  <a:gd name="T19" fmla="*/ 0 h 6"/>
                  <a:gd name="T20" fmla="*/ 7 w 14"/>
                  <a:gd name="T21" fmla="*/ 3 h 6"/>
                  <a:gd name="T22" fmla="*/ 9 w 14"/>
                  <a:gd name="T23" fmla="*/ 3 h 6"/>
                  <a:gd name="T24" fmla="*/ 6 w 14"/>
                  <a:gd name="T25" fmla="*/ 3 h 6"/>
                  <a:gd name="T26" fmla="*/ 4 w 14"/>
                  <a:gd name="T27" fmla="*/ 3 h 6"/>
                  <a:gd name="T28" fmla="*/ 3 w 14"/>
                  <a:gd name="T29" fmla="*/ 3 h 6"/>
                  <a:gd name="T30" fmla="*/ 2 w 14"/>
                  <a:gd name="T31" fmla="*/ 4 h 6"/>
                  <a:gd name="T32" fmla="*/ 3 w 14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6">
                    <a:moveTo>
                      <a:pt x="3" y="6"/>
                    </a:moveTo>
                    <a:cubicBezTo>
                      <a:pt x="3" y="6"/>
                      <a:pt x="6" y="6"/>
                      <a:pt x="7" y="6"/>
                    </a:cubicBezTo>
                    <a:cubicBezTo>
                      <a:pt x="9" y="6"/>
                      <a:pt x="9" y="4"/>
                      <a:pt x="9" y="4"/>
                    </a:cubicBezTo>
                    <a:cubicBezTo>
                      <a:pt x="9" y="6"/>
                      <a:pt x="10" y="4"/>
                      <a:pt x="11" y="6"/>
                    </a:cubicBezTo>
                    <a:cubicBezTo>
                      <a:pt x="11" y="6"/>
                      <a:pt x="14" y="6"/>
                      <a:pt x="13" y="4"/>
                    </a:cubicBezTo>
                    <a:cubicBezTo>
                      <a:pt x="11" y="4"/>
                      <a:pt x="10" y="3"/>
                      <a:pt x="11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0"/>
                      <a:pt x="11" y="1"/>
                    </a:cubicBezTo>
                    <a:cubicBezTo>
                      <a:pt x="10" y="3"/>
                      <a:pt x="10" y="0"/>
                      <a:pt x="9" y="1"/>
                    </a:cubicBezTo>
                    <a:cubicBezTo>
                      <a:pt x="9" y="3"/>
                      <a:pt x="9" y="0"/>
                      <a:pt x="6" y="0"/>
                    </a:cubicBezTo>
                    <a:cubicBezTo>
                      <a:pt x="4" y="0"/>
                      <a:pt x="6" y="3"/>
                      <a:pt x="7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7" y="4"/>
                      <a:pt x="6" y="3"/>
                    </a:cubicBezTo>
                    <a:cubicBezTo>
                      <a:pt x="6" y="3"/>
                      <a:pt x="6" y="3"/>
                      <a:pt x="4" y="3"/>
                    </a:cubicBezTo>
                    <a:cubicBezTo>
                      <a:pt x="3" y="3"/>
                      <a:pt x="3" y="1"/>
                      <a:pt x="3" y="3"/>
                    </a:cubicBezTo>
                    <a:cubicBezTo>
                      <a:pt x="2" y="3"/>
                      <a:pt x="0" y="3"/>
                      <a:pt x="2" y="4"/>
                    </a:cubicBezTo>
                    <a:cubicBezTo>
                      <a:pt x="2" y="6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7" name="Freeform 2483"/>
              <p:cNvSpPr>
                <a:spLocks/>
              </p:cNvSpPr>
              <p:nvPr/>
            </p:nvSpPr>
            <p:spPr bwMode="auto">
              <a:xfrm>
                <a:off x="5702229" y="4601301"/>
                <a:ext cx="6178" cy="10455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1 h 3"/>
                  <a:gd name="T4" fmla="*/ 0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0"/>
                      <a:pt x="2" y="0"/>
                      <a:pt x="2" y="1"/>
                    </a:cubicBezTo>
                    <a:cubicBezTo>
                      <a:pt x="2" y="1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8" name="Freeform 2484"/>
              <p:cNvSpPr>
                <a:spLocks/>
              </p:cNvSpPr>
              <p:nvPr/>
            </p:nvSpPr>
            <p:spPr bwMode="auto">
              <a:xfrm>
                <a:off x="5736823" y="4611756"/>
                <a:ext cx="6178" cy="11762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9" name="Freeform 2485"/>
              <p:cNvSpPr>
                <a:spLocks/>
              </p:cNvSpPr>
              <p:nvPr/>
            </p:nvSpPr>
            <p:spPr bwMode="auto">
              <a:xfrm>
                <a:off x="5743001" y="4611756"/>
                <a:ext cx="3707" cy="11762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3"/>
                      <a:pt x="0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0" name="Freeform 2486"/>
              <p:cNvSpPr>
                <a:spLocks/>
              </p:cNvSpPr>
              <p:nvPr/>
            </p:nvSpPr>
            <p:spPr bwMode="auto">
              <a:xfrm>
                <a:off x="5746707" y="4601301"/>
                <a:ext cx="58069" cy="22217"/>
              </a:xfrm>
              <a:custGeom>
                <a:avLst/>
                <a:gdLst>
                  <a:gd name="T0" fmla="*/ 1 w 17"/>
                  <a:gd name="T1" fmla="*/ 4 h 6"/>
                  <a:gd name="T2" fmla="*/ 5 w 17"/>
                  <a:gd name="T3" fmla="*/ 6 h 6"/>
                  <a:gd name="T4" fmla="*/ 7 w 17"/>
                  <a:gd name="T5" fmla="*/ 6 h 6"/>
                  <a:gd name="T6" fmla="*/ 8 w 17"/>
                  <a:gd name="T7" fmla="*/ 6 h 6"/>
                  <a:gd name="T8" fmla="*/ 11 w 17"/>
                  <a:gd name="T9" fmla="*/ 4 h 6"/>
                  <a:gd name="T10" fmla="*/ 17 w 17"/>
                  <a:gd name="T11" fmla="*/ 3 h 6"/>
                  <a:gd name="T12" fmla="*/ 17 w 17"/>
                  <a:gd name="T13" fmla="*/ 0 h 6"/>
                  <a:gd name="T14" fmla="*/ 17 w 17"/>
                  <a:gd name="T15" fmla="*/ 1 h 6"/>
                  <a:gd name="T16" fmla="*/ 15 w 17"/>
                  <a:gd name="T17" fmla="*/ 3 h 6"/>
                  <a:gd name="T18" fmla="*/ 14 w 17"/>
                  <a:gd name="T19" fmla="*/ 3 h 6"/>
                  <a:gd name="T20" fmla="*/ 11 w 17"/>
                  <a:gd name="T21" fmla="*/ 3 h 6"/>
                  <a:gd name="T22" fmla="*/ 8 w 17"/>
                  <a:gd name="T23" fmla="*/ 3 h 6"/>
                  <a:gd name="T24" fmla="*/ 5 w 17"/>
                  <a:gd name="T25" fmla="*/ 1 h 6"/>
                  <a:gd name="T26" fmla="*/ 1 w 17"/>
                  <a:gd name="T27" fmla="*/ 1 h 6"/>
                  <a:gd name="T28" fmla="*/ 0 w 17"/>
                  <a:gd name="T29" fmla="*/ 4 h 6"/>
                  <a:gd name="T30" fmla="*/ 1 w 17"/>
                  <a:gd name="T3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6">
                    <a:moveTo>
                      <a:pt x="1" y="4"/>
                    </a:moveTo>
                    <a:cubicBezTo>
                      <a:pt x="3" y="6"/>
                      <a:pt x="4" y="4"/>
                      <a:pt x="5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8" y="6"/>
                    </a:cubicBezTo>
                    <a:cubicBezTo>
                      <a:pt x="11" y="6"/>
                      <a:pt x="11" y="4"/>
                      <a:pt x="11" y="4"/>
                    </a:cubicBezTo>
                    <a:cubicBezTo>
                      <a:pt x="12" y="4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0"/>
                    </a:cubicBezTo>
                    <a:cubicBezTo>
                      <a:pt x="17" y="0"/>
                      <a:pt x="15" y="1"/>
                      <a:pt x="17" y="1"/>
                    </a:cubicBezTo>
                    <a:cubicBezTo>
                      <a:pt x="17" y="1"/>
                      <a:pt x="17" y="1"/>
                      <a:pt x="15" y="3"/>
                    </a:cubicBezTo>
                    <a:cubicBezTo>
                      <a:pt x="12" y="3"/>
                      <a:pt x="15" y="3"/>
                      <a:pt x="14" y="3"/>
                    </a:cubicBezTo>
                    <a:cubicBezTo>
                      <a:pt x="11" y="4"/>
                      <a:pt x="11" y="1"/>
                      <a:pt x="11" y="3"/>
                    </a:cubicBezTo>
                    <a:cubicBezTo>
                      <a:pt x="10" y="3"/>
                      <a:pt x="10" y="3"/>
                      <a:pt x="8" y="3"/>
                    </a:cubicBezTo>
                    <a:cubicBezTo>
                      <a:pt x="7" y="3"/>
                      <a:pt x="7" y="3"/>
                      <a:pt x="5" y="1"/>
                    </a:cubicBezTo>
                    <a:cubicBezTo>
                      <a:pt x="4" y="1"/>
                      <a:pt x="3" y="0"/>
                      <a:pt x="1" y="1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6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1" name="Freeform 2487"/>
              <p:cNvSpPr>
                <a:spLocks/>
              </p:cNvSpPr>
              <p:nvPr/>
            </p:nvSpPr>
            <p:spPr bwMode="auto">
              <a:xfrm>
                <a:off x="5756591" y="4552946"/>
                <a:ext cx="3707" cy="18296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3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0"/>
                      <a:pt x="1" y="5"/>
                      <a:pt x="1" y="3"/>
                    </a:cubicBezTo>
                    <a:cubicBezTo>
                      <a:pt x="0" y="3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2" name="Freeform 2488"/>
              <p:cNvSpPr>
                <a:spLocks/>
              </p:cNvSpPr>
              <p:nvPr/>
            </p:nvSpPr>
            <p:spPr bwMode="auto">
              <a:xfrm>
                <a:off x="5804776" y="4611756"/>
                <a:ext cx="3707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3" name="Freeform 2489"/>
              <p:cNvSpPr>
                <a:spLocks/>
              </p:cNvSpPr>
              <p:nvPr/>
            </p:nvSpPr>
            <p:spPr bwMode="auto">
              <a:xfrm>
                <a:off x="5804776" y="4605221"/>
                <a:ext cx="7413" cy="653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4" name="Freeform 2490"/>
              <p:cNvSpPr>
                <a:spLocks/>
              </p:cNvSpPr>
              <p:nvPr/>
            </p:nvSpPr>
            <p:spPr bwMode="auto">
              <a:xfrm>
                <a:off x="5804776" y="4605221"/>
                <a:ext cx="17297" cy="6534"/>
              </a:xfrm>
              <a:custGeom>
                <a:avLst/>
                <a:gdLst>
                  <a:gd name="T0" fmla="*/ 2 w 5"/>
                  <a:gd name="T1" fmla="*/ 2 h 2"/>
                  <a:gd name="T2" fmla="*/ 2 w 5"/>
                  <a:gd name="T3" fmla="*/ 2 h 2"/>
                  <a:gd name="T4" fmla="*/ 4 w 5"/>
                  <a:gd name="T5" fmla="*/ 0 h 2"/>
                  <a:gd name="T6" fmla="*/ 4 w 5"/>
                  <a:gd name="T7" fmla="*/ 0 h 2"/>
                  <a:gd name="T8" fmla="*/ 2 w 5"/>
                  <a:gd name="T9" fmla="*/ 0 h 2"/>
                  <a:gd name="T10" fmla="*/ 1 w 5"/>
                  <a:gd name="T11" fmla="*/ 2 h 2"/>
                  <a:gd name="T12" fmla="*/ 2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4" y="2"/>
                      <a:pt x="2" y="2"/>
                      <a:pt x="4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5" name="Freeform 2491"/>
              <p:cNvSpPr>
                <a:spLocks/>
              </p:cNvSpPr>
              <p:nvPr/>
            </p:nvSpPr>
            <p:spPr bwMode="auto">
              <a:xfrm>
                <a:off x="5822073" y="4601301"/>
                <a:ext cx="3707" cy="10455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1 h 3"/>
                  <a:gd name="T4" fmla="*/ 0 w 1"/>
                  <a:gd name="T5" fmla="*/ 3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3"/>
                      <a:pt x="0" y="0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6" name="Freeform 2492"/>
              <p:cNvSpPr>
                <a:spLocks/>
              </p:cNvSpPr>
              <p:nvPr/>
            </p:nvSpPr>
            <p:spPr bwMode="auto">
              <a:xfrm>
                <a:off x="5822073" y="4601301"/>
                <a:ext cx="23475" cy="10455"/>
              </a:xfrm>
              <a:custGeom>
                <a:avLst/>
                <a:gdLst>
                  <a:gd name="T0" fmla="*/ 4 w 7"/>
                  <a:gd name="T1" fmla="*/ 3 h 3"/>
                  <a:gd name="T2" fmla="*/ 4 w 7"/>
                  <a:gd name="T3" fmla="*/ 0 h 3"/>
                  <a:gd name="T4" fmla="*/ 1 w 7"/>
                  <a:gd name="T5" fmla="*/ 1 h 3"/>
                  <a:gd name="T6" fmla="*/ 4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4" y="3"/>
                    </a:moveTo>
                    <a:cubicBezTo>
                      <a:pt x="7" y="3"/>
                      <a:pt x="6" y="0"/>
                      <a:pt x="4" y="0"/>
                    </a:cubicBezTo>
                    <a:cubicBezTo>
                      <a:pt x="1" y="1"/>
                      <a:pt x="3" y="0"/>
                      <a:pt x="1" y="1"/>
                    </a:cubicBezTo>
                    <a:cubicBezTo>
                      <a:pt x="0" y="3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7" name="Freeform 2493"/>
              <p:cNvSpPr>
                <a:spLocks/>
              </p:cNvSpPr>
              <p:nvPr/>
            </p:nvSpPr>
            <p:spPr bwMode="auto">
              <a:xfrm>
                <a:off x="5733117" y="4630052"/>
                <a:ext cx="30888" cy="23524"/>
              </a:xfrm>
              <a:custGeom>
                <a:avLst/>
                <a:gdLst>
                  <a:gd name="T0" fmla="*/ 4 w 9"/>
                  <a:gd name="T1" fmla="*/ 3 h 6"/>
                  <a:gd name="T2" fmla="*/ 5 w 9"/>
                  <a:gd name="T3" fmla="*/ 4 h 6"/>
                  <a:gd name="T4" fmla="*/ 8 w 9"/>
                  <a:gd name="T5" fmla="*/ 6 h 6"/>
                  <a:gd name="T6" fmla="*/ 8 w 9"/>
                  <a:gd name="T7" fmla="*/ 4 h 6"/>
                  <a:gd name="T8" fmla="*/ 7 w 9"/>
                  <a:gd name="T9" fmla="*/ 3 h 6"/>
                  <a:gd name="T10" fmla="*/ 5 w 9"/>
                  <a:gd name="T11" fmla="*/ 0 h 6"/>
                  <a:gd name="T12" fmla="*/ 3 w 9"/>
                  <a:gd name="T13" fmla="*/ 0 h 6"/>
                  <a:gd name="T14" fmla="*/ 0 w 9"/>
                  <a:gd name="T15" fmla="*/ 1 h 6"/>
                  <a:gd name="T16" fmla="*/ 4 w 9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4" y="3"/>
                    </a:moveTo>
                    <a:cubicBezTo>
                      <a:pt x="5" y="4"/>
                      <a:pt x="5" y="6"/>
                      <a:pt x="5" y="4"/>
                    </a:cubicBezTo>
                    <a:cubicBezTo>
                      <a:pt x="7" y="4"/>
                      <a:pt x="7" y="6"/>
                      <a:pt x="8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5" y="1"/>
                      <a:pt x="7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1" y="3"/>
                      <a:pt x="4" y="3"/>
                    </a:cubicBezTo>
                    <a:close/>
                  </a:path>
                </a:pathLst>
              </a:custGeom>
              <a:solidFill>
                <a:srgbClr val="E6325E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8" name="Freeform 2494"/>
              <p:cNvSpPr>
                <a:spLocks/>
              </p:cNvSpPr>
              <p:nvPr/>
            </p:nvSpPr>
            <p:spPr bwMode="auto">
              <a:xfrm>
                <a:off x="5804776" y="4653576"/>
                <a:ext cx="7413" cy="10455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1" y="3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9" name="Freeform 2495"/>
              <p:cNvSpPr>
                <a:spLocks/>
              </p:cNvSpPr>
              <p:nvPr/>
            </p:nvSpPr>
            <p:spPr bwMode="auto">
              <a:xfrm>
                <a:off x="5808483" y="4605221"/>
                <a:ext cx="75366" cy="50968"/>
              </a:xfrm>
              <a:custGeom>
                <a:avLst/>
                <a:gdLst>
                  <a:gd name="T0" fmla="*/ 4 w 22"/>
                  <a:gd name="T1" fmla="*/ 11 h 14"/>
                  <a:gd name="T2" fmla="*/ 8 w 22"/>
                  <a:gd name="T3" fmla="*/ 10 h 14"/>
                  <a:gd name="T4" fmla="*/ 11 w 22"/>
                  <a:gd name="T5" fmla="*/ 7 h 14"/>
                  <a:gd name="T6" fmla="*/ 15 w 22"/>
                  <a:gd name="T7" fmla="*/ 5 h 14"/>
                  <a:gd name="T8" fmla="*/ 17 w 22"/>
                  <a:gd name="T9" fmla="*/ 5 h 14"/>
                  <a:gd name="T10" fmla="*/ 19 w 22"/>
                  <a:gd name="T11" fmla="*/ 2 h 14"/>
                  <a:gd name="T12" fmla="*/ 21 w 22"/>
                  <a:gd name="T13" fmla="*/ 0 h 14"/>
                  <a:gd name="T14" fmla="*/ 17 w 22"/>
                  <a:gd name="T15" fmla="*/ 2 h 14"/>
                  <a:gd name="T16" fmla="*/ 14 w 22"/>
                  <a:gd name="T17" fmla="*/ 2 h 14"/>
                  <a:gd name="T18" fmla="*/ 11 w 22"/>
                  <a:gd name="T19" fmla="*/ 2 h 14"/>
                  <a:gd name="T20" fmla="*/ 8 w 22"/>
                  <a:gd name="T21" fmla="*/ 5 h 14"/>
                  <a:gd name="T22" fmla="*/ 4 w 22"/>
                  <a:gd name="T23" fmla="*/ 7 h 14"/>
                  <a:gd name="T24" fmla="*/ 1 w 22"/>
                  <a:gd name="T25" fmla="*/ 10 h 14"/>
                  <a:gd name="T26" fmla="*/ 1 w 22"/>
                  <a:gd name="T27" fmla="*/ 11 h 14"/>
                  <a:gd name="T28" fmla="*/ 1 w 22"/>
                  <a:gd name="T29" fmla="*/ 13 h 14"/>
                  <a:gd name="T30" fmla="*/ 4 w 22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4">
                    <a:moveTo>
                      <a:pt x="4" y="11"/>
                    </a:moveTo>
                    <a:cubicBezTo>
                      <a:pt x="5" y="11"/>
                      <a:pt x="5" y="11"/>
                      <a:pt x="8" y="10"/>
                    </a:cubicBezTo>
                    <a:cubicBezTo>
                      <a:pt x="8" y="8"/>
                      <a:pt x="8" y="8"/>
                      <a:pt x="11" y="7"/>
                    </a:cubicBezTo>
                    <a:cubicBezTo>
                      <a:pt x="12" y="5"/>
                      <a:pt x="14" y="7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2"/>
                      <a:pt x="19" y="3"/>
                      <a:pt x="19" y="2"/>
                    </a:cubicBezTo>
                    <a:cubicBezTo>
                      <a:pt x="21" y="2"/>
                      <a:pt x="22" y="2"/>
                      <a:pt x="21" y="0"/>
                    </a:cubicBezTo>
                    <a:cubicBezTo>
                      <a:pt x="19" y="0"/>
                      <a:pt x="18" y="2"/>
                      <a:pt x="17" y="2"/>
                    </a:cubicBezTo>
                    <a:cubicBezTo>
                      <a:pt x="17" y="2"/>
                      <a:pt x="15" y="2"/>
                      <a:pt x="14" y="2"/>
                    </a:cubicBezTo>
                    <a:cubicBezTo>
                      <a:pt x="14" y="2"/>
                      <a:pt x="12" y="2"/>
                      <a:pt x="11" y="2"/>
                    </a:cubicBezTo>
                    <a:cubicBezTo>
                      <a:pt x="8" y="3"/>
                      <a:pt x="10" y="3"/>
                      <a:pt x="8" y="5"/>
                    </a:cubicBezTo>
                    <a:cubicBezTo>
                      <a:pt x="5" y="7"/>
                      <a:pt x="5" y="5"/>
                      <a:pt x="4" y="7"/>
                    </a:cubicBezTo>
                    <a:cubicBezTo>
                      <a:pt x="1" y="8"/>
                      <a:pt x="1" y="10"/>
                      <a:pt x="1" y="10"/>
                    </a:cubicBezTo>
                    <a:cubicBezTo>
                      <a:pt x="1" y="11"/>
                      <a:pt x="3" y="11"/>
                      <a:pt x="1" y="11"/>
                    </a:cubicBezTo>
                    <a:cubicBezTo>
                      <a:pt x="1" y="11"/>
                      <a:pt x="0" y="13"/>
                      <a:pt x="1" y="13"/>
                    </a:cubicBezTo>
                    <a:cubicBezTo>
                      <a:pt x="4" y="14"/>
                      <a:pt x="4" y="11"/>
                      <a:pt x="4" y="11"/>
                    </a:cubicBezTo>
                    <a:close/>
                  </a:path>
                </a:pathLst>
              </a:custGeom>
              <a:solidFill>
                <a:srgbClr val="E6325E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0" name="Freeform 2496"/>
              <p:cNvSpPr>
                <a:spLocks/>
              </p:cNvSpPr>
              <p:nvPr/>
            </p:nvSpPr>
            <p:spPr bwMode="auto">
              <a:xfrm>
                <a:off x="5721997" y="4385667"/>
                <a:ext cx="123550" cy="167280"/>
              </a:xfrm>
              <a:custGeom>
                <a:avLst/>
                <a:gdLst>
                  <a:gd name="T0" fmla="*/ 10 w 36"/>
                  <a:gd name="T1" fmla="*/ 44 h 45"/>
                  <a:gd name="T2" fmla="*/ 10 w 36"/>
                  <a:gd name="T3" fmla="*/ 39 h 45"/>
                  <a:gd name="T4" fmla="*/ 10 w 36"/>
                  <a:gd name="T5" fmla="*/ 31 h 45"/>
                  <a:gd name="T6" fmla="*/ 11 w 36"/>
                  <a:gd name="T7" fmla="*/ 28 h 45"/>
                  <a:gd name="T8" fmla="*/ 12 w 36"/>
                  <a:gd name="T9" fmla="*/ 30 h 45"/>
                  <a:gd name="T10" fmla="*/ 14 w 36"/>
                  <a:gd name="T11" fmla="*/ 34 h 45"/>
                  <a:gd name="T12" fmla="*/ 18 w 36"/>
                  <a:gd name="T13" fmla="*/ 41 h 45"/>
                  <a:gd name="T14" fmla="*/ 19 w 36"/>
                  <a:gd name="T15" fmla="*/ 38 h 45"/>
                  <a:gd name="T16" fmla="*/ 24 w 36"/>
                  <a:gd name="T17" fmla="*/ 36 h 45"/>
                  <a:gd name="T18" fmla="*/ 19 w 36"/>
                  <a:gd name="T19" fmla="*/ 31 h 45"/>
                  <a:gd name="T20" fmla="*/ 17 w 36"/>
                  <a:gd name="T21" fmla="*/ 25 h 45"/>
                  <a:gd name="T22" fmla="*/ 22 w 36"/>
                  <a:gd name="T23" fmla="*/ 17 h 45"/>
                  <a:gd name="T24" fmla="*/ 26 w 36"/>
                  <a:gd name="T25" fmla="*/ 17 h 45"/>
                  <a:gd name="T26" fmla="*/ 24 w 36"/>
                  <a:gd name="T27" fmla="*/ 14 h 45"/>
                  <a:gd name="T28" fmla="*/ 17 w 36"/>
                  <a:gd name="T29" fmla="*/ 17 h 45"/>
                  <a:gd name="T30" fmla="*/ 11 w 36"/>
                  <a:gd name="T31" fmla="*/ 20 h 45"/>
                  <a:gd name="T32" fmla="*/ 10 w 36"/>
                  <a:gd name="T33" fmla="*/ 16 h 45"/>
                  <a:gd name="T34" fmla="*/ 11 w 36"/>
                  <a:gd name="T35" fmla="*/ 8 h 45"/>
                  <a:gd name="T36" fmla="*/ 17 w 36"/>
                  <a:gd name="T37" fmla="*/ 8 h 45"/>
                  <a:gd name="T38" fmla="*/ 25 w 36"/>
                  <a:gd name="T39" fmla="*/ 8 h 45"/>
                  <a:gd name="T40" fmla="*/ 32 w 36"/>
                  <a:gd name="T41" fmla="*/ 8 h 45"/>
                  <a:gd name="T42" fmla="*/ 35 w 36"/>
                  <a:gd name="T43" fmla="*/ 2 h 45"/>
                  <a:gd name="T44" fmla="*/ 29 w 36"/>
                  <a:gd name="T45" fmla="*/ 6 h 45"/>
                  <a:gd name="T46" fmla="*/ 24 w 36"/>
                  <a:gd name="T47" fmla="*/ 6 h 45"/>
                  <a:gd name="T48" fmla="*/ 18 w 36"/>
                  <a:gd name="T49" fmla="*/ 5 h 45"/>
                  <a:gd name="T50" fmla="*/ 14 w 36"/>
                  <a:gd name="T51" fmla="*/ 5 h 45"/>
                  <a:gd name="T52" fmla="*/ 11 w 36"/>
                  <a:gd name="T53" fmla="*/ 5 h 45"/>
                  <a:gd name="T54" fmla="*/ 10 w 36"/>
                  <a:gd name="T55" fmla="*/ 6 h 45"/>
                  <a:gd name="T56" fmla="*/ 8 w 36"/>
                  <a:gd name="T57" fmla="*/ 8 h 45"/>
                  <a:gd name="T58" fmla="*/ 7 w 36"/>
                  <a:gd name="T59" fmla="*/ 11 h 45"/>
                  <a:gd name="T60" fmla="*/ 7 w 36"/>
                  <a:gd name="T61" fmla="*/ 14 h 45"/>
                  <a:gd name="T62" fmla="*/ 4 w 36"/>
                  <a:gd name="T63" fmla="*/ 20 h 45"/>
                  <a:gd name="T64" fmla="*/ 4 w 36"/>
                  <a:gd name="T65" fmla="*/ 25 h 45"/>
                  <a:gd name="T66" fmla="*/ 1 w 36"/>
                  <a:gd name="T67" fmla="*/ 28 h 45"/>
                  <a:gd name="T68" fmla="*/ 1 w 36"/>
                  <a:gd name="T69" fmla="*/ 31 h 45"/>
                  <a:gd name="T70" fmla="*/ 6 w 36"/>
                  <a:gd name="T71" fmla="*/ 33 h 45"/>
                  <a:gd name="T72" fmla="*/ 6 w 36"/>
                  <a:gd name="T73" fmla="*/ 44 h 45"/>
                  <a:gd name="T74" fmla="*/ 10 w 36"/>
                  <a:gd name="T7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" h="45">
                    <a:moveTo>
                      <a:pt x="10" y="44"/>
                    </a:moveTo>
                    <a:cubicBezTo>
                      <a:pt x="11" y="44"/>
                      <a:pt x="8" y="41"/>
                      <a:pt x="10" y="39"/>
                    </a:cubicBezTo>
                    <a:cubicBezTo>
                      <a:pt x="11" y="38"/>
                      <a:pt x="10" y="34"/>
                      <a:pt x="10" y="31"/>
                    </a:cubicBezTo>
                    <a:cubicBezTo>
                      <a:pt x="11" y="28"/>
                      <a:pt x="8" y="30"/>
                      <a:pt x="11" y="28"/>
                    </a:cubicBezTo>
                    <a:cubicBezTo>
                      <a:pt x="14" y="25"/>
                      <a:pt x="14" y="28"/>
                      <a:pt x="12" y="30"/>
                    </a:cubicBezTo>
                    <a:cubicBezTo>
                      <a:pt x="11" y="33"/>
                      <a:pt x="14" y="33"/>
                      <a:pt x="14" y="34"/>
                    </a:cubicBezTo>
                    <a:cubicBezTo>
                      <a:pt x="17" y="36"/>
                      <a:pt x="14" y="41"/>
                      <a:pt x="18" y="41"/>
                    </a:cubicBezTo>
                    <a:cubicBezTo>
                      <a:pt x="19" y="41"/>
                      <a:pt x="18" y="38"/>
                      <a:pt x="19" y="38"/>
                    </a:cubicBezTo>
                    <a:cubicBezTo>
                      <a:pt x="22" y="36"/>
                      <a:pt x="22" y="38"/>
                      <a:pt x="24" y="36"/>
                    </a:cubicBezTo>
                    <a:cubicBezTo>
                      <a:pt x="24" y="33"/>
                      <a:pt x="18" y="33"/>
                      <a:pt x="19" y="31"/>
                    </a:cubicBezTo>
                    <a:cubicBezTo>
                      <a:pt x="22" y="30"/>
                      <a:pt x="18" y="27"/>
                      <a:pt x="17" y="25"/>
                    </a:cubicBezTo>
                    <a:cubicBezTo>
                      <a:pt x="14" y="22"/>
                      <a:pt x="19" y="22"/>
                      <a:pt x="22" y="17"/>
                    </a:cubicBezTo>
                    <a:cubicBezTo>
                      <a:pt x="24" y="14"/>
                      <a:pt x="25" y="19"/>
                      <a:pt x="26" y="17"/>
                    </a:cubicBezTo>
                    <a:cubicBezTo>
                      <a:pt x="26" y="16"/>
                      <a:pt x="26" y="14"/>
                      <a:pt x="24" y="14"/>
                    </a:cubicBezTo>
                    <a:cubicBezTo>
                      <a:pt x="18" y="14"/>
                      <a:pt x="19" y="17"/>
                      <a:pt x="17" y="17"/>
                    </a:cubicBezTo>
                    <a:cubicBezTo>
                      <a:pt x="14" y="16"/>
                      <a:pt x="14" y="20"/>
                      <a:pt x="11" y="20"/>
                    </a:cubicBezTo>
                    <a:cubicBezTo>
                      <a:pt x="10" y="19"/>
                      <a:pt x="11" y="17"/>
                      <a:pt x="10" y="16"/>
                    </a:cubicBezTo>
                    <a:cubicBezTo>
                      <a:pt x="7" y="14"/>
                      <a:pt x="8" y="6"/>
                      <a:pt x="11" y="8"/>
                    </a:cubicBezTo>
                    <a:cubicBezTo>
                      <a:pt x="14" y="9"/>
                      <a:pt x="15" y="8"/>
                      <a:pt x="17" y="8"/>
                    </a:cubicBezTo>
                    <a:cubicBezTo>
                      <a:pt x="18" y="9"/>
                      <a:pt x="24" y="8"/>
                      <a:pt x="25" y="8"/>
                    </a:cubicBezTo>
                    <a:cubicBezTo>
                      <a:pt x="25" y="9"/>
                      <a:pt x="29" y="11"/>
                      <a:pt x="32" y="8"/>
                    </a:cubicBezTo>
                    <a:cubicBezTo>
                      <a:pt x="33" y="5"/>
                      <a:pt x="36" y="3"/>
                      <a:pt x="35" y="2"/>
                    </a:cubicBezTo>
                    <a:cubicBezTo>
                      <a:pt x="33" y="0"/>
                      <a:pt x="32" y="3"/>
                      <a:pt x="29" y="6"/>
                    </a:cubicBezTo>
                    <a:cubicBezTo>
                      <a:pt x="29" y="8"/>
                      <a:pt x="24" y="5"/>
                      <a:pt x="24" y="6"/>
                    </a:cubicBezTo>
                    <a:cubicBezTo>
                      <a:pt x="24" y="6"/>
                      <a:pt x="21" y="5"/>
                      <a:pt x="18" y="5"/>
                    </a:cubicBezTo>
                    <a:cubicBezTo>
                      <a:pt x="14" y="6"/>
                      <a:pt x="17" y="5"/>
                      <a:pt x="14" y="5"/>
                    </a:cubicBezTo>
                    <a:cubicBezTo>
                      <a:pt x="14" y="5"/>
                      <a:pt x="12" y="3"/>
                      <a:pt x="11" y="5"/>
                    </a:cubicBezTo>
                    <a:cubicBezTo>
                      <a:pt x="11" y="5"/>
                      <a:pt x="11" y="8"/>
                      <a:pt x="10" y="6"/>
                    </a:cubicBezTo>
                    <a:cubicBezTo>
                      <a:pt x="8" y="5"/>
                      <a:pt x="8" y="8"/>
                      <a:pt x="8" y="8"/>
                    </a:cubicBezTo>
                    <a:cubicBezTo>
                      <a:pt x="6" y="11"/>
                      <a:pt x="8" y="11"/>
                      <a:pt x="7" y="11"/>
                    </a:cubicBezTo>
                    <a:cubicBezTo>
                      <a:pt x="4" y="13"/>
                      <a:pt x="7" y="13"/>
                      <a:pt x="7" y="14"/>
                    </a:cubicBezTo>
                    <a:cubicBezTo>
                      <a:pt x="6" y="16"/>
                      <a:pt x="4" y="17"/>
                      <a:pt x="4" y="20"/>
                    </a:cubicBezTo>
                    <a:cubicBezTo>
                      <a:pt x="4" y="25"/>
                      <a:pt x="4" y="22"/>
                      <a:pt x="4" y="25"/>
                    </a:cubicBezTo>
                    <a:cubicBezTo>
                      <a:pt x="4" y="28"/>
                      <a:pt x="0" y="27"/>
                      <a:pt x="1" y="28"/>
                    </a:cubicBezTo>
                    <a:cubicBezTo>
                      <a:pt x="3" y="30"/>
                      <a:pt x="0" y="28"/>
                      <a:pt x="1" y="31"/>
                    </a:cubicBezTo>
                    <a:cubicBezTo>
                      <a:pt x="3" y="33"/>
                      <a:pt x="4" y="30"/>
                      <a:pt x="6" y="33"/>
                    </a:cubicBezTo>
                    <a:cubicBezTo>
                      <a:pt x="8" y="36"/>
                      <a:pt x="4" y="41"/>
                      <a:pt x="6" y="44"/>
                    </a:cubicBezTo>
                    <a:cubicBezTo>
                      <a:pt x="7" y="45"/>
                      <a:pt x="8" y="44"/>
                      <a:pt x="10" y="44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1" name="Freeform 2497"/>
              <p:cNvSpPr>
                <a:spLocks/>
              </p:cNvSpPr>
              <p:nvPr/>
            </p:nvSpPr>
            <p:spPr bwMode="auto">
              <a:xfrm>
                <a:off x="5856667" y="4490216"/>
                <a:ext cx="27181" cy="22217"/>
              </a:xfrm>
              <a:custGeom>
                <a:avLst/>
                <a:gdLst>
                  <a:gd name="T0" fmla="*/ 4 w 8"/>
                  <a:gd name="T1" fmla="*/ 5 h 6"/>
                  <a:gd name="T2" fmla="*/ 5 w 8"/>
                  <a:gd name="T3" fmla="*/ 2 h 6"/>
                  <a:gd name="T4" fmla="*/ 1 w 8"/>
                  <a:gd name="T5" fmla="*/ 2 h 6"/>
                  <a:gd name="T6" fmla="*/ 4 w 8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4" y="5"/>
                    </a:moveTo>
                    <a:cubicBezTo>
                      <a:pt x="5" y="6"/>
                      <a:pt x="8" y="3"/>
                      <a:pt x="5" y="2"/>
                    </a:cubicBezTo>
                    <a:cubicBezTo>
                      <a:pt x="5" y="0"/>
                      <a:pt x="1" y="0"/>
                      <a:pt x="1" y="2"/>
                    </a:cubicBezTo>
                    <a:cubicBezTo>
                      <a:pt x="0" y="3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2" name="Freeform 2498"/>
              <p:cNvSpPr>
                <a:spLocks/>
              </p:cNvSpPr>
              <p:nvPr/>
            </p:nvSpPr>
            <p:spPr bwMode="auto">
              <a:xfrm>
                <a:off x="5887555" y="4486296"/>
                <a:ext cx="64246" cy="26137"/>
              </a:xfrm>
              <a:custGeom>
                <a:avLst/>
                <a:gdLst>
                  <a:gd name="T0" fmla="*/ 3 w 19"/>
                  <a:gd name="T1" fmla="*/ 3 h 7"/>
                  <a:gd name="T2" fmla="*/ 6 w 19"/>
                  <a:gd name="T3" fmla="*/ 4 h 7"/>
                  <a:gd name="T4" fmla="*/ 10 w 19"/>
                  <a:gd name="T5" fmla="*/ 4 h 7"/>
                  <a:gd name="T6" fmla="*/ 14 w 19"/>
                  <a:gd name="T7" fmla="*/ 6 h 7"/>
                  <a:gd name="T8" fmla="*/ 16 w 19"/>
                  <a:gd name="T9" fmla="*/ 3 h 7"/>
                  <a:gd name="T10" fmla="*/ 10 w 19"/>
                  <a:gd name="T11" fmla="*/ 1 h 7"/>
                  <a:gd name="T12" fmla="*/ 7 w 19"/>
                  <a:gd name="T13" fmla="*/ 1 h 7"/>
                  <a:gd name="T14" fmla="*/ 0 w 19"/>
                  <a:gd name="T15" fmla="*/ 4 h 7"/>
                  <a:gd name="T16" fmla="*/ 3 w 19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7">
                    <a:moveTo>
                      <a:pt x="3" y="3"/>
                    </a:moveTo>
                    <a:cubicBezTo>
                      <a:pt x="3" y="3"/>
                      <a:pt x="5" y="4"/>
                      <a:pt x="6" y="4"/>
                    </a:cubicBezTo>
                    <a:cubicBezTo>
                      <a:pt x="9" y="3"/>
                      <a:pt x="10" y="4"/>
                      <a:pt x="10" y="4"/>
                    </a:cubicBezTo>
                    <a:cubicBezTo>
                      <a:pt x="10" y="3"/>
                      <a:pt x="13" y="4"/>
                      <a:pt x="14" y="6"/>
                    </a:cubicBezTo>
                    <a:cubicBezTo>
                      <a:pt x="19" y="7"/>
                      <a:pt x="19" y="6"/>
                      <a:pt x="16" y="3"/>
                    </a:cubicBezTo>
                    <a:cubicBezTo>
                      <a:pt x="14" y="1"/>
                      <a:pt x="14" y="3"/>
                      <a:pt x="10" y="1"/>
                    </a:cubicBezTo>
                    <a:cubicBezTo>
                      <a:pt x="9" y="0"/>
                      <a:pt x="10" y="1"/>
                      <a:pt x="7" y="1"/>
                    </a:cubicBezTo>
                    <a:cubicBezTo>
                      <a:pt x="3" y="1"/>
                      <a:pt x="0" y="3"/>
                      <a:pt x="0" y="4"/>
                    </a:cubicBezTo>
                    <a:cubicBezTo>
                      <a:pt x="2" y="6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3" name="Freeform 2499"/>
              <p:cNvSpPr>
                <a:spLocks/>
              </p:cNvSpPr>
              <p:nvPr/>
            </p:nvSpPr>
            <p:spPr bwMode="auto">
              <a:xfrm>
                <a:off x="5825780" y="4460158"/>
                <a:ext cx="19768" cy="14376"/>
              </a:xfrm>
              <a:custGeom>
                <a:avLst/>
                <a:gdLst>
                  <a:gd name="T0" fmla="*/ 0 w 6"/>
                  <a:gd name="T1" fmla="*/ 2 h 4"/>
                  <a:gd name="T2" fmla="*/ 6 w 6"/>
                  <a:gd name="T3" fmla="*/ 2 h 4"/>
                  <a:gd name="T4" fmla="*/ 0 w 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0" y="0"/>
                      <a:pt x="6" y="2"/>
                      <a:pt x="6" y="2"/>
                    </a:cubicBezTo>
                    <a:cubicBezTo>
                      <a:pt x="6" y="2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4" name="Freeform 2500"/>
              <p:cNvSpPr>
                <a:spLocks/>
              </p:cNvSpPr>
              <p:nvPr/>
            </p:nvSpPr>
            <p:spPr bwMode="auto">
              <a:xfrm>
                <a:off x="5845548" y="4460158"/>
                <a:ext cx="24710" cy="14376"/>
              </a:xfrm>
              <a:custGeom>
                <a:avLst/>
                <a:gdLst>
                  <a:gd name="T0" fmla="*/ 0 w 7"/>
                  <a:gd name="T1" fmla="*/ 2 h 4"/>
                  <a:gd name="T2" fmla="*/ 6 w 7"/>
                  <a:gd name="T3" fmla="*/ 2 h 4"/>
                  <a:gd name="T4" fmla="*/ 0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cubicBezTo>
                      <a:pt x="1" y="0"/>
                      <a:pt x="7" y="2"/>
                      <a:pt x="6" y="2"/>
                    </a:cubicBezTo>
                    <a:cubicBezTo>
                      <a:pt x="4" y="2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5" name="Freeform 2501"/>
              <p:cNvSpPr>
                <a:spLocks/>
              </p:cNvSpPr>
              <p:nvPr/>
            </p:nvSpPr>
            <p:spPr bwMode="auto">
              <a:xfrm>
                <a:off x="5883848" y="4456238"/>
                <a:ext cx="19768" cy="11762"/>
              </a:xfrm>
              <a:custGeom>
                <a:avLst/>
                <a:gdLst>
                  <a:gd name="T0" fmla="*/ 1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1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3" y="1"/>
                      <a:pt x="6" y="3"/>
                      <a:pt x="3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6" name="Freeform 2502"/>
              <p:cNvSpPr>
                <a:spLocks/>
              </p:cNvSpPr>
              <p:nvPr/>
            </p:nvSpPr>
            <p:spPr bwMode="auto">
              <a:xfrm>
                <a:off x="5920913" y="4460158"/>
                <a:ext cx="13591" cy="18296"/>
              </a:xfrm>
              <a:custGeom>
                <a:avLst/>
                <a:gdLst>
                  <a:gd name="T0" fmla="*/ 0 w 4"/>
                  <a:gd name="T1" fmla="*/ 2 h 5"/>
                  <a:gd name="T2" fmla="*/ 4 w 4"/>
                  <a:gd name="T3" fmla="*/ 2 h 5"/>
                  <a:gd name="T4" fmla="*/ 2 w 4"/>
                  <a:gd name="T5" fmla="*/ 2 h 5"/>
                  <a:gd name="T6" fmla="*/ 0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2" y="4"/>
                      <a:pt x="4" y="5"/>
                      <a:pt x="4" y="2"/>
                    </a:cubicBezTo>
                    <a:cubicBezTo>
                      <a:pt x="4" y="2"/>
                      <a:pt x="4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7" name="Freeform 2503"/>
              <p:cNvSpPr>
                <a:spLocks/>
              </p:cNvSpPr>
              <p:nvPr/>
            </p:nvSpPr>
            <p:spPr bwMode="auto">
              <a:xfrm>
                <a:off x="5934504" y="4444476"/>
                <a:ext cx="17297" cy="15682"/>
              </a:xfrm>
              <a:custGeom>
                <a:avLst/>
                <a:gdLst>
                  <a:gd name="T0" fmla="*/ 3 w 5"/>
                  <a:gd name="T1" fmla="*/ 1 h 4"/>
                  <a:gd name="T2" fmla="*/ 0 w 5"/>
                  <a:gd name="T3" fmla="*/ 1 h 4"/>
                  <a:gd name="T4" fmla="*/ 3 w 5"/>
                  <a:gd name="T5" fmla="*/ 3 h 4"/>
                  <a:gd name="T6" fmla="*/ 3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1"/>
                    </a:moveTo>
                    <a:cubicBezTo>
                      <a:pt x="3" y="0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3"/>
                    </a:cubicBezTo>
                    <a:cubicBezTo>
                      <a:pt x="3" y="4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8" name="Freeform 2504"/>
              <p:cNvSpPr>
                <a:spLocks/>
              </p:cNvSpPr>
              <p:nvPr/>
            </p:nvSpPr>
            <p:spPr bwMode="auto">
              <a:xfrm>
                <a:off x="5932033" y="4426180"/>
                <a:ext cx="23475" cy="11762"/>
              </a:xfrm>
              <a:custGeom>
                <a:avLst/>
                <a:gdLst>
                  <a:gd name="T0" fmla="*/ 4 w 7"/>
                  <a:gd name="T1" fmla="*/ 2 h 3"/>
                  <a:gd name="T2" fmla="*/ 7 w 7"/>
                  <a:gd name="T3" fmla="*/ 2 h 3"/>
                  <a:gd name="T4" fmla="*/ 3 w 7"/>
                  <a:gd name="T5" fmla="*/ 0 h 3"/>
                  <a:gd name="T6" fmla="*/ 1 w 7"/>
                  <a:gd name="T7" fmla="*/ 2 h 3"/>
                  <a:gd name="T8" fmla="*/ 4 w 7"/>
                  <a:gd name="T9" fmla="*/ 3 h 3"/>
                  <a:gd name="T10" fmla="*/ 4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2"/>
                    </a:moveTo>
                    <a:cubicBezTo>
                      <a:pt x="4" y="2"/>
                      <a:pt x="6" y="3"/>
                      <a:pt x="7" y="2"/>
                    </a:cubicBezTo>
                    <a:cubicBezTo>
                      <a:pt x="7" y="2"/>
                      <a:pt x="6" y="0"/>
                      <a:pt x="3" y="0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6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9" name="Freeform 2505"/>
              <p:cNvSpPr>
                <a:spLocks/>
              </p:cNvSpPr>
              <p:nvPr/>
            </p:nvSpPr>
            <p:spPr bwMode="auto">
              <a:xfrm>
                <a:off x="5883848" y="4373905"/>
                <a:ext cx="27181" cy="74492"/>
              </a:xfrm>
              <a:custGeom>
                <a:avLst/>
                <a:gdLst>
                  <a:gd name="T0" fmla="*/ 4 w 8"/>
                  <a:gd name="T1" fmla="*/ 17 h 20"/>
                  <a:gd name="T2" fmla="*/ 1 w 8"/>
                  <a:gd name="T3" fmla="*/ 12 h 20"/>
                  <a:gd name="T4" fmla="*/ 6 w 8"/>
                  <a:gd name="T5" fmla="*/ 12 h 20"/>
                  <a:gd name="T6" fmla="*/ 6 w 8"/>
                  <a:gd name="T7" fmla="*/ 11 h 20"/>
                  <a:gd name="T8" fmla="*/ 6 w 8"/>
                  <a:gd name="T9" fmla="*/ 9 h 20"/>
                  <a:gd name="T10" fmla="*/ 6 w 8"/>
                  <a:gd name="T11" fmla="*/ 5 h 20"/>
                  <a:gd name="T12" fmla="*/ 1 w 8"/>
                  <a:gd name="T13" fmla="*/ 9 h 20"/>
                  <a:gd name="T14" fmla="*/ 3 w 8"/>
                  <a:gd name="T15" fmla="*/ 6 h 20"/>
                  <a:gd name="T16" fmla="*/ 1 w 8"/>
                  <a:gd name="T17" fmla="*/ 3 h 20"/>
                  <a:gd name="T18" fmla="*/ 1 w 8"/>
                  <a:gd name="T19" fmla="*/ 2 h 20"/>
                  <a:gd name="T20" fmla="*/ 0 w 8"/>
                  <a:gd name="T21" fmla="*/ 9 h 20"/>
                  <a:gd name="T22" fmla="*/ 1 w 8"/>
                  <a:gd name="T23" fmla="*/ 11 h 20"/>
                  <a:gd name="T24" fmla="*/ 1 w 8"/>
                  <a:gd name="T25" fmla="*/ 16 h 20"/>
                  <a:gd name="T26" fmla="*/ 6 w 8"/>
                  <a:gd name="T27" fmla="*/ 20 h 20"/>
                  <a:gd name="T28" fmla="*/ 4 w 8"/>
                  <a:gd name="T2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20">
                    <a:moveTo>
                      <a:pt x="4" y="17"/>
                    </a:moveTo>
                    <a:cubicBezTo>
                      <a:pt x="3" y="16"/>
                      <a:pt x="1" y="14"/>
                      <a:pt x="1" y="12"/>
                    </a:cubicBezTo>
                    <a:cubicBezTo>
                      <a:pt x="3" y="11"/>
                      <a:pt x="4" y="11"/>
                      <a:pt x="6" y="12"/>
                    </a:cubicBezTo>
                    <a:cubicBezTo>
                      <a:pt x="8" y="14"/>
                      <a:pt x="7" y="11"/>
                      <a:pt x="6" y="11"/>
                    </a:cubicBezTo>
                    <a:cubicBezTo>
                      <a:pt x="3" y="9"/>
                      <a:pt x="6" y="9"/>
                      <a:pt x="6" y="9"/>
                    </a:cubicBezTo>
                    <a:cubicBezTo>
                      <a:pt x="7" y="8"/>
                      <a:pt x="7" y="5"/>
                      <a:pt x="6" y="5"/>
                    </a:cubicBezTo>
                    <a:cubicBezTo>
                      <a:pt x="3" y="6"/>
                      <a:pt x="1" y="11"/>
                      <a:pt x="1" y="9"/>
                    </a:cubicBezTo>
                    <a:cubicBezTo>
                      <a:pt x="1" y="8"/>
                      <a:pt x="1" y="9"/>
                      <a:pt x="3" y="6"/>
                    </a:cubicBezTo>
                    <a:cubicBezTo>
                      <a:pt x="4" y="5"/>
                      <a:pt x="1" y="5"/>
                      <a:pt x="1" y="3"/>
                    </a:cubicBezTo>
                    <a:cubicBezTo>
                      <a:pt x="3" y="2"/>
                      <a:pt x="4" y="0"/>
                      <a:pt x="1" y="2"/>
                    </a:cubicBezTo>
                    <a:cubicBezTo>
                      <a:pt x="0" y="3"/>
                      <a:pt x="0" y="8"/>
                      <a:pt x="0" y="9"/>
                    </a:cubicBezTo>
                    <a:cubicBezTo>
                      <a:pt x="1" y="9"/>
                      <a:pt x="0" y="11"/>
                      <a:pt x="1" y="11"/>
                    </a:cubicBezTo>
                    <a:cubicBezTo>
                      <a:pt x="1" y="14"/>
                      <a:pt x="0" y="14"/>
                      <a:pt x="1" y="16"/>
                    </a:cubicBezTo>
                    <a:cubicBezTo>
                      <a:pt x="3" y="17"/>
                      <a:pt x="4" y="20"/>
                      <a:pt x="6" y="20"/>
                    </a:cubicBezTo>
                    <a:cubicBezTo>
                      <a:pt x="6" y="19"/>
                      <a:pt x="6" y="19"/>
                      <a:pt x="4" y="17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0" name="Freeform 2506"/>
              <p:cNvSpPr>
                <a:spLocks/>
              </p:cNvSpPr>
              <p:nvPr/>
            </p:nvSpPr>
            <p:spPr bwMode="auto">
              <a:xfrm>
                <a:off x="5897439" y="4363450"/>
                <a:ext cx="9884" cy="30058"/>
              </a:xfrm>
              <a:custGeom>
                <a:avLst/>
                <a:gdLst>
                  <a:gd name="T0" fmla="*/ 0 w 3"/>
                  <a:gd name="T1" fmla="*/ 5 h 8"/>
                  <a:gd name="T2" fmla="*/ 2 w 3"/>
                  <a:gd name="T3" fmla="*/ 3 h 8"/>
                  <a:gd name="T4" fmla="*/ 0 w 3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0" y="5"/>
                    </a:moveTo>
                    <a:cubicBezTo>
                      <a:pt x="0" y="3"/>
                      <a:pt x="2" y="0"/>
                      <a:pt x="2" y="3"/>
                    </a:cubicBezTo>
                    <a:cubicBezTo>
                      <a:pt x="3" y="3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1" name="Freeform 2507"/>
              <p:cNvSpPr>
                <a:spLocks/>
              </p:cNvSpPr>
              <p:nvPr/>
            </p:nvSpPr>
            <p:spPr bwMode="auto">
              <a:xfrm>
                <a:off x="5783773" y="4537264"/>
                <a:ext cx="0" cy="11762"/>
              </a:xfrm>
              <a:custGeom>
                <a:avLst/>
                <a:gdLst>
                  <a:gd name="T0" fmla="*/ 1 h 3"/>
                  <a:gd name="T1" fmla="*/ 0 h 3"/>
                  <a:gd name="T2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2" name="Freeform 2508"/>
              <p:cNvSpPr>
                <a:spLocks/>
              </p:cNvSpPr>
              <p:nvPr/>
            </p:nvSpPr>
            <p:spPr bwMode="auto">
              <a:xfrm>
                <a:off x="5783773" y="4526809"/>
                <a:ext cx="21004" cy="22217"/>
              </a:xfrm>
              <a:custGeom>
                <a:avLst/>
                <a:gdLst>
                  <a:gd name="T0" fmla="*/ 4 w 6"/>
                  <a:gd name="T1" fmla="*/ 4 h 6"/>
                  <a:gd name="T2" fmla="*/ 4 w 6"/>
                  <a:gd name="T3" fmla="*/ 1 h 6"/>
                  <a:gd name="T4" fmla="*/ 1 w 6"/>
                  <a:gd name="T5" fmla="*/ 3 h 6"/>
                  <a:gd name="T6" fmla="*/ 3 w 6"/>
                  <a:gd name="T7" fmla="*/ 4 h 6"/>
                  <a:gd name="T8" fmla="*/ 4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cubicBezTo>
                      <a:pt x="4" y="3"/>
                      <a:pt x="4" y="3"/>
                      <a:pt x="4" y="1"/>
                    </a:cubicBezTo>
                    <a:cubicBezTo>
                      <a:pt x="6" y="0"/>
                      <a:pt x="1" y="0"/>
                      <a:pt x="1" y="3"/>
                    </a:cubicBezTo>
                    <a:cubicBezTo>
                      <a:pt x="3" y="3"/>
                      <a:pt x="0" y="6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3" name="Freeform 2509"/>
              <p:cNvSpPr>
                <a:spLocks/>
              </p:cNvSpPr>
              <p:nvPr/>
            </p:nvSpPr>
            <p:spPr bwMode="auto">
              <a:xfrm>
                <a:off x="5787479" y="4512433"/>
                <a:ext cx="24710" cy="40513"/>
              </a:xfrm>
              <a:custGeom>
                <a:avLst/>
                <a:gdLst>
                  <a:gd name="T0" fmla="*/ 5 w 7"/>
                  <a:gd name="T1" fmla="*/ 10 h 11"/>
                  <a:gd name="T2" fmla="*/ 5 w 7"/>
                  <a:gd name="T3" fmla="*/ 8 h 11"/>
                  <a:gd name="T4" fmla="*/ 6 w 7"/>
                  <a:gd name="T5" fmla="*/ 4 h 11"/>
                  <a:gd name="T6" fmla="*/ 5 w 7"/>
                  <a:gd name="T7" fmla="*/ 7 h 11"/>
                  <a:gd name="T8" fmla="*/ 3 w 7"/>
                  <a:gd name="T9" fmla="*/ 11 h 11"/>
                  <a:gd name="T10" fmla="*/ 5 w 7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10"/>
                    </a:moveTo>
                    <a:cubicBezTo>
                      <a:pt x="5" y="8"/>
                      <a:pt x="7" y="10"/>
                      <a:pt x="5" y="8"/>
                    </a:cubicBezTo>
                    <a:cubicBezTo>
                      <a:pt x="3" y="5"/>
                      <a:pt x="7" y="7"/>
                      <a:pt x="6" y="4"/>
                    </a:cubicBezTo>
                    <a:cubicBezTo>
                      <a:pt x="5" y="0"/>
                      <a:pt x="5" y="4"/>
                      <a:pt x="5" y="7"/>
                    </a:cubicBezTo>
                    <a:cubicBezTo>
                      <a:pt x="5" y="10"/>
                      <a:pt x="0" y="10"/>
                      <a:pt x="3" y="11"/>
                    </a:cubicBezTo>
                    <a:cubicBezTo>
                      <a:pt x="5" y="11"/>
                      <a:pt x="5" y="11"/>
                      <a:pt x="5" y="10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4" name="Freeform 2510"/>
              <p:cNvSpPr>
                <a:spLocks/>
              </p:cNvSpPr>
              <p:nvPr/>
            </p:nvSpPr>
            <p:spPr bwMode="auto">
              <a:xfrm>
                <a:off x="5804776" y="4448397"/>
                <a:ext cx="3707" cy="1176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5" name="Freeform 2511"/>
              <p:cNvSpPr>
                <a:spLocks/>
              </p:cNvSpPr>
              <p:nvPr/>
            </p:nvSpPr>
            <p:spPr bwMode="auto">
              <a:xfrm>
                <a:off x="5808483" y="4448397"/>
                <a:ext cx="3707" cy="11762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3"/>
                      <a:pt x="1" y="3"/>
                    </a:cubicBezTo>
                    <a:cubicBezTo>
                      <a:pt x="1" y="3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6" name="Freeform 2512"/>
              <p:cNvSpPr>
                <a:spLocks/>
              </p:cNvSpPr>
              <p:nvPr/>
            </p:nvSpPr>
            <p:spPr bwMode="auto">
              <a:xfrm>
                <a:off x="5880142" y="4434021"/>
                <a:ext cx="7413" cy="10455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1 h 3"/>
                  <a:gd name="T4" fmla="*/ 1 w 2"/>
                  <a:gd name="T5" fmla="*/ 0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3"/>
                      <a:pt x="2" y="3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7" name="Freeform 2513"/>
              <p:cNvSpPr>
                <a:spLocks/>
              </p:cNvSpPr>
              <p:nvPr/>
            </p:nvSpPr>
            <p:spPr bwMode="auto">
              <a:xfrm>
                <a:off x="5945623" y="4579084"/>
                <a:ext cx="13591" cy="22217"/>
              </a:xfrm>
              <a:custGeom>
                <a:avLst/>
                <a:gdLst>
                  <a:gd name="T0" fmla="*/ 3 w 4"/>
                  <a:gd name="T1" fmla="*/ 6 h 6"/>
                  <a:gd name="T2" fmla="*/ 4 w 4"/>
                  <a:gd name="T3" fmla="*/ 3 h 6"/>
                  <a:gd name="T4" fmla="*/ 3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0" y="6"/>
                      <a:pt x="3" y="0"/>
                      <a:pt x="4" y="3"/>
                    </a:cubicBezTo>
                    <a:cubicBezTo>
                      <a:pt x="4" y="3"/>
                      <a:pt x="4" y="4"/>
                      <a:pt x="3" y="6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8" name="Freeform 2514"/>
              <p:cNvSpPr>
                <a:spLocks/>
              </p:cNvSpPr>
              <p:nvPr/>
            </p:nvSpPr>
            <p:spPr bwMode="auto">
              <a:xfrm>
                <a:off x="6003692" y="4552946"/>
                <a:ext cx="9884" cy="26137"/>
              </a:xfrm>
              <a:custGeom>
                <a:avLst/>
                <a:gdLst>
                  <a:gd name="T0" fmla="*/ 0 w 3"/>
                  <a:gd name="T1" fmla="*/ 7 h 7"/>
                  <a:gd name="T2" fmla="*/ 1 w 3"/>
                  <a:gd name="T3" fmla="*/ 3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0"/>
                      <a:pt x="1" y="3"/>
                    </a:cubicBezTo>
                    <a:cubicBezTo>
                      <a:pt x="3" y="5"/>
                      <a:pt x="3" y="7"/>
                      <a:pt x="0" y="7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9" name="Freeform 2515"/>
              <p:cNvSpPr>
                <a:spLocks/>
              </p:cNvSpPr>
              <p:nvPr/>
            </p:nvSpPr>
            <p:spPr bwMode="auto">
              <a:xfrm>
                <a:off x="5849254" y="4589539"/>
                <a:ext cx="23475" cy="11762"/>
              </a:xfrm>
              <a:custGeom>
                <a:avLst/>
                <a:gdLst>
                  <a:gd name="T0" fmla="*/ 2 w 7"/>
                  <a:gd name="T1" fmla="*/ 1 h 3"/>
                  <a:gd name="T2" fmla="*/ 7 w 7"/>
                  <a:gd name="T3" fmla="*/ 1 h 3"/>
                  <a:gd name="T4" fmla="*/ 2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2" y="1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1"/>
                      <a:pt x="0" y="3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0" name="Freeform 2516"/>
              <p:cNvSpPr>
                <a:spLocks/>
              </p:cNvSpPr>
              <p:nvPr/>
            </p:nvSpPr>
            <p:spPr bwMode="auto">
              <a:xfrm>
                <a:off x="5675048" y="4496751"/>
                <a:ext cx="9884" cy="15682"/>
              </a:xfrm>
              <a:custGeom>
                <a:avLst/>
                <a:gdLst>
                  <a:gd name="T0" fmla="*/ 3 w 3"/>
                  <a:gd name="T1" fmla="*/ 3 h 4"/>
                  <a:gd name="T2" fmla="*/ 1 w 3"/>
                  <a:gd name="T3" fmla="*/ 1 h 4"/>
                  <a:gd name="T4" fmla="*/ 1 w 3"/>
                  <a:gd name="T5" fmla="*/ 4 h 4"/>
                  <a:gd name="T6" fmla="*/ 3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1"/>
                      <a:pt x="3" y="0"/>
                      <a:pt x="1" y="1"/>
                    </a:cubicBezTo>
                    <a:cubicBezTo>
                      <a:pt x="0" y="1"/>
                      <a:pt x="1" y="3"/>
                      <a:pt x="1" y="4"/>
                    </a:cubicBezTo>
                    <a:cubicBezTo>
                      <a:pt x="0" y="4"/>
                      <a:pt x="1" y="4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1" name="Freeform 2517"/>
              <p:cNvSpPr>
                <a:spLocks/>
              </p:cNvSpPr>
              <p:nvPr/>
            </p:nvSpPr>
            <p:spPr bwMode="auto">
              <a:xfrm>
                <a:off x="5524317" y="4478455"/>
                <a:ext cx="17297" cy="22217"/>
              </a:xfrm>
              <a:custGeom>
                <a:avLst/>
                <a:gdLst>
                  <a:gd name="T0" fmla="*/ 1 w 5"/>
                  <a:gd name="T1" fmla="*/ 5 h 6"/>
                  <a:gd name="T2" fmla="*/ 4 w 5"/>
                  <a:gd name="T3" fmla="*/ 5 h 6"/>
                  <a:gd name="T4" fmla="*/ 3 w 5"/>
                  <a:gd name="T5" fmla="*/ 2 h 6"/>
                  <a:gd name="T6" fmla="*/ 0 w 5"/>
                  <a:gd name="T7" fmla="*/ 5 h 6"/>
                  <a:gd name="T8" fmla="*/ 1 w 5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3" y="5"/>
                      <a:pt x="3" y="6"/>
                      <a:pt x="4" y="5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5"/>
                      <a:pt x="1" y="6"/>
                      <a:pt x="1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2" name="Freeform 2518"/>
              <p:cNvSpPr>
                <a:spLocks/>
              </p:cNvSpPr>
              <p:nvPr/>
            </p:nvSpPr>
            <p:spPr bwMode="auto">
              <a:xfrm>
                <a:off x="5476132" y="4460158"/>
                <a:ext cx="37065" cy="36592"/>
              </a:xfrm>
              <a:custGeom>
                <a:avLst/>
                <a:gdLst>
                  <a:gd name="T0" fmla="*/ 4 w 11"/>
                  <a:gd name="T1" fmla="*/ 4 h 10"/>
                  <a:gd name="T2" fmla="*/ 7 w 11"/>
                  <a:gd name="T3" fmla="*/ 8 h 10"/>
                  <a:gd name="T4" fmla="*/ 10 w 11"/>
                  <a:gd name="T5" fmla="*/ 10 h 10"/>
                  <a:gd name="T6" fmla="*/ 8 w 11"/>
                  <a:gd name="T7" fmla="*/ 8 h 10"/>
                  <a:gd name="T8" fmla="*/ 8 w 11"/>
                  <a:gd name="T9" fmla="*/ 7 h 10"/>
                  <a:gd name="T10" fmla="*/ 4 w 11"/>
                  <a:gd name="T11" fmla="*/ 0 h 10"/>
                  <a:gd name="T12" fmla="*/ 1 w 11"/>
                  <a:gd name="T13" fmla="*/ 2 h 10"/>
                  <a:gd name="T14" fmla="*/ 4 w 11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4" y="4"/>
                    </a:moveTo>
                    <a:cubicBezTo>
                      <a:pt x="5" y="4"/>
                      <a:pt x="5" y="8"/>
                      <a:pt x="7" y="8"/>
                    </a:cubicBezTo>
                    <a:cubicBezTo>
                      <a:pt x="8" y="10"/>
                      <a:pt x="8" y="10"/>
                      <a:pt x="10" y="10"/>
                    </a:cubicBezTo>
                    <a:cubicBezTo>
                      <a:pt x="11" y="10"/>
                      <a:pt x="8" y="8"/>
                      <a:pt x="8" y="8"/>
                    </a:cubicBezTo>
                    <a:cubicBezTo>
                      <a:pt x="10" y="7"/>
                      <a:pt x="10" y="7"/>
                      <a:pt x="8" y="7"/>
                    </a:cubicBezTo>
                    <a:cubicBezTo>
                      <a:pt x="5" y="5"/>
                      <a:pt x="8" y="0"/>
                      <a:pt x="4" y="0"/>
                    </a:cubicBezTo>
                    <a:cubicBezTo>
                      <a:pt x="1" y="0"/>
                      <a:pt x="3" y="2"/>
                      <a:pt x="1" y="2"/>
                    </a:cubicBezTo>
                    <a:cubicBezTo>
                      <a:pt x="0" y="4"/>
                      <a:pt x="3" y="4"/>
                      <a:pt x="4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3" name="Freeform 2519"/>
              <p:cNvSpPr>
                <a:spLocks/>
              </p:cNvSpPr>
              <p:nvPr/>
            </p:nvSpPr>
            <p:spPr bwMode="auto">
              <a:xfrm>
                <a:off x="5534201" y="4333392"/>
                <a:ext cx="7413" cy="18296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0 w 2"/>
                  <a:gd name="T5" fmla="*/ 3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2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4" name="Freeform 2520"/>
              <p:cNvSpPr>
                <a:spLocks/>
              </p:cNvSpPr>
              <p:nvPr/>
            </p:nvSpPr>
            <p:spPr bwMode="auto">
              <a:xfrm>
                <a:off x="5315517" y="4363450"/>
                <a:ext cx="13591" cy="18296"/>
              </a:xfrm>
              <a:custGeom>
                <a:avLst/>
                <a:gdLst>
                  <a:gd name="T0" fmla="*/ 1 w 4"/>
                  <a:gd name="T1" fmla="*/ 3 h 5"/>
                  <a:gd name="T2" fmla="*/ 4 w 4"/>
                  <a:gd name="T3" fmla="*/ 3 h 5"/>
                  <a:gd name="T4" fmla="*/ 0 w 4"/>
                  <a:gd name="T5" fmla="*/ 0 h 5"/>
                  <a:gd name="T6" fmla="*/ 1 w 4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3"/>
                    </a:moveTo>
                    <a:cubicBezTo>
                      <a:pt x="3" y="3"/>
                      <a:pt x="4" y="5"/>
                      <a:pt x="4" y="3"/>
                    </a:cubicBezTo>
                    <a:cubicBezTo>
                      <a:pt x="3" y="3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5" name="Freeform 2521"/>
              <p:cNvSpPr>
                <a:spLocks/>
              </p:cNvSpPr>
              <p:nvPr/>
            </p:nvSpPr>
            <p:spPr bwMode="auto">
              <a:xfrm>
                <a:off x="5331579" y="4393508"/>
                <a:ext cx="21004" cy="26137"/>
              </a:xfrm>
              <a:custGeom>
                <a:avLst/>
                <a:gdLst>
                  <a:gd name="T0" fmla="*/ 4 w 6"/>
                  <a:gd name="T1" fmla="*/ 6 h 7"/>
                  <a:gd name="T2" fmla="*/ 4 w 6"/>
                  <a:gd name="T3" fmla="*/ 3 h 7"/>
                  <a:gd name="T4" fmla="*/ 2 w 6"/>
                  <a:gd name="T5" fmla="*/ 0 h 7"/>
                  <a:gd name="T6" fmla="*/ 4 w 6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6"/>
                    </a:moveTo>
                    <a:cubicBezTo>
                      <a:pt x="4" y="7"/>
                      <a:pt x="6" y="4"/>
                      <a:pt x="4" y="3"/>
                    </a:cubicBezTo>
                    <a:cubicBezTo>
                      <a:pt x="3" y="3"/>
                      <a:pt x="3" y="0"/>
                      <a:pt x="2" y="0"/>
                    </a:cubicBezTo>
                    <a:cubicBezTo>
                      <a:pt x="0" y="1"/>
                      <a:pt x="2" y="3"/>
                      <a:pt x="4" y="6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6" name="Freeform 2522"/>
              <p:cNvSpPr>
                <a:spLocks/>
              </p:cNvSpPr>
              <p:nvPr/>
            </p:nvSpPr>
            <p:spPr bwMode="auto">
              <a:xfrm>
                <a:off x="5356289" y="4444476"/>
                <a:ext cx="23475" cy="23524"/>
              </a:xfrm>
              <a:custGeom>
                <a:avLst/>
                <a:gdLst>
                  <a:gd name="T0" fmla="*/ 3 w 7"/>
                  <a:gd name="T1" fmla="*/ 1 h 6"/>
                  <a:gd name="T2" fmla="*/ 6 w 7"/>
                  <a:gd name="T3" fmla="*/ 6 h 6"/>
                  <a:gd name="T4" fmla="*/ 3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3" y="1"/>
                    </a:moveTo>
                    <a:cubicBezTo>
                      <a:pt x="3" y="0"/>
                      <a:pt x="7" y="4"/>
                      <a:pt x="6" y="6"/>
                    </a:cubicBezTo>
                    <a:cubicBezTo>
                      <a:pt x="4" y="6"/>
                      <a:pt x="0" y="1"/>
                      <a:pt x="3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7" name="Freeform 2523"/>
              <p:cNvSpPr>
                <a:spLocks/>
              </p:cNvSpPr>
              <p:nvPr/>
            </p:nvSpPr>
            <p:spPr bwMode="auto">
              <a:xfrm>
                <a:off x="5379763" y="4468000"/>
                <a:ext cx="11120" cy="10455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0"/>
                      <a:pt x="3" y="3"/>
                      <a:pt x="2" y="3"/>
                    </a:cubicBezTo>
                    <a:cubicBezTo>
                      <a:pt x="2" y="3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8" name="Freeform 2524"/>
              <p:cNvSpPr>
                <a:spLocks/>
              </p:cNvSpPr>
              <p:nvPr/>
            </p:nvSpPr>
            <p:spPr bwMode="auto">
              <a:xfrm>
                <a:off x="5387176" y="4478455"/>
                <a:ext cx="13591" cy="22217"/>
              </a:xfrm>
              <a:custGeom>
                <a:avLst/>
                <a:gdLst>
                  <a:gd name="T0" fmla="*/ 1 w 4"/>
                  <a:gd name="T1" fmla="*/ 3 h 6"/>
                  <a:gd name="T2" fmla="*/ 2 w 4"/>
                  <a:gd name="T3" fmla="*/ 5 h 6"/>
                  <a:gd name="T4" fmla="*/ 1 w 4"/>
                  <a:gd name="T5" fmla="*/ 2 h 6"/>
                  <a:gd name="T6" fmla="*/ 1 w 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3"/>
                    </a:moveTo>
                    <a:cubicBezTo>
                      <a:pt x="1" y="3"/>
                      <a:pt x="2" y="6"/>
                      <a:pt x="2" y="5"/>
                    </a:cubicBezTo>
                    <a:cubicBezTo>
                      <a:pt x="4" y="5"/>
                      <a:pt x="1" y="0"/>
                      <a:pt x="1" y="2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9" name="Freeform 2525"/>
              <p:cNvSpPr>
                <a:spLocks/>
              </p:cNvSpPr>
              <p:nvPr/>
            </p:nvSpPr>
            <p:spPr bwMode="auto">
              <a:xfrm>
                <a:off x="5462542" y="4434021"/>
                <a:ext cx="6178" cy="10455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0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3"/>
                      <a:pt x="1" y="0"/>
                      <a:pt x="1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0" name="Freeform 2526"/>
              <p:cNvSpPr>
                <a:spLocks/>
              </p:cNvSpPr>
              <p:nvPr/>
            </p:nvSpPr>
            <p:spPr bwMode="auto">
              <a:xfrm>
                <a:off x="5466248" y="4426180"/>
                <a:ext cx="13591" cy="7841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1" name="Freeform 2527"/>
              <p:cNvSpPr>
                <a:spLocks/>
              </p:cNvSpPr>
              <p:nvPr/>
            </p:nvSpPr>
            <p:spPr bwMode="auto">
              <a:xfrm>
                <a:off x="5414357" y="4381746"/>
                <a:ext cx="9884" cy="1176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0"/>
                      <a:pt x="1" y="3"/>
                      <a:pt x="0" y="3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2" name="Freeform 2528"/>
              <p:cNvSpPr>
                <a:spLocks/>
              </p:cNvSpPr>
              <p:nvPr/>
            </p:nvSpPr>
            <p:spPr bwMode="auto">
              <a:xfrm>
                <a:off x="5448951" y="4407883"/>
                <a:ext cx="2471" cy="784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3" name="Freeform 2529"/>
              <p:cNvSpPr>
                <a:spLocks/>
              </p:cNvSpPr>
              <p:nvPr/>
            </p:nvSpPr>
            <p:spPr bwMode="auto">
              <a:xfrm>
                <a:off x="5424241" y="4393508"/>
                <a:ext cx="7413" cy="1045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0 w 2"/>
                  <a:gd name="T5" fmla="*/ 0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3"/>
                      <a:pt x="2" y="3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4" name="Freeform 2530"/>
              <p:cNvSpPr>
                <a:spLocks/>
              </p:cNvSpPr>
              <p:nvPr/>
            </p:nvSpPr>
            <p:spPr bwMode="auto">
              <a:xfrm>
                <a:off x="5427948" y="4393508"/>
                <a:ext cx="3707" cy="14376"/>
              </a:xfrm>
              <a:custGeom>
                <a:avLst/>
                <a:gdLst>
                  <a:gd name="T0" fmla="*/ 1 w 1"/>
                  <a:gd name="T1" fmla="*/ 1 h 4"/>
                  <a:gd name="T2" fmla="*/ 1 w 1"/>
                  <a:gd name="T3" fmla="*/ 4 h 4"/>
                  <a:gd name="T4" fmla="*/ 1 w 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5" name="Freeform 2531"/>
              <p:cNvSpPr>
                <a:spLocks/>
              </p:cNvSpPr>
              <p:nvPr/>
            </p:nvSpPr>
            <p:spPr bwMode="auto">
              <a:xfrm>
                <a:off x="5431654" y="4403963"/>
                <a:ext cx="9884" cy="1176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1 h 3"/>
                  <a:gd name="T6" fmla="*/ 2 w 3"/>
                  <a:gd name="T7" fmla="*/ 1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ubicBezTo>
                      <a:pt x="3" y="1"/>
                      <a:pt x="3" y="3"/>
                      <a:pt x="3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6" name="Freeform 2532"/>
              <p:cNvSpPr>
                <a:spLocks/>
              </p:cNvSpPr>
              <p:nvPr/>
            </p:nvSpPr>
            <p:spPr bwMode="auto">
              <a:xfrm>
                <a:off x="5437832" y="4403963"/>
                <a:ext cx="3707" cy="392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7" name="Freeform 2533"/>
              <p:cNvSpPr>
                <a:spLocks/>
              </p:cNvSpPr>
              <p:nvPr/>
            </p:nvSpPr>
            <p:spPr bwMode="auto">
              <a:xfrm>
                <a:off x="5441538" y="4407883"/>
                <a:ext cx="7413" cy="7841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8" name="Freeform 2534"/>
              <p:cNvSpPr>
                <a:spLocks/>
              </p:cNvSpPr>
              <p:nvPr/>
            </p:nvSpPr>
            <p:spPr bwMode="auto">
              <a:xfrm>
                <a:off x="5352582" y="4434021"/>
                <a:ext cx="13591" cy="3921"/>
              </a:xfrm>
              <a:custGeom>
                <a:avLst/>
                <a:gdLst>
                  <a:gd name="T0" fmla="*/ 1 w 4"/>
                  <a:gd name="T1" fmla="*/ 1 h 1"/>
                  <a:gd name="T2" fmla="*/ 3 w 4"/>
                  <a:gd name="T3" fmla="*/ 0 h 1"/>
                  <a:gd name="T4" fmla="*/ 1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1" y="1"/>
                    </a:moveTo>
                    <a:cubicBezTo>
                      <a:pt x="0" y="0"/>
                      <a:pt x="1" y="0"/>
                      <a:pt x="3" y="0"/>
                    </a:cubicBezTo>
                    <a:cubicBezTo>
                      <a:pt x="4" y="0"/>
                      <a:pt x="3" y="1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9" name="Freeform 2535"/>
              <p:cNvSpPr>
                <a:spLocks/>
              </p:cNvSpPr>
              <p:nvPr/>
            </p:nvSpPr>
            <p:spPr bwMode="auto">
              <a:xfrm>
                <a:off x="6027166" y="4460158"/>
                <a:ext cx="30888" cy="7841"/>
              </a:xfrm>
              <a:custGeom>
                <a:avLst/>
                <a:gdLst>
                  <a:gd name="T0" fmla="*/ 7 w 9"/>
                  <a:gd name="T1" fmla="*/ 2 h 2"/>
                  <a:gd name="T2" fmla="*/ 4 w 9"/>
                  <a:gd name="T3" fmla="*/ 0 h 2"/>
                  <a:gd name="T4" fmla="*/ 4 w 9"/>
                  <a:gd name="T5" fmla="*/ 2 h 2"/>
                  <a:gd name="T6" fmla="*/ 7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7" y="2"/>
                    </a:moveTo>
                    <a:cubicBezTo>
                      <a:pt x="9" y="2"/>
                      <a:pt x="8" y="0"/>
                      <a:pt x="4" y="0"/>
                    </a:cubicBezTo>
                    <a:cubicBezTo>
                      <a:pt x="0" y="0"/>
                      <a:pt x="1" y="0"/>
                      <a:pt x="4" y="2"/>
                    </a:cubicBezTo>
                    <a:cubicBezTo>
                      <a:pt x="4" y="2"/>
                      <a:pt x="4" y="2"/>
                      <a:pt x="7" y="2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0" name="Freeform 2536"/>
              <p:cNvSpPr>
                <a:spLocks/>
              </p:cNvSpPr>
              <p:nvPr/>
            </p:nvSpPr>
            <p:spPr bwMode="auto">
              <a:xfrm>
                <a:off x="6020989" y="4437942"/>
                <a:ext cx="23475" cy="18296"/>
              </a:xfrm>
              <a:custGeom>
                <a:avLst/>
                <a:gdLst>
                  <a:gd name="T0" fmla="*/ 6 w 7"/>
                  <a:gd name="T1" fmla="*/ 3 h 5"/>
                  <a:gd name="T2" fmla="*/ 3 w 7"/>
                  <a:gd name="T3" fmla="*/ 0 h 5"/>
                  <a:gd name="T4" fmla="*/ 3 w 7"/>
                  <a:gd name="T5" fmla="*/ 3 h 5"/>
                  <a:gd name="T6" fmla="*/ 6 w 7"/>
                  <a:gd name="T7" fmla="*/ 3 h 5"/>
                  <a:gd name="T8" fmla="*/ 6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3"/>
                    </a:moveTo>
                    <a:cubicBezTo>
                      <a:pt x="6" y="2"/>
                      <a:pt x="6" y="0"/>
                      <a:pt x="3" y="0"/>
                    </a:cubicBezTo>
                    <a:cubicBezTo>
                      <a:pt x="0" y="0"/>
                      <a:pt x="2" y="2"/>
                      <a:pt x="3" y="3"/>
                    </a:cubicBezTo>
                    <a:cubicBezTo>
                      <a:pt x="6" y="3"/>
                      <a:pt x="3" y="5"/>
                      <a:pt x="6" y="3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1" name="Freeform 2537"/>
              <p:cNvSpPr>
                <a:spLocks/>
              </p:cNvSpPr>
              <p:nvPr/>
            </p:nvSpPr>
            <p:spPr bwMode="auto">
              <a:xfrm>
                <a:off x="5917207" y="4593459"/>
                <a:ext cx="11120" cy="7841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0"/>
                      <a:pt x="1" y="0"/>
                      <a:pt x="1" y="2"/>
                    </a:cubicBezTo>
                    <a:cubicBezTo>
                      <a:pt x="3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2" name="Freeform 2538"/>
              <p:cNvSpPr>
                <a:spLocks/>
              </p:cNvSpPr>
              <p:nvPr/>
            </p:nvSpPr>
            <p:spPr bwMode="auto">
              <a:xfrm>
                <a:off x="5972804" y="4541184"/>
                <a:ext cx="6178" cy="19603"/>
              </a:xfrm>
              <a:custGeom>
                <a:avLst/>
                <a:gdLst>
                  <a:gd name="T0" fmla="*/ 0 w 2"/>
                  <a:gd name="T1" fmla="*/ 3 h 5"/>
                  <a:gd name="T2" fmla="*/ 2 w 2"/>
                  <a:gd name="T3" fmla="*/ 3 h 5"/>
                  <a:gd name="T4" fmla="*/ 0 w 2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2" y="3"/>
                      <a:pt x="0" y="5"/>
                      <a:pt x="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3" name="Freeform 2539"/>
              <p:cNvSpPr>
                <a:spLocks/>
              </p:cNvSpPr>
              <p:nvPr/>
            </p:nvSpPr>
            <p:spPr bwMode="auto">
              <a:xfrm>
                <a:off x="5978982" y="4537264"/>
                <a:ext cx="11120" cy="23524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1 h 6"/>
                  <a:gd name="T4" fmla="*/ 0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cubicBezTo>
                      <a:pt x="0" y="3"/>
                      <a:pt x="3" y="0"/>
                      <a:pt x="3" y="1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4" name="Freeform 2540"/>
              <p:cNvSpPr>
                <a:spLocks/>
              </p:cNvSpPr>
              <p:nvPr/>
            </p:nvSpPr>
            <p:spPr bwMode="auto">
              <a:xfrm>
                <a:off x="5887555" y="4601301"/>
                <a:ext cx="9884" cy="392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3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5" name="Freeform 2541"/>
              <p:cNvSpPr>
                <a:spLocks/>
              </p:cNvSpPr>
              <p:nvPr/>
            </p:nvSpPr>
            <p:spPr bwMode="auto">
              <a:xfrm>
                <a:off x="6003692" y="4560788"/>
                <a:ext cx="9884" cy="10455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  <a:gd name="T8" fmla="*/ 1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3" y="3"/>
                    </a:cubicBezTo>
                    <a:cubicBezTo>
                      <a:pt x="3" y="3"/>
                      <a:pt x="3" y="1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6" name="Freeform 2542"/>
              <p:cNvSpPr>
                <a:spLocks/>
              </p:cNvSpPr>
              <p:nvPr/>
            </p:nvSpPr>
            <p:spPr bwMode="auto">
              <a:xfrm>
                <a:off x="6003692" y="4541184"/>
                <a:ext cx="13591" cy="22217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2 h 6"/>
                  <a:gd name="T4" fmla="*/ 0 w 4"/>
                  <a:gd name="T5" fmla="*/ 3 h 6"/>
                  <a:gd name="T6" fmla="*/ 1 w 4"/>
                  <a:gd name="T7" fmla="*/ 3 h 6"/>
                  <a:gd name="T8" fmla="*/ 3 w 4"/>
                  <a:gd name="T9" fmla="*/ 6 h 6"/>
                  <a:gd name="T10" fmla="*/ 4 w 4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0"/>
                      <a:pt x="3" y="0"/>
                      <a:pt x="1" y="2"/>
                    </a:cubicBezTo>
                    <a:cubicBezTo>
                      <a:pt x="1" y="3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6"/>
                      <a:pt x="1" y="6"/>
                      <a:pt x="3" y="6"/>
                    </a:cubicBezTo>
                    <a:cubicBezTo>
                      <a:pt x="4" y="6"/>
                      <a:pt x="4" y="6"/>
                      <a:pt x="4" y="3"/>
                    </a:cubicBezTo>
                    <a:close/>
                  </a:path>
                </a:pathLst>
              </a:custGeom>
              <a:solidFill>
                <a:srgbClr val="C19135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7" name="Freeform 2543"/>
              <p:cNvSpPr>
                <a:spLocks/>
              </p:cNvSpPr>
              <p:nvPr/>
            </p:nvSpPr>
            <p:spPr bwMode="auto">
              <a:xfrm>
                <a:off x="6082764" y="4601301"/>
                <a:ext cx="9884" cy="1045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1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0" y="1"/>
                    </a:cubicBezTo>
                    <a:cubicBezTo>
                      <a:pt x="0" y="3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8" name="Freeform 2544"/>
              <p:cNvSpPr>
                <a:spLocks/>
              </p:cNvSpPr>
              <p:nvPr/>
            </p:nvSpPr>
            <p:spPr bwMode="auto">
              <a:xfrm>
                <a:off x="5856667" y="4468000"/>
                <a:ext cx="2471" cy="18296"/>
              </a:xfrm>
              <a:custGeom>
                <a:avLst/>
                <a:gdLst>
                  <a:gd name="T0" fmla="*/ 0 w 1"/>
                  <a:gd name="T1" fmla="*/ 3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3"/>
                    </a:moveTo>
                    <a:cubicBezTo>
                      <a:pt x="1" y="5"/>
                      <a:pt x="1" y="3"/>
                      <a:pt x="1" y="3"/>
                    </a:cubicBezTo>
                    <a:cubicBezTo>
                      <a:pt x="0" y="2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9" name="Freeform 2545"/>
              <p:cNvSpPr>
                <a:spLocks/>
              </p:cNvSpPr>
              <p:nvPr/>
            </p:nvSpPr>
            <p:spPr bwMode="auto">
              <a:xfrm>
                <a:off x="5872729" y="4434021"/>
                <a:ext cx="7413" cy="392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0" name="Freeform 2546"/>
              <p:cNvSpPr>
                <a:spLocks/>
              </p:cNvSpPr>
              <p:nvPr/>
            </p:nvSpPr>
            <p:spPr bwMode="auto">
              <a:xfrm>
                <a:off x="5887555" y="4437942"/>
                <a:ext cx="6178" cy="10455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0"/>
                      <a:pt x="2" y="0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1" name="Freeform 2547"/>
              <p:cNvSpPr>
                <a:spLocks/>
              </p:cNvSpPr>
              <p:nvPr/>
            </p:nvSpPr>
            <p:spPr bwMode="auto">
              <a:xfrm>
                <a:off x="5887555" y="4500671"/>
                <a:ext cx="16062" cy="784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2" name="Freeform 2548"/>
              <p:cNvSpPr>
                <a:spLocks/>
              </p:cNvSpPr>
              <p:nvPr/>
            </p:nvSpPr>
            <p:spPr bwMode="auto">
              <a:xfrm>
                <a:off x="5872729" y="4437942"/>
                <a:ext cx="11120" cy="653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0" y="2"/>
                      <a:pt x="2" y="0"/>
                      <a:pt x="2" y="0"/>
                    </a:cubicBezTo>
                    <a:cubicBezTo>
                      <a:pt x="3" y="2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3" name="Freeform 2549"/>
              <p:cNvSpPr>
                <a:spLocks/>
              </p:cNvSpPr>
              <p:nvPr/>
            </p:nvSpPr>
            <p:spPr bwMode="auto">
              <a:xfrm>
                <a:off x="5934504" y="4444476"/>
                <a:ext cx="11120" cy="392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3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4" name="Freeform 2550"/>
              <p:cNvSpPr>
                <a:spLocks/>
              </p:cNvSpPr>
              <p:nvPr/>
            </p:nvSpPr>
            <p:spPr bwMode="auto">
              <a:xfrm>
                <a:off x="5462542" y="4397428"/>
                <a:ext cx="13591" cy="10455"/>
              </a:xfrm>
              <a:custGeom>
                <a:avLst/>
                <a:gdLst>
                  <a:gd name="T0" fmla="*/ 2 w 4"/>
                  <a:gd name="T1" fmla="*/ 3 h 3"/>
                  <a:gd name="T2" fmla="*/ 1 w 4"/>
                  <a:gd name="T3" fmla="*/ 2 h 3"/>
                  <a:gd name="T4" fmla="*/ 2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1" y="2"/>
                    </a:cubicBezTo>
                    <a:cubicBezTo>
                      <a:pt x="4" y="0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5" name="Freeform 2551"/>
              <p:cNvSpPr>
                <a:spLocks/>
              </p:cNvSpPr>
              <p:nvPr/>
            </p:nvSpPr>
            <p:spPr bwMode="auto">
              <a:xfrm>
                <a:off x="5455129" y="4403963"/>
                <a:ext cx="11120" cy="392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3" y="0"/>
                      <a:pt x="2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6" name="Freeform 2552"/>
              <p:cNvSpPr>
                <a:spLocks/>
              </p:cNvSpPr>
              <p:nvPr/>
            </p:nvSpPr>
            <p:spPr bwMode="auto">
              <a:xfrm>
                <a:off x="5462542" y="4407883"/>
                <a:ext cx="3707" cy="7841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7" name="Freeform 2553"/>
              <p:cNvSpPr>
                <a:spLocks/>
              </p:cNvSpPr>
              <p:nvPr/>
            </p:nvSpPr>
            <p:spPr bwMode="auto">
              <a:xfrm>
                <a:off x="4496379" y="3847235"/>
                <a:ext cx="21004" cy="37899"/>
              </a:xfrm>
              <a:custGeom>
                <a:avLst/>
                <a:gdLst>
                  <a:gd name="T0" fmla="*/ 3 w 6"/>
                  <a:gd name="T1" fmla="*/ 10 h 10"/>
                  <a:gd name="T2" fmla="*/ 3 w 6"/>
                  <a:gd name="T3" fmla="*/ 10 h 10"/>
                  <a:gd name="T4" fmla="*/ 0 w 6"/>
                  <a:gd name="T5" fmla="*/ 10 h 10"/>
                  <a:gd name="T6" fmla="*/ 0 w 6"/>
                  <a:gd name="T7" fmla="*/ 3 h 10"/>
                  <a:gd name="T8" fmla="*/ 3 w 6"/>
                  <a:gd name="T9" fmla="*/ 0 h 10"/>
                  <a:gd name="T10" fmla="*/ 4 w 6"/>
                  <a:gd name="T11" fmla="*/ 3 h 10"/>
                  <a:gd name="T12" fmla="*/ 6 w 6"/>
                  <a:gd name="T13" fmla="*/ 7 h 10"/>
                  <a:gd name="T14" fmla="*/ 3 w 6"/>
                  <a:gd name="T15" fmla="*/ 10 h 10"/>
                  <a:gd name="T16" fmla="*/ 3 w 6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0" y="5"/>
                      <a:pt x="0" y="3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4" y="2"/>
                      <a:pt x="6" y="3"/>
                      <a:pt x="4" y="3"/>
                    </a:cubicBezTo>
                    <a:cubicBezTo>
                      <a:pt x="4" y="5"/>
                      <a:pt x="6" y="5"/>
                      <a:pt x="6" y="7"/>
                    </a:cubicBezTo>
                    <a:cubicBezTo>
                      <a:pt x="6" y="8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8" name="Freeform 2554"/>
              <p:cNvSpPr>
                <a:spLocks/>
              </p:cNvSpPr>
              <p:nvPr/>
            </p:nvSpPr>
            <p:spPr bwMode="auto">
              <a:xfrm>
                <a:off x="4595219" y="3843314"/>
                <a:ext cx="7413" cy="15682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0" y="0"/>
                      <a:pt x="2" y="0"/>
                    </a:cubicBezTo>
                    <a:cubicBezTo>
                      <a:pt x="2" y="0"/>
                      <a:pt x="2" y="1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9" name="Freeform 2555"/>
              <p:cNvSpPr>
                <a:spLocks/>
              </p:cNvSpPr>
              <p:nvPr/>
            </p:nvSpPr>
            <p:spPr bwMode="auto">
              <a:xfrm>
                <a:off x="4506263" y="3855076"/>
                <a:ext cx="96369" cy="81026"/>
              </a:xfrm>
              <a:custGeom>
                <a:avLst/>
                <a:gdLst>
                  <a:gd name="T0" fmla="*/ 26 w 28"/>
                  <a:gd name="T1" fmla="*/ 1 h 22"/>
                  <a:gd name="T2" fmla="*/ 26 w 28"/>
                  <a:gd name="T3" fmla="*/ 0 h 22"/>
                  <a:gd name="T4" fmla="*/ 25 w 28"/>
                  <a:gd name="T5" fmla="*/ 1 h 22"/>
                  <a:gd name="T6" fmla="*/ 22 w 28"/>
                  <a:gd name="T7" fmla="*/ 5 h 22"/>
                  <a:gd name="T8" fmla="*/ 17 w 28"/>
                  <a:gd name="T9" fmla="*/ 8 h 22"/>
                  <a:gd name="T10" fmla="*/ 17 w 28"/>
                  <a:gd name="T11" fmla="*/ 9 h 22"/>
                  <a:gd name="T12" fmla="*/ 7 w 28"/>
                  <a:gd name="T13" fmla="*/ 11 h 22"/>
                  <a:gd name="T14" fmla="*/ 4 w 28"/>
                  <a:gd name="T15" fmla="*/ 11 h 22"/>
                  <a:gd name="T16" fmla="*/ 1 w 28"/>
                  <a:gd name="T17" fmla="*/ 9 h 22"/>
                  <a:gd name="T18" fmla="*/ 1 w 28"/>
                  <a:gd name="T19" fmla="*/ 8 h 22"/>
                  <a:gd name="T20" fmla="*/ 0 w 28"/>
                  <a:gd name="T21" fmla="*/ 8 h 22"/>
                  <a:gd name="T22" fmla="*/ 0 w 28"/>
                  <a:gd name="T23" fmla="*/ 8 h 22"/>
                  <a:gd name="T24" fmla="*/ 1 w 28"/>
                  <a:gd name="T25" fmla="*/ 11 h 22"/>
                  <a:gd name="T26" fmla="*/ 4 w 28"/>
                  <a:gd name="T27" fmla="*/ 15 h 22"/>
                  <a:gd name="T28" fmla="*/ 10 w 28"/>
                  <a:gd name="T29" fmla="*/ 19 h 22"/>
                  <a:gd name="T30" fmla="*/ 22 w 28"/>
                  <a:gd name="T31" fmla="*/ 19 h 22"/>
                  <a:gd name="T32" fmla="*/ 22 w 28"/>
                  <a:gd name="T33" fmla="*/ 14 h 22"/>
                  <a:gd name="T34" fmla="*/ 22 w 28"/>
                  <a:gd name="T35" fmla="*/ 12 h 22"/>
                  <a:gd name="T36" fmla="*/ 25 w 28"/>
                  <a:gd name="T37" fmla="*/ 11 h 22"/>
                  <a:gd name="T38" fmla="*/ 25 w 28"/>
                  <a:gd name="T39" fmla="*/ 9 h 22"/>
                  <a:gd name="T40" fmla="*/ 25 w 28"/>
                  <a:gd name="T41" fmla="*/ 8 h 22"/>
                  <a:gd name="T42" fmla="*/ 26 w 28"/>
                  <a:gd name="T43" fmla="*/ 6 h 22"/>
                  <a:gd name="T44" fmla="*/ 28 w 28"/>
                  <a:gd name="T45" fmla="*/ 5 h 22"/>
                  <a:gd name="T46" fmla="*/ 26 w 28"/>
                  <a:gd name="T4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2">
                    <a:moveTo>
                      <a:pt x="26" y="1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5" y="3"/>
                      <a:pt x="26" y="0"/>
                      <a:pt x="25" y="1"/>
                    </a:cubicBezTo>
                    <a:cubicBezTo>
                      <a:pt x="24" y="3"/>
                      <a:pt x="22" y="3"/>
                      <a:pt x="22" y="5"/>
                    </a:cubicBezTo>
                    <a:cubicBezTo>
                      <a:pt x="19" y="6"/>
                      <a:pt x="18" y="8"/>
                      <a:pt x="17" y="8"/>
                    </a:cubicBezTo>
                    <a:cubicBezTo>
                      <a:pt x="17" y="9"/>
                      <a:pt x="18" y="8"/>
                      <a:pt x="17" y="9"/>
                    </a:cubicBezTo>
                    <a:cubicBezTo>
                      <a:pt x="15" y="12"/>
                      <a:pt x="11" y="9"/>
                      <a:pt x="7" y="11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9"/>
                      <a:pt x="3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" y="6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1" y="11"/>
                    </a:cubicBezTo>
                    <a:cubicBezTo>
                      <a:pt x="4" y="12"/>
                      <a:pt x="4" y="12"/>
                      <a:pt x="4" y="15"/>
                    </a:cubicBezTo>
                    <a:cubicBezTo>
                      <a:pt x="6" y="17"/>
                      <a:pt x="4" y="17"/>
                      <a:pt x="10" y="19"/>
                    </a:cubicBezTo>
                    <a:cubicBezTo>
                      <a:pt x="15" y="19"/>
                      <a:pt x="21" y="22"/>
                      <a:pt x="22" y="19"/>
                    </a:cubicBezTo>
                    <a:cubicBezTo>
                      <a:pt x="22" y="19"/>
                      <a:pt x="21" y="17"/>
                      <a:pt x="22" y="14"/>
                    </a:cubicBezTo>
                    <a:cubicBezTo>
                      <a:pt x="24" y="12"/>
                      <a:pt x="24" y="12"/>
                      <a:pt x="22" y="12"/>
                    </a:cubicBezTo>
                    <a:cubicBezTo>
                      <a:pt x="22" y="12"/>
                      <a:pt x="24" y="12"/>
                      <a:pt x="25" y="11"/>
                    </a:cubicBezTo>
                    <a:cubicBezTo>
                      <a:pt x="26" y="11"/>
                      <a:pt x="26" y="9"/>
                      <a:pt x="25" y="9"/>
                    </a:cubicBezTo>
                    <a:cubicBezTo>
                      <a:pt x="24" y="9"/>
                      <a:pt x="25" y="9"/>
                      <a:pt x="25" y="8"/>
                    </a:cubicBezTo>
                    <a:cubicBezTo>
                      <a:pt x="25" y="6"/>
                      <a:pt x="25" y="5"/>
                      <a:pt x="26" y="6"/>
                    </a:cubicBezTo>
                    <a:cubicBezTo>
                      <a:pt x="26" y="8"/>
                      <a:pt x="26" y="6"/>
                      <a:pt x="28" y="5"/>
                    </a:cubicBezTo>
                    <a:cubicBezTo>
                      <a:pt x="28" y="3"/>
                      <a:pt x="28" y="3"/>
                      <a:pt x="26" y="1"/>
                    </a:cubicBezTo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0" name="Freeform 2556"/>
              <p:cNvSpPr>
                <a:spLocks/>
              </p:cNvSpPr>
              <p:nvPr/>
            </p:nvSpPr>
            <p:spPr bwMode="auto">
              <a:xfrm>
                <a:off x="4579158" y="3825018"/>
                <a:ext cx="23475" cy="18296"/>
              </a:xfrm>
              <a:custGeom>
                <a:avLst/>
                <a:gdLst>
                  <a:gd name="T0" fmla="*/ 1 w 7"/>
                  <a:gd name="T1" fmla="*/ 5 h 5"/>
                  <a:gd name="T2" fmla="*/ 4 w 7"/>
                  <a:gd name="T3" fmla="*/ 2 h 5"/>
                  <a:gd name="T4" fmla="*/ 5 w 7"/>
                  <a:gd name="T5" fmla="*/ 2 h 5"/>
                  <a:gd name="T6" fmla="*/ 1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3"/>
                      <a:pt x="4" y="3"/>
                      <a:pt x="4" y="2"/>
                    </a:cubicBezTo>
                    <a:cubicBezTo>
                      <a:pt x="4" y="2"/>
                      <a:pt x="7" y="0"/>
                      <a:pt x="5" y="2"/>
                    </a:cubicBezTo>
                    <a:cubicBezTo>
                      <a:pt x="5" y="3"/>
                      <a:pt x="1" y="5"/>
                      <a:pt x="1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1" name="Freeform 2557"/>
              <p:cNvSpPr>
                <a:spLocks/>
              </p:cNvSpPr>
              <p:nvPr/>
            </p:nvSpPr>
            <p:spPr bwMode="auto">
              <a:xfrm>
                <a:off x="4448194" y="3762288"/>
                <a:ext cx="7413" cy="10455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3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2" name="Freeform 2558"/>
              <p:cNvSpPr>
                <a:spLocks/>
              </p:cNvSpPr>
              <p:nvPr/>
            </p:nvSpPr>
            <p:spPr bwMode="auto">
              <a:xfrm>
                <a:off x="4212214" y="3699558"/>
                <a:ext cx="13591" cy="32672"/>
              </a:xfrm>
              <a:custGeom>
                <a:avLst/>
                <a:gdLst>
                  <a:gd name="T0" fmla="*/ 3 w 4"/>
                  <a:gd name="T1" fmla="*/ 1 h 9"/>
                  <a:gd name="T2" fmla="*/ 3 w 4"/>
                  <a:gd name="T3" fmla="*/ 6 h 9"/>
                  <a:gd name="T4" fmla="*/ 0 w 4"/>
                  <a:gd name="T5" fmla="*/ 9 h 9"/>
                  <a:gd name="T6" fmla="*/ 0 w 4"/>
                  <a:gd name="T7" fmla="*/ 8 h 9"/>
                  <a:gd name="T8" fmla="*/ 1 w 4"/>
                  <a:gd name="T9" fmla="*/ 4 h 9"/>
                  <a:gd name="T10" fmla="*/ 0 w 4"/>
                  <a:gd name="T11" fmla="*/ 4 h 9"/>
                  <a:gd name="T12" fmla="*/ 1 w 4"/>
                  <a:gd name="T13" fmla="*/ 4 h 9"/>
                  <a:gd name="T14" fmla="*/ 1 w 4"/>
                  <a:gd name="T15" fmla="*/ 1 h 9"/>
                  <a:gd name="T16" fmla="*/ 3 w 4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3" y="3"/>
                      <a:pt x="4" y="6"/>
                      <a:pt x="3" y="6"/>
                    </a:cubicBezTo>
                    <a:cubicBezTo>
                      <a:pt x="3" y="8"/>
                      <a:pt x="3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3" y="6"/>
                      <a:pt x="1" y="4"/>
                    </a:cubicBezTo>
                    <a:cubicBezTo>
                      <a:pt x="1" y="4"/>
                      <a:pt x="0" y="6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3" y="0"/>
                      <a:pt x="3" y="1"/>
                      <a:pt x="3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3" name="Freeform 2559"/>
              <p:cNvSpPr>
                <a:spLocks/>
              </p:cNvSpPr>
              <p:nvPr/>
            </p:nvSpPr>
            <p:spPr bwMode="auto">
              <a:xfrm>
                <a:off x="4202329" y="3679955"/>
                <a:ext cx="23475" cy="92788"/>
              </a:xfrm>
              <a:custGeom>
                <a:avLst/>
                <a:gdLst>
                  <a:gd name="T0" fmla="*/ 7 w 7"/>
                  <a:gd name="T1" fmla="*/ 6 h 25"/>
                  <a:gd name="T2" fmla="*/ 7 w 7"/>
                  <a:gd name="T3" fmla="*/ 6 h 25"/>
                  <a:gd name="T4" fmla="*/ 7 w 7"/>
                  <a:gd name="T5" fmla="*/ 3 h 25"/>
                  <a:gd name="T6" fmla="*/ 7 w 7"/>
                  <a:gd name="T7" fmla="*/ 3 h 25"/>
                  <a:gd name="T8" fmla="*/ 7 w 7"/>
                  <a:gd name="T9" fmla="*/ 2 h 25"/>
                  <a:gd name="T10" fmla="*/ 7 w 7"/>
                  <a:gd name="T11" fmla="*/ 2 h 25"/>
                  <a:gd name="T12" fmla="*/ 7 w 7"/>
                  <a:gd name="T13" fmla="*/ 2 h 25"/>
                  <a:gd name="T14" fmla="*/ 7 w 7"/>
                  <a:gd name="T15" fmla="*/ 2 h 25"/>
                  <a:gd name="T16" fmla="*/ 7 w 7"/>
                  <a:gd name="T17" fmla="*/ 2 h 25"/>
                  <a:gd name="T18" fmla="*/ 4 w 7"/>
                  <a:gd name="T19" fmla="*/ 2 h 25"/>
                  <a:gd name="T20" fmla="*/ 2 w 7"/>
                  <a:gd name="T21" fmla="*/ 11 h 25"/>
                  <a:gd name="T22" fmla="*/ 0 w 7"/>
                  <a:gd name="T23" fmla="*/ 13 h 25"/>
                  <a:gd name="T24" fmla="*/ 0 w 7"/>
                  <a:gd name="T25" fmla="*/ 14 h 25"/>
                  <a:gd name="T26" fmla="*/ 3 w 7"/>
                  <a:gd name="T27" fmla="*/ 25 h 25"/>
                  <a:gd name="T28" fmla="*/ 3 w 7"/>
                  <a:gd name="T29" fmla="*/ 25 h 25"/>
                  <a:gd name="T30" fmla="*/ 4 w 7"/>
                  <a:gd name="T31" fmla="*/ 20 h 25"/>
                  <a:gd name="T32" fmla="*/ 7 w 7"/>
                  <a:gd name="T33" fmla="*/ 14 h 25"/>
                  <a:gd name="T34" fmla="*/ 7 w 7"/>
                  <a:gd name="T35" fmla="*/ 11 h 25"/>
                  <a:gd name="T36" fmla="*/ 3 w 7"/>
                  <a:gd name="T37" fmla="*/ 13 h 25"/>
                  <a:gd name="T38" fmla="*/ 3 w 7"/>
                  <a:gd name="T39" fmla="*/ 13 h 25"/>
                  <a:gd name="T40" fmla="*/ 4 w 7"/>
                  <a:gd name="T41" fmla="*/ 9 h 25"/>
                  <a:gd name="T42" fmla="*/ 3 w 7"/>
                  <a:gd name="T43" fmla="*/ 9 h 25"/>
                  <a:gd name="T44" fmla="*/ 4 w 7"/>
                  <a:gd name="T45" fmla="*/ 9 h 25"/>
                  <a:gd name="T46" fmla="*/ 4 w 7"/>
                  <a:gd name="T47" fmla="*/ 6 h 25"/>
                  <a:gd name="T48" fmla="*/ 7 w 7"/>
                  <a:gd name="T4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25"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0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4" y="2"/>
                    </a:cubicBezTo>
                    <a:cubicBezTo>
                      <a:pt x="3" y="3"/>
                      <a:pt x="3" y="9"/>
                      <a:pt x="2" y="11"/>
                    </a:cubicBezTo>
                    <a:cubicBezTo>
                      <a:pt x="3" y="11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7"/>
                      <a:pt x="3" y="20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4" y="22"/>
                      <a:pt x="4" y="20"/>
                    </a:cubicBezTo>
                    <a:cubicBezTo>
                      <a:pt x="4" y="17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1"/>
                    </a:cubicBezTo>
                    <a:cubicBezTo>
                      <a:pt x="6" y="13"/>
                      <a:pt x="6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1"/>
                      <a:pt x="6" y="9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3" y="6"/>
                      <a:pt x="4" y="6"/>
                    </a:cubicBezTo>
                    <a:cubicBezTo>
                      <a:pt x="6" y="5"/>
                      <a:pt x="7" y="6"/>
                      <a:pt x="7" y="6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4" name="Freeform 2560"/>
              <p:cNvSpPr>
                <a:spLocks/>
              </p:cNvSpPr>
              <p:nvPr/>
            </p:nvSpPr>
            <p:spPr bwMode="auto">
              <a:xfrm>
                <a:off x="4198623" y="3721775"/>
                <a:ext cx="9884" cy="10455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1 w 3"/>
                  <a:gd name="T7" fmla="*/ 2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5" name="Freeform 2561"/>
              <p:cNvSpPr>
                <a:spLocks/>
              </p:cNvSpPr>
              <p:nvPr/>
            </p:nvSpPr>
            <p:spPr bwMode="auto">
              <a:xfrm>
                <a:off x="3945345" y="3472163"/>
                <a:ext cx="119844" cy="137222"/>
              </a:xfrm>
              <a:custGeom>
                <a:avLst/>
                <a:gdLst>
                  <a:gd name="T0" fmla="*/ 12 w 35"/>
                  <a:gd name="T1" fmla="*/ 5 h 37"/>
                  <a:gd name="T2" fmla="*/ 16 w 35"/>
                  <a:gd name="T3" fmla="*/ 5 h 37"/>
                  <a:gd name="T4" fmla="*/ 20 w 35"/>
                  <a:gd name="T5" fmla="*/ 5 h 37"/>
                  <a:gd name="T6" fmla="*/ 24 w 35"/>
                  <a:gd name="T7" fmla="*/ 3 h 37"/>
                  <a:gd name="T8" fmla="*/ 25 w 35"/>
                  <a:gd name="T9" fmla="*/ 3 h 37"/>
                  <a:gd name="T10" fmla="*/ 27 w 35"/>
                  <a:gd name="T11" fmla="*/ 5 h 37"/>
                  <a:gd name="T12" fmla="*/ 31 w 35"/>
                  <a:gd name="T13" fmla="*/ 5 h 37"/>
                  <a:gd name="T14" fmla="*/ 34 w 35"/>
                  <a:gd name="T15" fmla="*/ 2 h 37"/>
                  <a:gd name="T16" fmla="*/ 34 w 35"/>
                  <a:gd name="T17" fmla="*/ 5 h 37"/>
                  <a:gd name="T18" fmla="*/ 32 w 35"/>
                  <a:gd name="T19" fmla="*/ 8 h 37"/>
                  <a:gd name="T20" fmla="*/ 28 w 35"/>
                  <a:gd name="T21" fmla="*/ 6 h 37"/>
                  <a:gd name="T22" fmla="*/ 25 w 35"/>
                  <a:gd name="T23" fmla="*/ 6 h 37"/>
                  <a:gd name="T24" fmla="*/ 21 w 35"/>
                  <a:gd name="T25" fmla="*/ 9 h 37"/>
                  <a:gd name="T26" fmla="*/ 20 w 35"/>
                  <a:gd name="T27" fmla="*/ 9 h 37"/>
                  <a:gd name="T28" fmla="*/ 23 w 35"/>
                  <a:gd name="T29" fmla="*/ 13 h 37"/>
                  <a:gd name="T30" fmla="*/ 23 w 35"/>
                  <a:gd name="T31" fmla="*/ 13 h 37"/>
                  <a:gd name="T32" fmla="*/ 21 w 35"/>
                  <a:gd name="T33" fmla="*/ 13 h 37"/>
                  <a:gd name="T34" fmla="*/ 20 w 35"/>
                  <a:gd name="T35" fmla="*/ 13 h 37"/>
                  <a:gd name="T36" fmla="*/ 20 w 35"/>
                  <a:gd name="T37" fmla="*/ 13 h 37"/>
                  <a:gd name="T38" fmla="*/ 17 w 35"/>
                  <a:gd name="T39" fmla="*/ 13 h 37"/>
                  <a:gd name="T40" fmla="*/ 14 w 35"/>
                  <a:gd name="T41" fmla="*/ 9 h 37"/>
                  <a:gd name="T42" fmla="*/ 14 w 35"/>
                  <a:gd name="T43" fmla="*/ 11 h 37"/>
                  <a:gd name="T44" fmla="*/ 17 w 35"/>
                  <a:gd name="T45" fmla="*/ 19 h 37"/>
                  <a:gd name="T46" fmla="*/ 16 w 35"/>
                  <a:gd name="T47" fmla="*/ 17 h 37"/>
                  <a:gd name="T48" fmla="*/ 14 w 35"/>
                  <a:gd name="T49" fmla="*/ 20 h 37"/>
                  <a:gd name="T50" fmla="*/ 17 w 35"/>
                  <a:gd name="T51" fmla="*/ 22 h 37"/>
                  <a:gd name="T52" fmla="*/ 20 w 35"/>
                  <a:gd name="T53" fmla="*/ 23 h 37"/>
                  <a:gd name="T54" fmla="*/ 21 w 35"/>
                  <a:gd name="T55" fmla="*/ 25 h 37"/>
                  <a:gd name="T56" fmla="*/ 21 w 35"/>
                  <a:gd name="T57" fmla="*/ 28 h 37"/>
                  <a:gd name="T58" fmla="*/ 20 w 35"/>
                  <a:gd name="T59" fmla="*/ 27 h 37"/>
                  <a:gd name="T60" fmla="*/ 16 w 35"/>
                  <a:gd name="T61" fmla="*/ 27 h 37"/>
                  <a:gd name="T62" fmla="*/ 17 w 35"/>
                  <a:gd name="T63" fmla="*/ 28 h 37"/>
                  <a:gd name="T64" fmla="*/ 18 w 35"/>
                  <a:gd name="T65" fmla="*/ 30 h 37"/>
                  <a:gd name="T66" fmla="*/ 16 w 35"/>
                  <a:gd name="T67" fmla="*/ 30 h 37"/>
                  <a:gd name="T68" fmla="*/ 14 w 35"/>
                  <a:gd name="T69" fmla="*/ 30 h 37"/>
                  <a:gd name="T70" fmla="*/ 17 w 35"/>
                  <a:gd name="T71" fmla="*/ 36 h 37"/>
                  <a:gd name="T72" fmla="*/ 14 w 35"/>
                  <a:gd name="T73" fmla="*/ 34 h 37"/>
                  <a:gd name="T74" fmla="*/ 12 w 35"/>
                  <a:gd name="T75" fmla="*/ 36 h 37"/>
                  <a:gd name="T76" fmla="*/ 10 w 35"/>
                  <a:gd name="T77" fmla="*/ 34 h 37"/>
                  <a:gd name="T78" fmla="*/ 7 w 35"/>
                  <a:gd name="T79" fmla="*/ 31 h 37"/>
                  <a:gd name="T80" fmla="*/ 7 w 35"/>
                  <a:gd name="T81" fmla="*/ 30 h 37"/>
                  <a:gd name="T82" fmla="*/ 6 w 35"/>
                  <a:gd name="T83" fmla="*/ 27 h 37"/>
                  <a:gd name="T84" fmla="*/ 7 w 35"/>
                  <a:gd name="T85" fmla="*/ 25 h 37"/>
                  <a:gd name="T86" fmla="*/ 9 w 35"/>
                  <a:gd name="T87" fmla="*/ 25 h 37"/>
                  <a:gd name="T88" fmla="*/ 12 w 35"/>
                  <a:gd name="T89" fmla="*/ 25 h 37"/>
                  <a:gd name="T90" fmla="*/ 16 w 35"/>
                  <a:gd name="T91" fmla="*/ 25 h 37"/>
                  <a:gd name="T92" fmla="*/ 16 w 35"/>
                  <a:gd name="T93" fmla="*/ 25 h 37"/>
                  <a:gd name="T94" fmla="*/ 13 w 35"/>
                  <a:gd name="T95" fmla="*/ 23 h 37"/>
                  <a:gd name="T96" fmla="*/ 10 w 35"/>
                  <a:gd name="T97" fmla="*/ 23 h 37"/>
                  <a:gd name="T98" fmla="*/ 7 w 35"/>
                  <a:gd name="T99" fmla="*/ 23 h 37"/>
                  <a:gd name="T100" fmla="*/ 5 w 35"/>
                  <a:gd name="T101" fmla="*/ 22 h 37"/>
                  <a:gd name="T102" fmla="*/ 6 w 35"/>
                  <a:gd name="T103" fmla="*/ 20 h 37"/>
                  <a:gd name="T104" fmla="*/ 5 w 35"/>
                  <a:gd name="T105" fmla="*/ 19 h 37"/>
                  <a:gd name="T106" fmla="*/ 0 w 35"/>
                  <a:gd name="T107" fmla="*/ 16 h 37"/>
                  <a:gd name="T108" fmla="*/ 2 w 35"/>
                  <a:gd name="T109" fmla="*/ 14 h 37"/>
                  <a:gd name="T110" fmla="*/ 2 w 35"/>
                  <a:gd name="T111" fmla="*/ 14 h 37"/>
                  <a:gd name="T112" fmla="*/ 5 w 35"/>
                  <a:gd name="T113" fmla="*/ 13 h 37"/>
                  <a:gd name="T114" fmla="*/ 6 w 35"/>
                  <a:gd name="T115" fmla="*/ 9 h 37"/>
                  <a:gd name="T116" fmla="*/ 5 w 35"/>
                  <a:gd name="T117" fmla="*/ 8 h 37"/>
                  <a:gd name="T118" fmla="*/ 12 w 35"/>
                  <a:gd name="T11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" h="37">
                    <a:moveTo>
                      <a:pt x="12" y="5"/>
                    </a:moveTo>
                    <a:cubicBezTo>
                      <a:pt x="14" y="6"/>
                      <a:pt x="14" y="5"/>
                      <a:pt x="16" y="5"/>
                    </a:cubicBezTo>
                    <a:cubicBezTo>
                      <a:pt x="17" y="5"/>
                      <a:pt x="16" y="3"/>
                      <a:pt x="20" y="5"/>
                    </a:cubicBezTo>
                    <a:cubicBezTo>
                      <a:pt x="21" y="5"/>
                      <a:pt x="23" y="2"/>
                      <a:pt x="24" y="3"/>
                    </a:cubicBezTo>
                    <a:cubicBezTo>
                      <a:pt x="24" y="3"/>
                      <a:pt x="24" y="2"/>
                      <a:pt x="25" y="3"/>
                    </a:cubicBezTo>
                    <a:cubicBezTo>
                      <a:pt x="25" y="5"/>
                      <a:pt x="25" y="2"/>
                      <a:pt x="27" y="5"/>
                    </a:cubicBezTo>
                    <a:cubicBezTo>
                      <a:pt x="28" y="6"/>
                      <a:pt x="30" y="5"/>
                      <a:pt x="31" y="5"/>
                    </a:cubicBezTo>
                    <a:cubicBezTo>
                      <a:pt x="34" y="5"/>
                      <a:pt x="30" y="0"/>
                      <a:pt x="34" y="2"/>
                    </a:cubicBezTo>
                    <a:cubicBezTo>
                      <a:pt x="35" y="3"/>
                      <a:pt x="35" y="5"/>
                      <a:pt x="34" y="5"/>
                    </a:cubicBezTo>
                    <a:cubicBezTo>
                      <a:pt x="34" y="5"/>
                      <a:pt x="34" y="6"/>
                      <a:pt x="32" y="8"/>
                    </a:cubicBezTo>
                    <a:cubicBezTo>
                      <a:pt x="32" y="6"/>
                      <a:pt x="30" y="8"/>
                      <a:pt x="28" y="6"/>
                    </a:cubicBezTo>
                    <a:cubicBezTo>
                      <a:pt x="25" y="6"/>
                      <a:pt x="27" y="8"/>
                      <a:pt x="25" y="6"/>
                    </a:cubicBezTo>
                    <a:cubicBezTo>
                      <a:pt x="24" y="6"/>
                      <a:pt x="24" y="8"/>
                      <a:pt x="21" y="9"/>
                    </a:cubicBezTo>
                    <a:cubicBezTo>
                      <a:pt x="20" y="9"/>
                      <a:pt x="21" y="9"/>
                      <a:pt x="20" y="9"/>
                    </a:cubicBezTo>
                    <a:cubicBezTo>
                      <a:pt x="20" y="11"/>
                      <a:pt x="21" y="9"/>
                      <a:pt x="23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0" y="11"/>
                      <a:pt x="20" y="11"/>
                      <a:pt x="21" y="13"/>
                    </a:cubicBezTo>
                    <a:cubicBezTo>
                      <a:pt x="23" y="14"/>
                      <a:pt x="21" y="14"/>
                      <a:pt x="20" y="13"/>
                    </a:cubicBezTo>
                    <a:cubicBezTo>
                      <a:pt x="18" y="11"/>
                      <a:pt x="18" y="13"/>
                      <a:pt x="20" y="13"/>
                    </a:cubicBezTo>
                    <a:cubicBezTo>
                      <a:pt x="20" y="14"/>
                      <a:pt x="18" y="14"/>
                      <a:pt x="17" y="13"/>
                    </a:cubicBezTo>
                    <a:cubicBezTo>
                      <a:pt x="17" y="9"/>
                      <a:pt x="14" y="13"/>
                      <a:pt x="14" y="9"/>
                    </a:cubicBezTo>
                    <a:cubicBezTo>
                      <a:pt x="16" y="8"/>
                      <a:pt x="14" y="9"/>
                      <a:pt x="14" y="11"/>
                    </a:cubicBezTo>
                    <a:cubicBezTo>
                      <a:pt x="12" y="14"/>
                      <a:pt x="20" y="17"/>
                      <a:pt x="17" y="19"/>
                    </a:cubicBezTo>
                    <a:cubicBezTo>
                      <a:pt x="16" y="20"/>
                      <a:pt x="17" y="17"/>
                      <a:pt x="16" y="17"/>
                    </a:cubicBezTo>
                    <a:cubicBezTo>
                      <a:pt x="14" y="17"/>
                      <a:pt x="18" y="20"/>
                      <a:pt x="14" y="20"/>
                    </a:cubicBezTo>
                    <a:cubicBezTo>
                      <a:pt x="12" y="20"/>
                      <a:pt x="17" y="20"/>
                      <a:pt x="17" y="22"/>
                    </a:cubicBezTo>
                    <a:cubicBezTo>
                      <a:pt x="18" y="23"/>
                      <a:pt x="18" y="22"/>
                      <a:pt x="20" y="23"/>
                    </a:cubicBezTo>
                    <a:cubicBezTo>
                      <a:pt x="20" y="25"/>
                      <a:pt x="23" y="25"/>
                      <a:pt x="21" y="25"/>
                    </a:cubicBezTo>
                    <a:cubicBezTo>
                      <a:pt x="21" y="27"/>
                      <a:pt x="23" y="28"/>
                      <a:pt x="21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5"/>
                      <a:pt x="16" y="27"/>
                      <a:pt x="16" y="27"/>
                    </a:cubicBezTo>
                    <a:cubicBezTo>
                      <a:pt x="17" y="28"/>
                      <a:pt x="16" y="28"/>
                      <a:pt x="17" y="28"/>
                    </a:cubicBezTo>
                    <a:cubicBezTo>
                      <a:pt x="18" y="30"/>
                      <a:pt x="20" y="30"/>
                      <a:pt x="18" y="30"/>
                    </a:cubicBezTo>
                    <a:cubicBezTo>
                      <a:pt x="17" y="30"/>
                      <a:pt x="17" y="31"/>
                      <a:pt x="16" y="30"/>
                    </a:cubicBezTo>
                    <a:cubicBezTo>
                      <a:pt x="16" y="30"/>
                      <a:pt x="16" y="30"/>
                      <a:pt x="14" y="30"/>
                    </a:cubicBezTo>
                    <a:cubicBezTo>
                      <a:pt x="13" y="30"/>
                      <a:pt x="18" y="36"/>
                      <a:pt x="17" y="36"/>
                    </a:cubicBezTo>
                    <a:cubicBezTo>
                      <a:pt x="14" y="36"/>
                      <a:pt x="14" y="31"/>
                      <a:pt x="14" y="34"/>
                    </a:cubicBezTo>
                    <a:cubicBezTo>
                      <a:pt x="13" y="36"/>
                      <a:pt x="12" y="37"/>
                      <a:pt x="12" y="36"/>
                    </a:cubicBezTo>
                    <a:cubicBezTo>
                      <a:pt x="12" y="34"/>
                      <a:pt x="10" y="31"/>
                      <a:pt x="10" y="34"/>
                    </a:cubicBezTo>
                    <a:cubicBezTo>
                      <a:pt x="10" y="36"/>
                      <a:pt x="7" y="31"/>
                      <a:pt x="7" y="31"/>
                    </a:cubicBezTo>
                    <a:cubicBezTo>
                      <a:pt x="9" y="30"/>
                      <a:pt x="9" y="30"/>
                      <a:pt x="7" y="30"/>
                    </a:cubicBezTo>
                    <a:cubicBezTo>
                      <a:pt x="6" y="30"/>
                      <a:pt x="7" y="28"/>
                      <a:pt x="6" y="27"/>
                    </a:cubicBezTo>
                    <a:cubicBezTo>
                      <a:pt x="5" y="27"/>
                      <a:pt x="7" y="27"/>
                      <a:pt x="7" y="25"/>
                    </a:cubicBezTo>
                    <a:cubicBezTo>
                      <a:pt x="7" y="25"/>
                      <a:pt x="7" y="25"/>
                      <a:pt x="9" y="25"/>
                    </a:cubicBezTo>
                    <a:cubicBezTo>
                      <a:pt x="10" y="23"/>
                      <a:pt x="10" y="23"/>
                      <a:pt x="12" y="25"/>
                    </a:cubicBezTo>
                    <a:cubicBezTo>
                      <a:pt x="14" y="25"/>
                      <a:pt x="14" y="27"/>
                      <a:pt x="16" y="25"/>
                    </a:cubicBezTo>
                    <a:cubicBezTo>
                      <a:pt x="18" y="25"/>
                      <a:pt x="17" y="25"/>
                      <a:pt x="16" y="25"/>
                    </a:cubicBezTo>
                    <a:cubicBezTo>
                      <a:pt x="14" y="25"/>
                      <a:pt x="14" y="23"/>
                      <a:pt x="13" y="23"/>
                    </a:cubicBezTo>
                    <a:cubicBezTo>
                      <a:pt x="10" y="25"/>
                      <a:pt x="12" y="23"/>
                      <a:pt x="10" y="23"/>
                    </a:cubicBezTo>
                    <a:cubicBezTo>
                      <a:pt x="7" y="25"/>
                      <a:pt x="7" y="22"/>
                      <a:pt x="7" y="23"/>
                    </a:cubicBezTo>
                    <a:cubicBezTo>
                      <a:pt x="6" y="25"/>
                      <a:pt x="6" y="22"/>
                      <a:pt x="5" y="22"/>
                    </a:cubicBezTo>
                    <a:cubicBezTo>
                      <a:pt x="3" y="20"/>
                      <a:pt x="7" y="20"/>
                      <a:pt x="6" y="20"/>
                    </a:cubicBezTo>
                    <a:cubicBezTo>
                      <a:pt x="5" y="17"/>
                      <a:pt x="5" y="20"/>
                      <a:pt x="5" y="19"/>
                    </a:cubicBezTo>
                    <a:cubicBezTo>
                      <a:pt x="3" y="17"/>
                      <a:pt x="2" y="19"/>
                      <a:pt x="0" y="16"/>
                    </a:cubicBezTo>
                    <a:cubicBezTo>
                      <a:pt x="0" y="16"/>
                      <a:pt x="2" y="16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5" y="14"/>
                      <a:pt x="5" y="13"/>
                    </a:cubicBezTo>
                    <a:cubicBezTo>
                      <a:pt x="5" y="9"/>
                      <a:pt x="5" y="11"/>
                      <a:pt x="6" y="9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13" y="6"/>
                      <a:pt x="9" y="5"/>
                      <a:pt x="12" y="5"/>
                    </a:cubicBezTo>
                    <a:close/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6" name="Freeform 2562"/>
              <p:cNvSpPr>
                <a:spLocks/>
              </p:cNvSpPr>
              <p:nvPr/>
            </p:nvSpPr>
            <p:spPr bwMode="auto">
              <a:xfrm>
                <a:off x="3955229" y="3572792"/>
                <a:ext cx="9884" cy="392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7" name="Freeform 2563"/>
              <p:cNvSpPr>
                <a:spLocks/>
              </p:cNvSpPr>
              <p:nvPr/>
            </p:nvSpPr>
            <p:spPr bwMode="auto">
              <a:xfrm>
                <a:off x="3951523" y="3554495"/>
                <a:ext cx="11120" cy="18296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3 h 5"/>
                  <a:gd name="T4" fmla="*/ 1 w 3"/>
                  <a:gd name="T5" fmla="*/ 1 h 5"/>
                  <a:gd name="T6" fmla="*/ 0 w 3"/>
                  <a:gd name="T7" fmla="*/ 3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5"/>
                      <a:pt x="3" y="3"/>
                      <a:pt x="3" y="3"/>
                    </a:cubicBezTo>
                    <a:cubicBezTo>
                      <a:pt x="1" y="3"/>
                      <a:pt x="1" y="0"/>
                      <a:pt x="1" y="1"/>
                    </a:cubicBezTo>
                    <a:cubicBezTo>
                      <a:pt x="1" y="3"/>
                      <a:pt x="0" y="1"/>
                      <a:pt x="0" y="3"/>
                    </a:cubicBezTo>
                    <a:cubicBezTo>
                      <a:pt x="0" y="3"/>
                      <a:pt x="1" y="3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8" name="Freeform 2564"/>
              <p:cNvSpPr>
                <a:spLocks/>
              </p:cNvSpPr>
              <p:nvPr/>
            </p:nvSpPr>
            <p:spPr bwMode="auto">
              <a:xfrm>
                <a:off x="3993530" y="3606770"/>
                <a:ext cx="9884" cy="10455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2" y="3"/>
                      <a:pt x="2" y="3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9" name="Freeform 2565"/>
              <p:cNvSpPr>
                <a:spLocks/>
              </p:cNvSpPr>
              <p:nvPr/>
            </p:nvSpPr>
            <p:spPr bwMode="auto">
              <a:xfrm>
                <a:off x="4013298" y="3625067"/>
                <a:ext cx="48185" cy="22217"/>
              </a:xfrm>
              <a:custGeom>
                <a:avLst/>
                <a:gdLst>
                  <a:gd name="T0" fmla="*/ 5 w 14"/>
                  <a:gd name="T1" fmla="*/ 3 h 6"/>
                  <a:gd name="T2" fmla="*/ 11 w 14"/>
                  <a:gd name="T3" fmla="*/ 4 h 6"/>
                  <a:gd name="T4" fmla="*/ 11 w 14"/>
                  <a:gd name="T5" fmla="*/ 3 h 6"/>
                  <a:gd name="T6" fmla="*/ 10 w 14"/>
                  <a:gd name="T7" fmla="*/ 3 h 6"/>
                  <a:gd name="T8" fmla="*/ 4 w 14"/>
                  <a:gd name="T9" fmla="*/ 1 h 6"/>
                  <a:gd name="T10" fmla="*/ 1 w 14"/>
                  <a:gd name="T11" fmla="*/ 1 h 6"/>
                  <a:gd name="T12" fmla="*/ 0 w 14"/>
                  <a:gd name="T13" fmla="*/ 0 h 6"/>
                  <a:gd name="T14" fmla="*/ 0 w 14"/>
                  <a:gd name="T15" fmla="*/ 1 h 6"/>
                  <a:gd name="T16" fmla="*/ 5 w 14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5" y="3"/>
                    </a:moveTo>
                    <a:cubicBezTo>
                      <a:pt x="5" y="6"/>
                      <a:pt x="8" y="4"/>
                      <a:pt x="11" y="4"/>
                    </a:cubicBezTo>
                    <a:cubicBezTo>
                      <a:pt x="14" y="4"/>
                      <a:pt x="14" y="1"/>
                      <a:pt x="11" y="3"/>
                    </a:cubicBezTo>
                    <a:cubicBezTo>
                      <a:pt x="10" y="4"/>
                      <a:pt x="11" y="1"/>
                      <a:pt x="10" y="3"/>
                    </a:cubicBezTo>
                    <a:cubicBezTo>
                      <a:pt x="7" y="3"/>
                      <a:pt x="7" y="1"/>
                      <a:pt x="4" y="1"/>
                    </a:cubicBezTo>
                    <a:cubicBezTo>
                      <a:pt x="3" y="3"/>
                      <a:pt x="3" y="0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3" y="1"/>
                      <a:pt x="5" y="3"/>
                    </a:cubicBezTo>
                    <a:close/>
                  </a:path>
                </a:pathLst>
              </a:custGeom>
              <a:solidFill>
                <a:srgbClr val="39B2B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0" name="Freeform 2566"/>
              <p:cNvSpPr>
                <a:spLocks/>
              </p:cNvSpPr>
              <p:nvPr/>
            </p:nvSpPr>
            <p:spPr bwMode="auto">
              <a:xfrm>
                <a:off x="4084957" y="3606770"/>
                <a:ext cx="7413" cy="18296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5"/>
                    </a:cubicBezTo>
                    <a:cubicBezTo>
                      <a:pt x="1" y="5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1" name="Freeform 2568"/>
              <p:cNvSpPr>
                <a:spLocks/>
              </p:cNvSpPr>
              <p:nvPr/>
            </p:nvSpPr>
            <p:spPr bwMode="auto">
              <a:xfrm>
                <a:off x="4048069" y="3554487"/>
                <a:ext cx="13591" cy="10455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3 h 3"/>
                  <a:gd name="T4" fmla="*/ 1 w 4"/>
                  <a:gd name="T5" fmla="*/ 1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4" y="3"/>
                      <a:pt x="1" y="3"/>
                    </a:cubicBezTo>
                    <a:cubicBezTo>
                      <a:pt x="0" y="3"/>
                      <a:pt x="2" y="1"/>
                      <a:pt x="1" y="1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2" name="Freeform 2569"/>
              <p:cNvSpPr>
                <a:spLocks/>
              </p:cNvSpPr>
              <p:nvPr/>
            </p:nvSpPr>
            <p:spPr bwMode="auto">
              <a:xfrm>
                <a:off x="4048068" y="3536191"/>
                <a:ext cx="17298" cy="10455"/>
              </a:xfrm>
              <a:custGeom>
                <a:avLst/>
                <a:gdLst>
                  <a:gd name="T0" fmla="*/ 4 w 5"/>
                  <a:gd name="T1" fmla="*/ 2 h 3"/>
                  <a:gd name="T2" fmla="*/ 4 w 5"/>
                  <a:gd name="T3" fmla="*/ 0 h 3"/>
                  <a:gd name="T4" fmla="*/ 1 w 5"/>
                  <a:gd name="T5" fmla="*/ 0 h 3"/>
                  <a:gd name="T6" fmla="*/ 4 w 5"/>
                  <a:gd name="T7" fmla="*/ 3 h 3"/>
                  <a:gd name="T8" fmla="*/ 4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0" y="0"/>
                      <a:pt x="1" y="2"/>
                      <a:pt x="4" y="3"/>
                    </a:cubicBezTo>
                    <a:cubicBezTo>
                      <a:pt x="4" y="3"/>
                      <a:pt x="5" y="3"/>
                      <a:pt x="4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3" name="Freeform 2570"/>
              <p:cNvSpPr>
                <a:spLocks/>
              </p:cNvSpPr>
              <p:nvPr/>
            </p:nvSpPr>
            <p:spPr bwMode="auto">
              <a:xfrm>
                <a:off x="4027065" y="3502212"/>
                <a:ext cx="3707" cy="39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4" name="Freeform 2571"/>
              <p:cNvSpPr>
                <a:spLocks/>
              </p:cNvSpPr>
              <p:nvPr/>
            </p:nvSpPr>
            <p:spPr bwMode="auto">
              <a:xfrm>
                <a:off x="3993703" y="3542725"/>
                <a:ext cx="33360" cy="30058"/>
              </a:xfrm>
              <a:custGeom>
                <a:avLst/>
                <a:gdLst>
                  <a:gd name="T0" fmla="*/ 4 w 10"/>
                  <a:gd name="T1" fmla="*/ 3 h 8"/>
                  <a:gd name="T2" fmla="*/ 6 w 10"/>
                  <a:gd name="T3" fmla="*/ 4 h 8"/>
                  <a:gd name="T4" fmla="*/ 10 w 10"/>
                  <a:gd name="T5" fmla="*/ 8 h 8"/>
                  <a:gd name="T6" fmla="*/ 10 w 10"/>
                  <a:gd name="T7" fmla="*/ 6 h 8"/>
                  <a:gd name="T8" fmla="*/ 9 w 10"/>
                  <a:gd name="T9" fmla="*/ 3 h 8"/>
                  <a:gd name="T10" fmla="*/ 4 w 10"/>
                  <a:gd name="T11" fmla="*/ 1 h 8"/>
                  <a:gd name="T12" fmla="*/ 0 w 10"/>
                  <a:gd name="T13" fmla="*/ 1 h 8"/>
                  <a:gd name="T14" fmla="*/ 4 w 10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3"/>
                    </a:moveTo>
                    <a:cubicBezTo>
                      <a:pt x="6" y="3"/>
                      <a:pt x="6" y="4"/>
                      <a:pt x="6" y="4"/>
                    </a:cubicBezTo>
                    <a:cubicBezTo>
                      <a:pt x="9" y="4"/>
                      <a:pt x="9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4"/>
                      <a:pt x="9" y="3"/>
                    </a:cubicBezTo>
                    <a:cubicBezTo>
                      <a:pt x="9" y="1"/>
                      <a:pt x="7" y="3"/>
                      <a:pt x="4" y="1"/>
                    </a:cubicBezTo>
                    <a:cubicBezTo>
                      <a:pt x="3" y="0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5" name="Freeform 2572"/>
              <p:cNvSpPr>
                <a:spLocks/>
              </p:cNvSpPr>
              <p:nvPr/>
            </p:nvSpPr>
            <p:spPr bwMode="auto">
              <a:xfrm>
                <a:off x="4040654" y="3587158"/>
                <a:ext cx="7414" cy="11761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2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3"/>
                      <a:pt x="2" y="2"/>
                    </a:cubicBezTo>
                    <a:cubicBezTo>
                      <a:pt x="0" y="2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6" name="Freeform 2573"/>
              <p:cNvSpPr>
                <a:spLocks/>
              </p:cNvSpPr>
              <p:nvPr/>
            </p:nvSpPr>
            <p:spPr bwMode="auto">
              <a:xfrm>
                <a:off x="4075250" y="3625059"/>
                <a:ext cx="0" cy="392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7" name="Freeform 2574"/>
              <p:cNvSpPr>
                <a:spLocks/>
              </p:cNvSpPr>
              <p:nvPr/>
            </p:nvSpPr>
            <p:spPr bwMode="auto">
              <a:xfrm>
                <a:off x="3938103" y="3524427"/>
                <a:ext cx="7414" cy="11761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2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8" name="Freeform 2575"/>
              <p:cNvSpPr>
                <a:spLocks/>
              </p:cNvSpPr>
              <p:nvPr/>
            </p:nvSpPr>
            <p:spPr bwMode="auto">
              <a:xfrm>
                <a:off x="4030770" y="3520508"/>
                <a:ext cx="17298" cy="11761"/>
              </a:xfrm>
              <a:custGeom>
                <a:avLst/>
                <a:gdLst>
                  <a:gd name="T0" fmla="*/ 2 w 5"/>
                  <a:gd name="T1" fmla="*/ 1 h 3"/>
                  <a:gd name="T2" fmla="*/ 3 w 5"/>
                  <a:gd name="T3" fmla="*/ 1 h 3"/>
                  <a:gd name="T4" fmla="*/ 3 w 5"/>
                  <a:gd name="T5" fmla="*/ 1 h 3"/>
                  <a:gd name="T6" fmla="*/ 0 w 5"/>
                  <a:gd name="T7" fmla="*/ 1 h 3"/>
                  <a:gd name="T8" fmla="*/ 2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1"/>
                    </a:moveTo>
                    <a:cubicBezTo>
                      <a:pt x="3" y="1"/>
                      <a:pt x="3" y="3"/>
                      <a:pt x="3" y="1"/>
                    </a:cubicBezTo>
                    <a:cubicBezTo>
                      <a:pt x="3" y="1"/>
                      <a:pt x="5" y="0"/>
                      <a:pt x="3" y="1"/>
                    </a:cubicBezTo>
                    <a:cubicBezTo>
                      <a:pt x="3" y="1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9" name="Freeform 2576"/>
              <p:cNvSpPr>
                <a:spLocks/>
              </p:cNvSpPr>
              <p:nvPr/>
            </p:nvSpPr>
            <p:spPr bwMode="auto">
              <a:xfrm>
                <a:off x="4048069" y="3513974"/>
                <a:ext cx="6178" cy="6534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0" name="Freeform 2577"/>
              <p:cNvSpPr>
                <a:spLocks/>
              </p:cNvSpPr>
              <p:nvPr/>
            </p:nvSpPr>
            <p:spPr bwMode="auto">
              <a:xfrm>
                <a:off x="4030771" y="3587159"/>
                <a:ext cx="9884" cy="784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1" name="Freeform 2578"/>
              <p:cNvSpPr>
                <a:spLocks/>
              </p:cNvSpPr>
              <p:nvPr/>
            </p:nvSpPr>
            <p:spPr bwMode="auto">
              <a:xfrm>
                <a:off x="4024593" y="3598921"/>
                <a:ext cx="2471" cy="784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2" name="Freeform 2579"/>
              <p:cNvSpPr>
                <a:spLocks/>
              </p:cNvSpPr>
              <p:nvPr/>
            </p:nvSpPr>
            <p:spPr bwMode="auto">
              <a:xfrm>
                <a:off x="4024593" y="3576704"/>
                <a:ext cx="2471" cy="784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3" name="Freeform 2580"/>
              <p:cNvSpPr>
                <a:spLocks/>
              </p:cNvSpPr>
              <p:nvPr/>
            </p:nvSpPr>
            <p:spPr bwMode="auto">
              <a:xfrm>
                <a:off x="4024593" y="3584544"/>
                <a:ext cx="2471" cy="261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4" name="Freeform 2581"/>
              <p:cNvSpPr>
                <a:spLocks/>
              </p:cNvSpPr>
              <p:nvPr/>
            </p:nvSpPr>
            <p:spPr bwMode="auto">
              <a:xfrm>
                <a:off x="4051776" y="3576704"/>
                <a:ext cx="9884" cy="784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5" name="Freeform 2582"/>
              <p:cNvSpPr>
                <a:spLocks/>
              </p:cNvSpPr>
              <p:nvPr/>
            </p:nvSpPr>
            <p:spPr bwMode="auto">
              <a:xfrm>
                <a:off x="3951695" y="3546645"/>
                <a:ext cx="11120" cy="7841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3" y="2"/>
                      <a:pt x="3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6" name="Freeform 2583"/>
              <p:cNvSpPr>
                <a:spLocks/>
              </p:cNvSpPr>
              <p:nvPr/>
            </p:nvSpPr>
            <p:spPr bwMode="auto">
              <a:xfrm>
                <a:off x="4027065" y="3542725"/>
                <a:ext cx="3707" cy="392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7" name="Freeform 2584"/>
              <p:cNvSpPr>
                <a:spLocks/>
              </p:cNvSpPr>
              <p:nvPr/>
            </p:nvSpPr>
            <p:spPr bwMode="auto">
              <a:xfrm>
                <a:off x="4027065" y="3564942"/>
                <a:ext cx="13591" cy="19602"/>
              </a:xfrm>
              <a:custGeom>
                <a:avLst/>
                <a:gdLst>
                  <a:gd name="T0" fmla="*/ 1 w 4"/>
                  <a:gd name="T1" fmla="*/ 5 h 5"/>
                  <a:gd name="T2" fmla="*/ 3 w 4"/>
                  <a:gd name="T3" fmla="*/ 3 h 5"/>
                  <a:gd name="T4" fmla="*/ 1 w 4"/>
                  <a:gd name="T5" fmla="*/ 2 h 5"/>
                  <a:gd name="T6" fmla="*/ 1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3" y="5"/>
                      <a:pt x="4" y="5"/>
                      <a:pt x="3" y="3"/>
                    </a:cubicBezTo>
                    <a:cubicBezTo>
                      <a:pt x="1" y="3"/>
                      <a:pt x="1" y="0"/>
                      <a:pt x="1" y="2"/>
                    </a:cubicBezTo>
                    <a:cubicBezTo>
                      <a:pt x="0" y="2"/>
                      <a:pt x="1" y="2"/>
                      <a:pt x="1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8" name="Freeform 2585"/>
              <p:cNvSpPr>
                <a:spLocks noEditPoints="1"/>
              </p:cNvSpPr>
              <p:nvPr/>
            </p:nvSpPr>
            <p:spPr bwMode="auto">
              <a:xfrm>
                <a:off x="2212029" y="4811089"/>
                <a:ext cx="164329" cy="942252"/>
              </a:xfrm>
              <a:custGeom>
                <a:avLst/>
                <a:gdLst>
                  <a:gd name="T0" fmla="*/ 46 w 48"/>
                  <a:gd name="T1" fmla="*/ 34 h 254"/>
                  <a:gd name="T2" fmla="*/ 31 w 48"/>
                  <a:gd name="T3" fmla="*/ 93 h 254"/>
                  <a:gd name="T4" fmla="*/ 23 w 48"/>
                  <a:gd name="T5" fmla="*/ 149 h 254"/>
                  <a:gd name="T6" fmla="*/ 23 w 48"/>
                  <a:gd name="T7" fmla="*/ 187 h 254"/>
                  <a:gd name="T8" fmla="*/ 31 w 48"/>
                  <a:gd name="T9" fmla="*/ 224 h 254"/>
                  <a:gd name="T10" fmla="*/ 21 w 48"/>
                  <a:gd name="T11" fmla="*/ 233 h 254"/>
                  <a:gd name="T12" fmla="*/ 17 w 48"/>
                  <a:gd name="T13" fmla="*/ 232 h 254"/>
                  <a:gd name="T14" fmla="*/ 14 w 48"/>
                  <a:gd name="T15" fmla="*/ 230 h 254"/>
                  <a:gd name="T16" fmla="*/ 20 w 48"/>
                  <a:gd name="T17" fmla="*/ 224 h 254"/>
                  <a:gd name="T18" fmla="*/ 12 w 48"/>
                  <a:gd name="T19" fmla="*/ 221 h 254"/>
                  <a:gd name="T20" fmla="*/ 10 w 48"/>
                  <a:gd name="T21" fmla="*/ 213 h 254"/>
                  <a:gd name="T22" fmla="*/ 10 w 48"/>
                  <a:gd name="T23" fmla="*/ 204 h 254"/>
                  <a:gd name="T24" fmla="*/ 13 w 48"/>
                  <a:gd name="T25" fmla="*/ 196 h 254"/>
                  <a:gd name="T26" fmla="*/ 3 w 48"/>
                  <a:gd name="T27" fmla="*/ 187 h 254"/>
                  <a:gd name="T28" fmla="*/ 16 w 48"/>
                  <a:gd name="T29" fmla="*/ 174 h 254"/>
                  <a:gd name="T30" fmla="*/ 16 w 48"/>
                  <a:gd name="T31" fmla="*/ 152 h 254"/>
                  <a:gd name="T32" fmla="*/ 23 w 48"/>
                  <a:gd name="T33" fmla="*/ 98 h 254"/>
                  <a:gd name="T34" fmla="*/ 30 w 48"/>
                  <a:gd name="T35" fmla="*/ 34 h 254"/>
                  <a:gd name="T36" fmla="*/ 39 w 48"/>
                  <a:gd name="T37" fmla="*/ 229 h 254"/>
                  <a:gd name="T38" fmla="*/ 31 w 48"/>
                  <a:gd name="T39" fmla="*/ 238 h 254"/>
                  <a:gd name="T40" fmla="*/ 23 w 48"/>
                  <a:gd name="T41" fmla="*/ 243 h 254"/>
                  <a:gd name="T42" fmla="*/ 32 w 48"/>
                  <a:gd name="T43" fmla="*/ 246 h 254"/>
                  <a:gd name="T44" fmla="*/ 16 w 48"/>
                  <a:gd name="T45" fmla="*/ 171 h 254"/>
                  <a:gd name="T46" fmla="*/ 31 w 48"/>
                  <a:gd name="T47" fmla="*/ 241 h 254"/>
                  <a:gd name="T48" fmla="*/ 10 w 48"/>
                  <a:gd name="T49" fmla="*/ 162 h 254"/>
                  <a:gd name="T50" fmla="*/ 10 w 48"/>
                  <a:gd name="T51" fmla="*/ 154 h 254"/>
                  <a:gd name="T52" fmla="*/ 12 w 48"/>
                  <a:gd name="T53" fmla="*/ 177 h 254"/>
                  <a:gd name="T54" fmla="*/ 10 w 48"/>
                  <a:gd name="T55" fmla="*/ 173 h 254"/>
                  <a:gd name="T56" fmla="*/ 12 w 48"/>
                  <a:gd name="T57" fmla="*/ 179 h 254"/>
                  <a:gd name="T58" fmla="*/ 10 w 48"/>
                  <a:gd name="T59" fmla="*/ 180 h 254"/>
                  <a:gd name="T60" fmla="*/ 5 w 48"/>
                  <a:gd name="T61" fmla="*/ 182 h 254"/>
                  <a:gd name="T62" fmla="*/ 12 w 48"/>
                  <a:gd name="T63" fmla="*/ 170 h 254"/>
                  <a:gd name="T64" fmla="*/ 7 w 48"/>
                  <a:gd name="T65" fmla="*/ 180 h 254"/>
                  <a:gd name="T66" fmla="*/ 35 w 48"/>
                  <a:gd name="T67" fmla="*/ 249 h 254"/>
                  <a:gd name="T68" fmla="*/ 39 w 48"/>
                  <a:gd name="T69" fmla="*/ 249 h 254"/>
                  <a:gd name="T70" fmla="*/ 32 w 48"/>
                  <a:gd name="T71" fmla="*/ 247 h 254"/>
                  <a:gd name="T72" fmla="*/ 27 w 48"/>
                  <a:gd name="T73" fmla="*/ 246 h 254"/>
                  <a:gd name="T74" fmla="*/ 45 w 48"/>
                  <a:gd name="T75" fmla="*/ 252 h 254"/>
                  <a:gd name="T76" fmla="*/ 23 w 48"/>
                  <a:gd name="T77" fmla="*/ 241 h 254"/>
                  <a:gd name="T78" fmla="*/ 17 w 48"/>
                  <a:gd name="T79" fmla="*/ 237 h 254"/>
                  <a:gd name="T80" fmla="*/ 16 w 48"/>
                  <a:gd name="T81" fmla="*/ 240 h 254"/>
                  <a:gd name="T82" fmla="*/ 12 w 48"/>
                  <a:gd name="T83" fmla="*/ 229 h 254"/>
                  <a:gd name="T84" fmla="*/ 13 w 48"/>
                  <a:gd name="T85" fmla="*/ 232 h 254"/>
                  <a:gd name="T86" fmla="*/ 12 w 48"/>
                  <a:gd name="T87" fmla="*/ 224 h 254"/>
                  <a:gd name="T88" fmla="*/ 9 w 48"/>
                  <a:gd name="T89" fmla="*/ 223 h 254"/>
                  <a:gd name="T90" fmla="*/ 10 w 48"/>
                  <a:gd name="T91" fmla="*/ 226 h 254"/>
                  <a:gd name="T92" fmla="*/ 7 w 48"/>
                  <a:gd name="T93" fmla="*/ 227 h 254"/>
                  <a:gd name="T94" fmla="*/ 12 w 48"/>
                  <a:gd name="T95" fmla="*/ 219 h 254"/>
                  <a:gd name="T96" fmla="*/ 10 w 48"/>
                  <a:gd name="T97" fmla="*/ 219 h 254"/>
                  <a:gd name="T98" fmla="*/ 5 w 48"/>
                  <a:gd name="T99" fmla="*/ 205 h 254"/>
                  <a:gd name="T100" fmla="*/ 5 w 48"/>
                  <a:gd name="T101" fmla="*/ 215 h 254"/>
                  <a:gd name="T102" fmla="*/ 10 w 48"/>
                  <a:gd name="T103" fmla="*/ 216 h 254"/>
                  <a:gd name="T104" fmla="*/ 6 w 48"/>
                  <a:gd name="T105" fmla="*/ 212 h 254"/>
                  <a:gd name="T106" fmla="*/ 7 w 48"/>
                  <a:gd name="T107" fmla="*/ 216 h 254"/>
                  <a:gd name="T108" fmla="*/ 6 w 48"/>
                  <a:gd name="T109" fmla="*/ 204 h 254"/>
                  <a:gd name="T110" fmla="*/ 7 w 48"/>
                  <a:gd name="T111" fmla="*/ 201 h 254"/>
                  <a:gd name="T112" fmla="*/ 5 w 48"/>
                  <a:gd name="T113" fmla="*/ 199 h 254"/>
                  <a:gd name="T114" fmla="*/ 6 w 48"/>
                  <a:gd name="T115" fmla="*/ 196 h 254"/>
                  <a:gd name="T116" fmla="*/ 3 w 48"/>
                  <a:gd name="T117" fmla="*/ 201 h 254"/>
                  <a:gd name="T118" fmla="*/ 5 w 48"/>
                  <a:gd name="T119" fmla="*/ 195 h 254"/>
                  <a:gd name="T120" fmla="*/ 5 w 48"/>
                  <a:gd name="T121" fmla="*/ 202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" h="254">
                    <a:moveTo>
                      <a:pt x="35" y="0"/>
                    </a:moveTo>
                    <a:cubicBezTo>
                      <a:pt x="35" y="3"/>
                      <a:pt x="36" y="3"/>
                      <a:pt x="36" y="5"/>
                    </a:cubicBezTo>
                    <a:cubicBezTo>
                      <a:pt x="36" y="6"/>
                      <a:pt x="38" y="9"/>
                      <a:pt x="38" y="9"/>
                    </a:cubicBezTo>
                    <a:cubicBezTo>
                      <a:pt x="39" y="12"/>
                      <a:pt x="41" y="12"/>
                      <a:pt x="39" y="12"/>
                    </a:cubicBezTo>
                    <a:cubicBezTo>
                      <a:pt x="38" y="14"/>
                      <a:pt x="41" y="14"/>
                      <a:pt x="39" y="15"/>
                    </a:cubicBezTo>
                    <a:cubicBezTo>
                      <a:pt x="38" y="17"/>
                      <a:pt x="38" y="19"/>
                      <a:pt x="39" y="19"/>
                    </a:cubicBezTo>
                    <a:cubicBezTo>
                      <a:pt x="41" y="19"/>
                      <a:pt x="38" y="22"/>
                      <a:pt x="41" y="22"/>
                    </a:cubicBezTo>
                    <a:cubicBezTo>
                      <a:pt x="42" y="22"/>
                      <a:pt x="42" y="26"/>
                      <a:pt x="42" y="31"/>
                    </a:cubicBezTo>
                    <a:cubicBezTo>
                      <a:pt x="43" y="33"/>
                      <a:pt x="45" y="33"/>
                      <a:pt x="46" y="33"/>
                    </a:cubicBezTo>
                    <a:cubicBezTo>
                      <a:pt x="48" y="33"/>
                      <a:pt x="48" y="34"/>
                      <a:pt x="46" y="34"/>
                    </a:cubicBezTo>
                    <a:cubicBezTo>
                      <a:pt x="46" y="37"/>
                      <a:pt x="46" y="39"/>
                      <a:pt x="45" y="40"/>
                    </a:cubicBezTo>
                    <a:cubicBezTo>
                      <a:pt x="43" y="40"/>
                      <a:pt x="38" y="42"/>
                      <a:pt x="39" y="45"/>
                    </a:cubicBezTo>
                    <a:cubicBezTo>
                      <a:pt x="41" y="47"/>
                      <a:pt x="38" y="54"/>
                      <a:pt x="41" y="56"/>
                    </a:cubicBezTo>
                    <a:cubicBezTo>
                      <a:pt x="42" y="61"/>
                      <a:pt x="38" y="56"/>
                      <a:pt x="38" y="61"/>
                    </a:cubicBezTo>
                    <a:cubicBezTo>
                      <a:pt x="35" y="65"/>
                      <a:pt x="36" y="65"/>
                      <a:pt x="35" y="65"/>
                    </a:cubicBezTo>
                    <a:cubicBezTo>
                      <a:pt x="34" y="67"/>
                      <a:pt x="34" y="70"/>
                      <a:pt x="32" y="71"/>
                    </a:cubicBezTo>
                    <a:cubicBezTo>
                      <a:pt x="31" y="73"/>
                      <a:pt x="34" y="76"/>
                      <a:pt x="32" y="79"/>
                    </a:cubicBezTo>
                    <a:cubicBezTo>
                      <a:pt x="31" y="79"/>
                      <a:pt x="31" y="78"/>
                      <a:pt x="31" y="81"/>
                    </a:cubicBezTo>
                    <a:cubicBezTo>
                      <a:pt x="30" y="84"/>
                      <a:pt x="28" y="85"/>
                      <a:pt x="30" y="87"/>
                    </a:cubicBezTo>
                    <a:cubicBezTo>
                      <a:pt x="31" y="89"/>
                      <a:pt x="31" y="92"/>
                      <a:pt x="31" y="93"/>
                    </a:cubicBezTo>
                    <a:cubicBezTo>
                      <a:pt x="32" y="96"/>
                      <a:pt x="31" y="98"/>
                      <a:pt x="32" y="98"/>
                    </a:cubicBezTo>
                    <a:cubicBezTo>
                      <a:pt x="35" y="98"/>
                      <a:pt x="32" y="100"/>
                      <a:pt x="32" y="101"/>
                    </a:cubicBezTo>
                    <a:cubicBezTo>
                      <a:pt x="34" y="104"/>
                      <a:pt x="31" y="103"/>
                      <a:pt x="31" y="107"/>
                    </a:cubicBezTo>
                    <a:cubicBezTo>
                      <a:pt x="30" y="114"/>
                      <a:pt x="31" y="115"/>
                      <a:pt x="30" y="117"/>
                    </a:cubicBezTo>
                    <a:cubicBezTo>
                      <a:pt x="27" y="120"/>
                      <a:pt x="27" y="117"/>
                      <a:pt x="27" y="120"/>
                    </a:cubicBezTo>
                    <a:cubicBezTo>
                      <a:pt x="25" y="121"/>
                      <a:pt x="27" y="123"/>
                      <a:pt x="25" y="124"/>
                    </a:cubicBezTo>
                    <a:cubicBezTo>
                      <a:pt x="25" y="128"/>
                      <a:pt x="28" y="132"/>
                      <a:pt x="27" y="132"/>
                    </a:cubicBezTo>
                    <a:cubicBezTo>
                      <a:pt x="23" y="135"/>
                      <a:pt x="25" y="138"/>
                      <a:pt x="23" y="138"/>
                    </a:cubicBezTo>
                    <a:cubicBezTo>
                      <a:pt x="21" y="140"/>
                      <a:pt x="24" y="143"/>
                      <a:pt x="23" y="145"/>
                    </a:cubicBezTo>
                    <a:cubicBezTo>
                      <a:pt x="20" y="146"/>
                      <a:pt x="23" y="146"/>
                      <a:pt x="23" y="149"/>
                    </a:cubicBezTo>
                    <a:cubicBezTo>
                      <a:pt x="21" y="154"/>
                      <a:pt x="23" y="154"/>
                      <a:pt x="23" y="156"/>
                    </a:cubicBezTo>
                    <a:cubicBezTo>
                      <a:pt x="23" y="157"/>
                      <a:pt x="21" y="154"/>
                      <a:pt x="20" y="159"/>
                    </a:cubicBezTo>
                    <a:cubicBezTo>
                      <a:pt x="20" y="162"/>
                      <a:pt x="23" y="162"/>
                      <a:pt x="23" y="163"/>
                    </a:cubicBezTo>
                    <a:cubicBezTo>
                      <a:pt x="23" y="163"/>
                      <a:pt x="21" y="166"/>
                      <a:pt x="23" y="168"/>
                    </a:cubicBezTo>
                    <a:cubicBezTo>
                      <a:pt x="24" y="168"/>
                      <a:pt x="20" y="173"/>
                      <a:pt x="23" y="171"/>
                    </a:cubicBezTo>
                    <a:cubicBezTo>
                      <a:pt x="27" y="170"/>
                      <a:pt x="27" y="174"/>
                      <a:pt x="23" y="174"/>
                    </a:cubicBezTo>
                    <a:cubicBezTo>
                      <a:pt x="20" y="173"/>
                      <a:pt x="20" y="174"/>
                      <a:pt x="23" y="174"/>
                    </a:cubicBezTo>
                    <a:cubicBezTo>
                      <a:pt x="25" y="174"/>
                      <a:pt x="25" y="177"/>
                      <a:pt x="23" y="179"/>
                    </a:cubicBezTo>
                    <a:cubicBezTo>
                      <a:pt x="20" y="180"/>
                      <a:pt x="24" y="182"/>
                      <a:pt x="23" y="182"/>
                    </a:cubicBezTo>
                    <a:cubicBezTo>
                      <a:pt x="21" y="184"/>
                      <a:pt x="24" y="187"/>
                      <a:pt x="23" y="187"/>
                    </a:cubicBezTo>
                    <a:cubicBezTo>
                      <a:pt x="20" y="188"/>
                      <a:pt x="24" y="188"/>
                      <a:pt x="21" y="190"/>
                    </a:cubicBezTo>
                    <a:cubicBezTo>
                      <a:pt x="18" y="193"/>
                      <a:pt x="20" y="193"/>
                      <a:pt x="20" y="195"/>
                    </a:cubicBezTo>
                    <a:cubicBezTo>
                      <a:pt x="17" y="196"/>
                      <a:pt x="21" y="198"/>
                      <a:pt x="20" y="199"/>
                    </a:cubicBezTo>
                    <a:cubicBezTo>
                      <a:pt x="17" y="201"/>
                      <a:pt x="16" y="205"/>
                      <a:pt x="14" y="205"/>
                    </a:cubicBezTo>
                    <a:cubicBezTo>
                      <a:pt x="12" y="205"/>
                      <a:pt x="14" y="207"/>
                      <a:pt x="13" y="210"/>
                    </a:cubicBezTo>
                    <a:cubicBezTo>
                      <a:pt x="12" y="212"/>
                      <a:pt x="14" y="210"/>
                      <a:pt x="16" y="213"/>
                    </a:cubicBezTo>
                    <a:cubicBezTo>
                      <a:pt x="16" y="216"/>
                      <a:pt x="16" y="213"/>
                      <a:pt x="18" y="213"/>
                    </a:cubicBezTo>
                    <a:cubicBezTo>
                      <a:pt x="20" y="213"/>
                      <a:pt x="18" y="221"/>
                      <a:pt x="20" y="223"/>
                    </a:cubicBezTo>
                    <a:cubicBezTo>
                      <a:pt x="23" y="224"/>
                      <a:pt x="20" y="224"/>
                      <a:pt x="23" y="224"/>
                    </a:cubicBezTo>
                    <a:cubicBezTo>
                      <a:pt x="27" y="224"/>
                      <a:pt x="31" y="224"/>
                      <a:pt x="31" y="224"/>
                    </a:cubicBezTo>
                    <a:cubicBezTo>
                      <a:pt x="35" y="226"/>
                      <a:pt x="39" y="226"/>
                      <a:pt x="41" y="227"/>
                    </a:cubicBezTo>
                    <a:cubicBezTo>
                      <a:pt x="39" y="227"/>
                      <a:pt x="38" y="227"/>
                      <a:pt x="38" y="226"/>
                    </a:cubicBezTo>
                    <a:cubicBezTo>
                      <a:pt x="35" y="226"/>
                      <a:pt x="35" y="226"/>
                      <a:pt x="35" y="229"/>
                    </a:cubicBezTo>
                    <a:cubicBezTo>
                      <a:pt x="32" y="229"/>
                      <a:pt x="34" y="227"/>
                      <a:pt x="31" y="229"/>
                    </a:cubicBezTo>
                    <a:cubicBezTo>
                      <a:pt x="30" y="230"/>
                      <a:pt x="28" y="229"/>
                      <a:pt x="27" y="230"/>
                    </a:cubicBezTo>
                    <a:cubicBezTo>
                      <a:pt x="27" y="233"/>
                      <a:pt x="27" y="232"/>
                      <a:pt x="27" y="235"/>
                    </a:cubicBezTo>
                    <a:cubicBezTo>
                      <a:pt x="27" y="238"/>
                      <a:pt x="27" y="238"/>
                      <a:pt x="25" y="238"/>
                    </a:cubicBezTo>
                    <a:cubicBezTo>
                      <a:pt x="23" y="238"/>
                      <a:pt x="23" y="237"/>
                      <a:pt x="23" y="237"/>
                    </a:cubicBezTo>
                    <a:cubicBezTo>
                      <a:pt x="21" y="237"/>
                      <a:pt x="20" y="235"/>
                      <a:pt x="20" y="235"/>
                    </a:cubicBezTo>
                    <a:cubicBezTo>
                      <a:pt x="20" y="233"/>
                      <a:pt x="20" y="233"/>
                      <a:pt x="21" y="233"/>
                    </a:cubicBezTo>
                    <a:cubicBezTo>
                      <a:pt x="21" y="235"/>
                      <a:pt x="21" y="233"/>
                      <a:pt x="23" y="233"/>
                    </a:cubicBezTo>
                    <a:cubicBezTo>
                      <a:pt x="23" y="235"/>
                      <a:pt x="23" y="233"/>
                      <a:pt x="23" y="232"/>
                    </a:cubicBezTo>
                    <a:cubicBezTo>
                      <a:pt x="25" y="232"/>
                      <a:pt x="27" y="230"/>
                      <a:pt x="25" y="230"/>
                    </a:cubicBezTo>
                    <a:cubicBezTo>
                      <a:pt x="24" y="230"/>
                      <a:pt x="24" y="230"/>
                      <a:pt x="23" y="232"/>
                    </a:cubicBezTo>
                    <a:cubicBezTo>
                      <a:pt x="21" y="232"/>
                      <a:pt x="23" y="232"/>
                      <a:pt x="20" y="232"/>
                    </a:cubicBezTo>
                    <a:cubicBezTo>
                      <a:pt x="17" y="232"/>
                      <a:pt x="21" y="232"/>
                      <a:pt x="20" y="233"/>
                    </a:cubicBezTo>
                    <a:cubicBezTo>
                      <a:pt x="20" y="233"/>
                      <a:pt x="18" y="233"/>
                      <a:pt x="18" y="235"/>
                    </a:cubicBezTo>
                    <a:cubicBezTo>
                      <a:pt x="20" y="237"/>
                      <a:pt x="18" y="235"/>
                      <a:pt x="17" y="235"/>
                    </a:cubicBezTo>
                    <a:cubicBezTo>
                      <a:pt x="16" y="235"/>
                      <a:pt x="14" y="232"/>
                      <a:pt x="16" y="232"/>
                    </a:cubicBezTo>
                    <a:cubicBezTo>
                      <a:pt x="16" y="232"/>
                      <a:pt x="17" y="233"/>
                      <a:pt x="17" y="232"/>
                    </a:cubicBezTo>
                    <a:cubicBezTo>
                      <a:pt x="16" y="232"/>
                      <a:pt x="17" y="232"/>
                      <a:pt x="16" y="232"/>
                    </a:cubicBezTo>
                    <a:cubicBezTo>
                      <a:pt x="16" y="230"/>
                      <a:pt x="17" y="230"/>
                      <a:pt x="18" y="230"/>
                    </a:cubicBezTo>
                    <a:cubicBezTo>
                      <a:pt x="20" y="232"/>
                      <a:pt x="20" y="229"/>
                      <a:pt x="21" y="229"/>
                    </a:cubicBezTo>
                    <a:cubicBezTo>
                      <a:pt x="23" y="230"/>
                      <a:pt x="23" y="230"/>
                      <a:pt x="24" y="229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18" y="230"/>
                      <a:pt x="20" y="229"/>
                      <a:pt x="17" y="229"/>
                    </a:cubicBezTo>
                    <a:cubicBezTo>
                      <a:pt x="16" y="229"/>
                      <a:pt x="17" y="229"/>
                      <a:pt x="17" y="229"/>
                    </a:cubicBezTo>
                    <a:cubicBezTo>
                      <a:pt x="18" y="230"/>
                      <a:pt x="16" y="230"/>
                      <a:pt x="16" y="230"/>
                    </a:cubicBezTo>
                    <a:cubicBezTo>
                      <a:pt x="16" y="232"/>
                      <a:pt x="16" y="232"/>
                      <a:pt x="14" y="232"/>
                    </a:cubicBezTo>
                    <a:cubicBezTo>
                      <a:pt x="12" y="232"/>
                      <a:pt x="16" y="232"/>
                      <a:pt x="14" y="230"/>
                    </a:cubicBezTo>
                    <a:cubicBezTo>
                      <a:pt x="14" y="230"/>
                      <a:pt x="13" y="230"/>
                      <a:pt x="14" y="230"/>
                    </a:cubicBezTo>
                    <a:cubicBezTo>
                      <a:pt x="16" y="230"/>
                      <a:pt x="14" y="229"/>
                      <a:pt x="13" y="230"/>
                    </a:cubicBezTo>
                    <a:cubicBezTo>
                      <a:pt x="12" y="230"/>
                      <a:pt x="12" y="230"/>
                      <a:pt x="13" y="229"/>
                    </a:cubicBezTo>
                    <a:cubicBezTo>
                      <a:pt x="14" y="227"/>
                      <a:pt x="12" y="229"/>
                      <a:pt x="13" y="227"/>
                    </a:cubicBezTo>
                    <a:cubicBezTo>
                      <a:pt x="13" y="226"/>
                      <a:pt x="12" y="224"/>
                      <a:pt x="12" y="226"/>
                    </a:cubicBezTo>
                    <a:cubicBezTo>
                      <a:pt x="13" y="226"/>
                      <a:pt x="14" y="227"/>
                      <a:pt x="16" y="226"/>
                    </a:cubicBezTo>
                    <a:cubicBezTo>
                      <a:pt x="16" y="226"/>
                      <a:pt x="16" y="226"/>
                      <a:pt x="16" y="226"/>
                    </a:cubicBezTo>
                    <a:cubicBezTo>
                      <a:pt x="16" y="226"/>
                      <a:pt x="16" y="226"/>
                      <a:pt x="16" y="224"/>
                    </a:cubicBezTo>
                    <a:cubicBezTo>
                      <a:pt x="17" y="224"/>
                      <a:pt x="20" y="226"/>
                      <a:pt x="18" y="226"/>
                    </a:cubicBezTo>
                    <a:cubicBezTo>
                      <a:pt x="17" y="224"/>
                      <a:pt x="18" y="224"/>
                      <a:pt x="20" y="224"/>
                    </a:cubicBezTo>
                    <a:cubicBezTo>
                      <a:pt x="20" y="221"/>
                      <a:pt x="18" y="221"/>
                      <a:pt x="16" y="221"/>
                    </a:cubicBezTo>
                    <a:cubicBezTo>
                      <a:pt x="14" y="219"/>
                      <a:pt x="14" y="221"/>
                      <a:pt x="16" y="221"/>
                    </a:cubicBezTo>
                    <a:cubicBezTo>
                      <a:pt x="18" y="223"/>
                      <a:pt x="20" y="224"/>
                      <a:pt x="17" y="224"/>
                    </a:cubicBezTo>
                    <a:cubicBezTo>
                      <a:pt x="16" y="223"/>
                      <a:pt x="16" y="224"/>
                      <a:pt x="16" y="224"/>
                    </a:cubicBezTo>
                    <a:cubicBezTo>
                      <a:pt x="16" y="224"/>
                      <a:pt x="16" y="224"/>
                      <a:pt x="16" y="226"/>
                    </a:cubicBezTo>
                    <a:cubicBezTo>
                      <a:pt x="14" y="226"/>
                      <a:pt x="12" y="224"/>
                      <a:pt x="13" y="224"/>
                    </a:cubicBezTo>
                    <a:cubicBezTo>
                      <a:pt x="14" y="224"/>
                      <a:pt x="13" y="224"/>
                      <a:pt x="13" y="223"/>
                    </a:cubicBezTo>
                    <a:cubicBezTo>
                      <a:pt x="13" y="221"/>
                      <a:pt x="12" y="224"/>
                      <a:pt x="12" y="223"/>
                    </a:cubicBezTo>
                    <a:cubicBezTo>
                      <a:pt x="12" y="221"/>
                      <a:pt x="12" y="221"/>
                      <a:pt x="12" y="221"/>
                    </a:cubicBezTo>
                    <a:cubicBezTo>
                      <a:pt x="12" y="219"/>
                      <a:pt x="12" y="219"/>
                      <a:pt x="12" y="221"/>
                    </a:cubicBezTo>
                    <a:cubicBezTo>
                      <a:pt x="12" y="221"/>
                      <a:pt x="13" y="221"/>
                      <a:pt x="12" y="219"/>
                    </a:cubicBezTo>
                    <a:cubicBezTo>
                      <a:pt x="12" y="219"/>
                      <a:pt x="12" y="219"/>
                      <a:pt x="12" y="219"/>
                    </a:cubicBezTo>
                    <a:cubicBezTo>
                      <a:pt x="10" y="219"/>
                      <a:pt x="10" y="219"/>
                      <a:pt x="10" y="218"/>
                    </a:cubicBezTo>
                    <a:cubicBezTo>
                      <a:pt x="10" y="216"/>
                      <a:pt x="10" y="218"/>
                      <a:pt x="10" y="216"/>
                    </a:cubicBezTo>
                    <a:cubicBezTo>
                      <a:pt x="10" y="216"/>
                      <a:pt x="10" y="216"/>
                      <a:pt x="12" y="216"/>
                    </a:cubicBezTo>
                    <a:cubicBezTo>
                      <a:pt x="12" y="216"/>
                      <a:pt x="12" y="216"/>
                      <a:pt x="12" y="215"/>
                    </a:cubicBezTo>
                    <a:cubicBezTo>
                      <a:pt x="13" y="213"/>
                      <a:pt x="12" y="213"/>
                      <a:pt x="12" y="213"/>
                    </a:cubicBezTo>
                    <a:cubicBezTo>
                      <a:pt x="12" y="216"/>
                      <a:pt x="12" y="216"/>
                      <a:pt x="10" y="215"/>
                    </a:cubicBezTo>
                    <a:cubicBezTo>
                      <a:pt x="10" y="213"/>
                      <a:pt x="10" y="213"/>
                      <a:pt x="10" y="213"/>
                    </a:cubicBezTo>
                    <a:cubicBezTo>
                      <a:pt x="12" y="213"/>
                      <a:pt x="12" y="213"/>
                      <a:pt x="10" y="213"/>
                    </a:cubicBezTo>
                    <a:cubicBezTo>
                      <a:pt x="10" y="213"/>
                      <a:pt x="10" y="213"/>
                      <a:pt x="10" y="213"/>
                    </a:cubicBezTo>
                    <a:cubicBezTo>
                      <a:pt x="9" y="212"/>
                      <a:pt x="9" y="212"/>
                      <a:pt x="7" y="212"/>
                    </a:cubicBezTo>
                    <a:cubicBezTo>
                      <a:pt x="6" y="212"/>
                      <a:pt x="9" y="210"/>
                      <a:pt x="10" y="212"/>
                    </a:cubicBezTo>
                    <a:cubicBezTo>
                      <a:pt x="10" y="212"/>
                      <a:pt x="12" y="212"/>
                      <a:pt x="10" y="212"/>
                    </a:cubicBezTo>
                    <a:cubicBezTo>
                      <a:pt x="10" y="210"/>
                      <a:pt x="9" y="210"/>
                      <a:pt x="10" y="210"/>
                    </a:cubicBezTo>
                    <a:cubicBezTo>
                      <a:pt x="12" y="210"/>
                      <a:pt x="12" y="210"/>
                      <a:pt x="10" y="210"/>
                    </a:cubicBezTo>
                    <a:cubicBezTo>
                      <a:pt x="9" y="209"/>
                      <a:pt x="10" y="209"/>
                      <a:pt x="10" y="207"/>
                    </a:cubicBezTo>
                    <a:cubicBezTo>
                      <a:pt x="10" y="207"/>
                      <a:pt x="10" y="207"/>
                      <a:pt x="12" y="207"/>
                    </a:cubicBezTo>
                    <a:cubicBezTo>
                      <a:pt x="12" y="209"/>
                      <a:pt x="12" y="207"/>
                      <a:pt x="10" y="205"/>
                    </a:cubicBezTo>
                    <a:cubicBezTo>
                      <a:pt x="10" y="205"/>
                      <a:pt x="12" y="204"/>
                      <a:pt x="10" y="204"/>
                    </a:cubicBezTo>
                    <a:cubicBezTo>
                      <a:pt x="10" y="205"/>
                      <a:pt x="10" y="207"/>
                      <a:pt x="10" y="207"/>
                    </a:cubicBezTo>
                    <a:cubicBezTo>
                      <a:pt x="9" y="207"/>
                      <a:pt x="10" y="205"/>
                      <a:pt x="9" y="204"/>
                    </a:cubicBezTo>
                    <a:cubicBezTo>
                      <a:pt x="9" y="201"/>
                      <a:pt x="10" y="201"/>
                      <a:pt x="10" y="201"/>
                    </a:cubicBezTo>
                    <a:cubicBezTo>
                      <a:pt x="10" y="198"/>
                      <a:pt x="12" y="201"/>
                      <a:pt x="12" y="201"/>
                    </a:cubicBezTo>
                    <a:cubicBezTo>
                      <a:pt x="10" y="199"/>
                      <a:pt x="12" y="199"/>
                      <a:pt x="10" y="199"/>
                    </a:cubicBezTo>
                    <a:cubicBezTo>
                      <a:pt x="10" y="198"/>
                      <a:pt x="10" y="198"/>
                      <a:pt x="9" y="198"/>
                    </a:cubicBezTo>
                    <a:cubicBezTo>
                      <a:pt x="9" y="196"/>
                      <a:pt x="9" y="198"/>
                      <a:pt x="7" y="196"/>
                    </a:cubicBezTo>
                    <a:cubicBezTo>
                      <a:pt x="7" y="196"/>
                      <a:pt x="9" y="196"/>
                      <a:pt x="10" y="196"/>
                    </a:cubicBezTo>
                    <a:cubicBezTo>
                      <a:pt x="12" y="196"/>
                      <a:pt x="12" y="196"/>
                      <a:pt x="13" y="198"/>
                    </a:cubicBezTo>
                    <a:cubicBezTo>
                      <a:pt x="16" y="198"/>
                      <a:pt x="12" y="196"/>
                      <a:pt x="13" y="196"/>
                    </a:cubicBezTo>
                    <a:cubicBezTo>
                      <a:pt x="14" y="196"/>
                      <a:pt x="12" y="193"/>
                      <a:pt x="12" y="195"/>
                    </a:cubicBezTo>
                    <a:cubicBezTo>
                      <a:pt x="12" y="196"/>
                      <a:pt x="12" y="193"/>
                      <a:pt x="10" y="195"/>
                    </a:cubicBezTo>
                    <a:cubicBezTo>
                      <a:pt x="7" y="195"/>
                      <a:pt x="7" y="195"/>
                      <a:pt x="7" y="193"/>
                    </a:cubicBezTo>
                    <a:cubicBezTo>
                      <a:pt x="9" y="193"/>
                      <a:pt x="9" y="193"/>
                      <a:pt x="10" y="193"/>
                    </a:cubicBezTo>
                    <a:cubicBezTo>
                      <a:pt x="10" y="193"/>
                      <a:pt x="7" y="193"/>
                      <a:pt x="9" y="191"/>
                    </a:cubicBezTo>
                    <a:cubicBezTo>
                      <a:pt x="10" y="190"/>
                      <a:pt x="12" y="190"/>
                      <a:pt x="12" y="190"/>
                    </a:cubicBezTo>
                    <a:cubicBezTo>
                      <a:pt x="12" y="188"/>
                      <a:pt x="10" y="188"/>
                      <a:pt x="10" y="188"/>
                    </a:cubicBezTo>
                    <a:cubicBezTo>
                      <a:pt x="10" y="187"/>
                      <a:pt x="9" y="187"/>
                      <a:pt x="9" y="188"/>
                    </a:cubicBezTo>
                    <a:cubicBezTo>
                      <a:pt x="9" y="188"/>
                      <a:pt x="6" y="188"/>
                      <a:pt x="5" y="187"/>
                    </a:cubicBezTo>
                    <a:cubicBezTo>
                      <a:pt x="5" y="185"/>
                      <a:pt x="3" y="187"/>
                      <a:pt x="3" y="187"/>
                    </a:cubicBezTo>
                    <a:cubicBezTo>
                      <a:pt x="3" y="188"/>
                      <a:pt x="3" y="188"/>
                      <a:pt x="2" y="188"/>
                    </a:cubicBezTo>
                    <a:cubicBezTo>
                      <a:pt x="0" y="187"/>
                      <a:pt x="3" y="185"/>
                      <a:pt x="5" y="184"/>
                    </a:cubicBezTo>
                    <a:cubicBezTo>
                      <a:pt x="9" y="182"/>
                      <a:pt x="6" y="180"/>
                      <a:pt x="9" y="182"/>
                    </a:cubicBezTo>
                    <a:cubicBezTo>
                      <a:pt x="10" y="182"/>
                      <a:pt x="7" y="180"/>
                      <a:pt x="10" y="180"/>
                    </a:cubicBezTo>
                    <a:cubicBezTo>
                      <a:pt x="12" y="180"/>
                      <a:pt x="10" y="182"/>
                      <a:pt x="12" y="184"/>
                    </a:cubicBezTo>
                    <a:cubicBezTo>
                      <a:pt x="13" y="184"/>
                      <a:pt x="10" y="187"/>
                      <a:pt x="12" y="187"/>
                    </a:cubicBezTo>
                    <a:cubicBezTo>
                      <a:pt x="13" y="185"/>
                      <a:pt x="12" y="185"/>
                      <a:pt x="13" y="182"/>
                    </a:cubicBezTo>
                    <a:cubicBezTo>
                      <a:pt x="13" y="180"/>
                      <a:pt x="13" y="180"/>
                      <a:pt x="13" y="179"/>
                    </a:cubicBezTo>
                    <a:cubicBezTo>
                      <a:pt x="13" y="177"/>
                      <a:pt x="16" y="177"/>
                      <a:pt x="14" y="177"/>
                    </a:cubicBezTo>
                    <a:cubicBezTo>
                      <a:pt x="14" y="176"/>
                      <a:pt x="13" y="176"/>
                      <a:pt x="16" y="174"/>
                    </a:cubicBezTo>
                    <a:cubicBezTo>
                      <a:pt x="16" y="174"/>
                      <a:pt x="17" y="174"/>
                      <a:pt x="17" y="173"/>
                    </a:cubicBezTo>
                    <a:cubicBezTo>
                      <a:pt x="18" y="173"/>
                      <a:pt x="18" y="170"/>
                      <a:pt x="16" y="170"/>
                    </a:cubicBezTo>
                    <a:cubicBezTo>
                      <a:pt x="16" y="170"/>
                      <a:pt x="14" y="170"/>
                      <a:pt x="16" y="170"/>
                    </a:cubicBezTo>
                    <a:cubicBezTo>
                      <a:pt x="16" y="168"/>
                      <a:pt x="16" y="166"/>
                      <a:pt x="16" y="165"/>
                    </a:cubicBezTo>
                    <a:cubicBezTo>
                      <a:pt x="16" y="163"/>
                      <a:pt x="18" y="163"/>
                      <a:pt x="17" y="160"/>
                    </a:cubicBezTo>
                    <a:cubicBezTo>
                      <a:pt x="16" y="159"/>
                      <a:pt x="17" y="159"/>
                      <a:pt x="17" y="157"/>
                    </a:cubicBezTo>
                    <a:cubicBezTo>
                      <a:pt x="17" y="157"/>
                      <a:pt x="17" y="157"/>
                      <a:pt x="18" y="157"/>
                    </a:cubicBezTo>
                    <a:cubicBezTo>
                      <a:pt x="20" y="159"/>
                      <a:pt x="20" y="156"/>
                      <a:pt x="17" y="156"/>
                    </a:cubicBezTo>
                    <a:cubicBezTo>
                      <a:pt x="16" y="154"/>
                      <a:pt x="20" y="154"/>
                      <a:pt x="18" y="152"/>
                    </a:cubicBezTo>
                    <a:cubicBezTo>
                      <a:pt x="16" y="152"/>
                      <a:pt x="16" y="149"/>
                      <a:pt x="16" y="152"/>
                    </a:cubicBezTo>
                    <a:cubicBezTo>
                      <a:pt x="16" y="154"/>
                      <a:pt x="13" y="154"/>
                      <a:pt x="12" y="151"/>
                    </a:cubicBezTo>
                    <a:cubicBezTo>
                      <a:pt x="10" y="148"/>
                      <a:pt x="12" y="148"/>
                      <a:pt x="12" y="142"/>
                    </a:cubicBezTo>
                    <a:cubicBezTo>
                      <a:pt x="12" y="138"/>
                      <a:pt x="13" y="143"/>
                      <a:pt x="14" y="138"/>
                    </a:cubicBezTo>
                    <a:cubicBezTo>
                      <a:pt x="16" y="132"/>
                      <a:pt x="13" y="134"/>
                      <a:pt x="13" y="131"/>
                    </a:cubicBezTo>
                    <a:cubicBezTo>
                      <a:pt x="14" y="124"/>
                      <a:pt x="12" y="128"/>
                      <a:pt x="12" y="123"/>
                    </a:cubicBezTo>
                    <a:cubicBezTo>
                      <a:pt x="13" y="121"/>
                      <a:pt x="16" y="124"/>
                      <a:pt x="16" y="121"/>
                    </a:cubicBezTo>
                    <a:cubicBezTo>
                      <a:pt x="16" y="117"/>
                      <a:pt x="16" y="123"/>
                      <a:pt x="16" y="117"/>
                    </a:cubicBezTo>
                    <a:cubicBezTo>
                      <a:pt x="17" y="114"/>
                      <a:pt x="18" y="117"/>
                      <a:pt x="18" y="114"/>
                    </a:cubicBezTo>
                    <a:cubicBezTo>
                      <a:pt x="18" y="112"/>
                      <a:pt x="21" y="109"/>
                      <a:pt x="21" y="104"/>
                    </a:cubicBezTo>
                    <a:cubicBezTo>
                      <a:pt x="21" y="100"/>
                      <a:pt x="24" y="101"/>
                      <a:pt x="23" y="98"/>
                    </a:cubicBezTo>
                    <a:cubicBezTo>
                      <a:pt x="23" y="96"/>
                      <a:pt x="25" y="93"/>
                      <a:pt x="24" y="92"/>
                    </a:cubicBezTo>
                    <a:cubicBezTo>
                      <a:pt x="23" y="90"/>
                      <a:pt x="24" y="89"/>
                      <a:pt x="23" y="84"/>
                    </a:cubicBezTo>
                    <a:cubicBezTo>
                      <a:pt x="23" y="79"/>
                      <a:pt x="23" y="79"/>
                      <a:pt x="24" y="78"/>
                    </a:cubicBezTo>
                    <a:cubicBezTo>
                      <a:pt x="25" y="76"/>
                      <a:pt x="25" y="75"/>
                      <a:pt x="24" y="71"/>
                    </a:cubicBezTo>
                    <a:cubicBezTo>
                      <a:pt x="23" y="68"/>
                      <a:pt x="25" y="70"/>
                      <a:pt x="27" y="65"/>
                    </a:cubicBezTo>
                    <a:cubicBezTo>
                      <a:pt x="27" y="61"/>
                      <a:pt x="27" y="62"/>
                      <a:pt x="27" y="61"/>
                    </a:cubicBezTo>
                    <a:cubicBezTo>
                      <a:pt x="27" y="57"/>
                      <a:pt x="30" y="54"/>
                      <a:pt x="28" y="53"/>
                    </a:cubicBezTo>
                    <a:cubicBezTo>
                      <a:pt x="27" y="50"/>
                      <a:pt x="31" y="50"/>
                      <a:pt x="30" y="45"/>
                    </a:cubicBezTo>
                    <a:cubicBezTo>
                      <a:pt x="27" y="40"/>
                      <a:pt x="31" y="37"/>
                      <a:pt x="30" y="37"/>
                    </a:cubicBezTo>
                    <a:cubicBezTo>
                      <a:pt x="27" y="36"/>
                      <a:pt x="30" y="34"/>
                      <a:pt x="30" y="34"/>
                    </a:cubicBezTo>
                    <a:cubicBezTo>
                      <a:pt x="31" y="34"/>
                      <a:pt x="31" y="33"/>
                      <a:pt x="31" y="28"/>
                    </a:cubicBezTo>
                    <a:cubicBezTo>
                      <a:pt x="32" y="22"/>
                      <a:pt x="31" y="22"/>
                      <a:pt x="31" y="17"/>
                    </a:cubicBezTo>
                    <a:cubicBezTo>
                      <a:pt x="31" y="14"/>
                      <a:pt x="31" y="14"/>
                      <a:pt x="31" y="11"/>
                    </a:cubicBezTo>
                    <a:cubicBezTo>
                      <a:pt x="31" y="9"/>
                      <a:pt x="30" y="12"/>
                      <a:pt x="30" y="6"/>
                    </a:cubicBezTo>
                    <a:cubicBezTo>
                      <a:pt x="35" y="3"/>
                      <a:pt x="31" y="1"/>
                      <a:pt x="32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9" y="246"/>
                    </a:moveTo>
                    <a:cubicBezTo>
                      <a:pt x="39" y="229"/>
                      <a:pt x="39" y="229"/>
                      <a:pt x="39" y="229"/>
                    </a:cubicBezTo>
                    <a:moveTo>
                      <a:pt x="39" y="246"/>
                    </a:moveTo>
                    <a:cubicBezTo>
                      <a:pt x="39" y="229"/>
                      <a:pt x="39" y="229"/>
                      <a:pt x="39" y="229"/>
                    </a:cubicBezTo>
                    <a:cubicBezTo>
                      <a:pt x="38" y="229"/>
                      <a:pt x="38" y="230"/>
                      <a:pt x="36" y="230"/>
                    </a:cubicBezTo>
                    <a:cubicBezTo>
                      <a:pt x="35" y="230"/>
                      <a:pt x="35" y="229"/>
                      <a:pt x="35" y="229"/>
                    </a:cubicBezTo>
                    <a:cubicBezTo>
                      <a:pt x="34" y="229"/>
                      <a:pt x="34" y="230"/>
                      <a:pt x="32" y="230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0" y="230"/>
                      <a:pt x="31" y="230"/>
                      <a:pt x="31" y="230"/>
                    </a:cubicBezTo>
                    <a:cubicBezTo>
                      <a:pt x="31" y="232"/>
                      <a:pt x="31" y="230"/>
                      <a:pt x="31" y="232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0" y="230"/>
                      <a:pt x="30" y="232"/>
                      <a:pt x="31" y="235"/>
                    </a:cubicBezTo>
                    <a:cubicBezTo>
                      <a:pt x="31" y="237"/>
                      <a:pt x="35" y="233"/>
                      <a:pt x="35" y="235"/>
                    </a:cubicBezTo>
                    <a:cubicBezTo>
                      <a:pt x="36" y="237"/>
                      <a:pt x="31" y="237"/>
                      <a:pt x="31" y="238"/>
                    </a:cubicBezTo>
                    <a:cubicBezTo>
                      <a:pt x="31" y="241"/>
                      <a:pt x="38" y="243"/>
                      <a:pt x="38" y="243"/>
                    </a:cubicBezTo>
                    <a:cubicBezTo>
                      <a:pt x="34" y="243"/>
                      <a:pt x="35" y="241"/>
                      <a:pt x="35" y="243"/>
                    </a:cubicBezTo>
                    <a:cubicBezTo>
                      <a:pt x="34" y="243"/>
                      <a:pt x="32" y="241"/>
                      <a:pt x="31" y="241"/>
                    </a:cubicBezTo>
                    <a:cubicBezTo>
                      <a:pt x="31" y="243"/>
                      <a:pt x="32" y="243"/>
                      <a:pt x="31" y="243"/>
                    </a:cubicBezTo>
                    <a:cubicBezTo>
                      <a:pt x="28" y="240"/>
                      <a:pt x="27" y="240"/>
                      <a:pt x="27" y="240"/>
                    </a:cubicBezTo>
                    <a:cubicBezTo>
                      <a:pt x="27" y="243"/>
                      <a:pt x="31" y="241"/>
                      <a:pt x="28" y="243"/>
                    </a:cubicBezTo>
                    <a:cubicBezTo>
                      <a:pt x="27" y="243"/>
                      <a:pt x="27" y="243"/>
                      <a:pt x="27" y="243"/>
                    </a:cubicBezTo>
                    <a:cubicBezTo>
                      <a:pt x="24" y="243"/>
                      <a:pt x="24" y="243"/>
                      <a:pt x="24" y="243"/>
                    </a:cubicBezTo>
                    <a:cubicBezTo>
                      <a:pt x="23" y="243"/>
                      <a:pt x="23" y="243"/>
                      <a:pt x="23" y="243"/>
                    </a:cubicBezTo>
                    <a:cubicBezTo>
                      <a:pt x="21" y="243"/>
                      <a:pt x="23" y="243"/>
                      <a:pt x="23" y="243"/>
                    </a:cubicBezTo>
                    <a:cubicBezTo>
                      <a:pt x="23" y="244"/>
                      <a:pt x="21" y="243"/>
                      <a:pt x="21" y="243"/>
                    </a:cubicBezTo>
                    <a:cubicBezTo>
                      <a:pt x="21" y="244"/>
                      <a:pt x="21" y="244"/>
                      <a:pt x="21" y="244"/>
                    </a:cubicBezTo>
                    <a:cubicBezTo>
                      <a:pt x="23" y="244"/>
                      <a:pt x="23" y="244"/>
                      <a:pt x="24" y="244"/>
                    </a:cubicBezTo>
                    <a:cubicBezTo>
                      <a:pt x="24" y="244"/>
                      <a:pt x="24" y="243"/>
                      <a:pt x="25" y="243"/>
                    </a:cubicBezTo>
                    <a:cubicBezTo>
                      <a:pt x="25" y="243"/>
                      <a:pt x="24" y="244"/>
                      <a:pt x="25" y="244"/>
                    </a:cubicBezTo>
                    <a:cubicBezTo>
                      <a:pt x="25" y="244"/>
                      <a:pt x="27" y="243"/>
                      <a:pt x="27" y="244"/>
                    </a:cubicBezTo>
                    <a:cubicBezTo>
                      <a:pt x="27" y="246"/>
                      <a:pt x="27" y="244"/>
                      <a:pt x="27" y="244"/>
                    </a:cubicBezTo>
                    <a:cubicBezTo>
                      <a:pt x="27" y="244"/>
                      <a:pt x="27" y="246"/>
                      <a:pt x="28" y="244"/>
                    </a:cubicBezTo>
                    <a:cubicBezTo>
                      <a:pt x="30" y="244"/>
                      <a:pt x="31" y="246"/>
                      <a:pt x="31" y="246"/>
                    </a:cubicBezTo>
                    <a:cubicBezTo>
                      <a:pt x="31" y="244"/>
                      <a:pt x="31" y="246"/>
                      <a:pt x="32" y="246"/>
                    </a:cubicBezTo>
                    <a:cubicBezTo>
                      <a:pt x="32" y="244"/>
                      <a:pt x="34" y="246"/>
                      <a:pt x="34" y="244"/>
                    </a:cubicBezTo>
                    <a:cubicBezTo>
                      <a:pt x="34" y="244"/>
                      <a:pt x="34" y="246"/>
                      <a:pt x="35" y="246"/>
                    </a:cubicBezTo>
                    <a:cubicBezTo>
                      <a:pt x="38" y="246"/>
                      <a:pt x="38" y="247"/>
                      <a:pt x="38" y="246"/>
                    </a:cubicBezTo>
                    <a:cubicBezTo>
                      <a:pt x="38" y="244"/>
                      <a:pt x="38" y="246"/>
                      <a:pt x="39" y="246"/>
                    </a:cubicBezTo>
                    <a:close/>
                    <a:moveTo>
                      <a:pt x="14" y="174"/>
                    </a:moveTo>
                    <a:cubicBezTo>
                      <a:pt x="14" y="174"/>
                      <a:pt x="13" y="174"/>
                      <a:pt x="14" y="174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7" y="173"/>
                      <a:pt x="16" y="173"/>
                      <a:pt x="16" y="173"/>
                    </a:cubicBezTo>
                    <a:cubicBezTo>
                      <a:pt x="17" y="173"/>
                      <a:pt x="18" y="173"/>
                      <a:pt x="16" y="171"/>
                    </a:cubicBezTo>
                    <a:cubicBezTo>
                      <a:pt x="16" y="170"/>
                      <a:pt x="16" y="171"/>
                      <a:pt x="16" y="171"/>
                    </a:cubicBezTo>
                    <a:cubicBezTo>
                      <a:pt x="16" y="171"/>
                      <a:pt x="14" y="171"/>
                      <a:pt x="14" y="173"/>
                    </a:cubicBezTo>
                    <a:cubicBezTo>
                      <a:pt x="16" y="173"/>
                      <a:pt x="14" y="173"/>
                      <a:pt x="13" y="173"/>
                    </a:cubicBezTo>
                    <a:cubicBezTo>
                      <a:pt x="13" y="173"/>
                      <a:pt x="13" y="173"/>
                      <a:pt x="14" y="174"/>
                    </a:cubicBezTo>
                    <a:close/>
                    <a:moveTo>
                      <a:pt x="30" y="240"/>
                    </a:moveTo>
                    <a:cubicBezTo>
                      <a:pt x="28" y="240"/>
                      <a:pt x="28" y="240"/>
                      <a:pt x="30" y="240"/>
                    </a:cubicBezTo>
                    <a:cubicBezTo>
                      <a:pt x="31" y="240"/>
                      <a:pt x="31" y="240"/>
                      <a:pt x="30" y="240"/>
                    </a:cubicBezTo>
                    <a:cubicBezTo>
                      <a:pt x="30" y="238"/>
                      <a:pt x="30" y="237"/>
                      <a:pt x="30" y="237"/>
                    </a:cubicBezTo>
                    <a:cubicBezTo>
                      <a:pt x="30" y="235"/>
                      <a:pt x="28" y="237"/>
                      <a:pt x="28" y="237"/>
                    </a:cubicBezTo>
                    <a:cubicBezTo>
                      <a:pt x="28" y="238"/>
                      <a:pt x="27" y="237"/>
                      <a:pt x="27" y="238"/>
                    </a:cubicBezTo>
                    <a:cubicBezTo>
                      <a:pt x="27" y="240"/>
                      <a:pt x="28" y="240"/>
                      <a:pt x="31" y="241"/>
                    </a:cubicBezTo>
                    <a:cubicBezTo>
                      <a:pt x="31" y="243"/>
                      <a:pt x="31" y="241"/>
                      <a:pt x="30" y="240"/>
                    </a:cubicBezTo>
                    <a:close/>
                    <a:moveTo>
                      <a:pt x="27" y="240"/>
                    </a:moveTo>
                    <a:cubicBezTo>
                      <a:pt x="25" y="240"/>
                      <a:pt x="25" y="240"/>
                      <a:pt x="25" y="240"/>
                    </a:cubicBezTo>
                    <a:cubicBezTo>
                      <a:pt x="24" y="238"/>
                      <a:pt x="23" y="238"/>
                      <a:pt x="23" y="240"/>
                    </a:cubicBezTo>
                    <a:cubicBezTo>
                      <a:pt x="23" y="241"/>
                      <a:pt x="23" y="241"/>
                      <a:pt x="23" y="241"/>
                    </a:cubicBezTo>
                    <a:cubicBezTo>
                      <a:pt x="24" y="241"/>
                      <a:pt x="23" y="240"/>
                      <a:pt x="24" y="241"/>
                    </a:cubicBezTo>
                    <a:cubicBezTo>
                      <a:pt x="25" y="241"/>
                      <a:pt x="24" y="241"/>
                      <a:pt x="25" y="243"/>
                    </a:cubicBezTo>
                    <a:cubicBezTo>
                      <a:pt x="27" y="243"/>
                      <a:pt x="27" y="241"/>
                      <a:pt x="27" y="240"/>
                    </a:cubicBezTo>
                    <a:close/>
                    <a:moveTo>
                      <a:pt x="10" y="159"/>
                    </a:moveTo>
                    <a:cubicBezTo>
                      <a:pt x="10" y="159"/>
                      <a:pt x="10" y="159"/>
                      <a:pt x="10" y="162"/>
                    </a:cubicBezTo>
                    <a:cubicBezTo>
                      <a:pt x="9" y="165"/>
                      <a:pt x="10" y="163"/>
                      <a:pt x="12" y="165"/>
                    </a:cubicBezTo>
                    <a:cubicBezTo>
                      <a:pt x="14" y="165"/>
                      <a:pt x="12" y="163"/>
                      <a:pt x="12" y="163"/>
                    </a:cubicBezTo>
                    <a:cubicBezTo>
                      <a:pt x="14" y="163"/>
                      <a:pt x="12" y="162"/>
                      <a:pt x="13" y="162"/>
                    </a:cubicBezTo>
                    <a:cubicBezTo>
                      <a:pt x="14" y="162"/>
                      <a:pt x="14" y="162"/>
                      <a:pt x="12" y="159"/>
                    </a:cubicBezTo>
                    <a:cubicBezTo>
                      <a:pt x="12" y="159"/>
                      <a:pt x="13" y="159"/>
                      <a:pt x="12" y="159"/>
                    </a:cubicBezTo>
                    <a:cubicBezTo>
                      <a:pt x="12" y="157"/>
                      <a:pt x="12" y="157"/>
                      <a:pt x="13" y="157"/>
                    </a:cubicBezTo>
                    <a:cubicBezTo>
                      <a:pt x="16" y="157"/>
                      <a:pt x="14" y="157"/>
                      <a:pt x="13" y="156"/>
                    </a:cubicBezTo>
                    <a:cubicBezTo>
                      <a:pt x="13" y="154"/>
                      <a:pt x="13" y="154"/>
                      <a:pt x="12" y="154"/>
                    </a:cubicBezTo>
                    <a:cubicBezTo>
                      <a:pt x="10" y="154"/>
                      <a:pt x="12" y="154"/>
                      <a:pt x="12" y="154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2" y="157"/>
                      <a:pt x="10" y="157"/>
                      <a:pt x="10" y="159"/>
                    </a:cubicBezTo>
                    <a:close/>
                    <a:moveTo>
                      <a:pt x="16" y="168"/>
                    </a:moveTo>
                    <a:cubicBezTo>
                      <a:pt x="16" y="168"/>
                      <a:pt x="16" y="168"/>
                      <a:pt x="14" y="168"/>
                    </a:cubicBezTo>
                    <a:cubicBezTo>
                      <a:pt x="14" y="168"/>
                      <a:pt x="14" y="168"/>
                      <a:pt x="16" y="168"/>
                    </a:cubicBezTo>
                    <a:close/>
                    <a:moveTo>
                      <a:pt x="12" y="168"/>
                    </a:moveTo>
                    <a:cubicBezTo>
                      <a:pt x="12" y="168"/>
                      <a:pt x="12" y="168"/>
                      <a:pt x="12" y="168"/>
                    </a:cubicBezTo>
                    <a:cubicBezTo>
                      <a:pt x="12" y="166"/>
                      <a:pt x="12" y="168"/>
                      <a:pt x="10" y="168"/>
                    </a:cubicBezTo>
                    <a:cubicBezTo>
                      <a:pt x="10" y="166"/>
                      <a:pt x="10" y="168"/>
                      <a:pt x="10" y="168"/>
                    </a:cubicBezTo>
                    <a:cubicBezTo>
                      <a:pt x="12" y="168"/>
                      <a:pt x="12" y="168"/>
                      <a:pt x="12" y="168"/>
                    </a:cubicBezTo>
                    <a:close/>
                    <a:moveTo>
                      <a:pt x="12" y="177"/>
                    </a:moveTo>
                    <a:cubicBezTo>
                      <a:pt x="12" y="177"/>
                      <a:pt x="12" y="177"/>
                      <a:pt x="12" y="177"/>
                    </a:cubicBezTo>
                    <a:cubicBezTo>
                      <a:pt x="12" y="177"/>
                      <a:pt x="12" y="177"/>
                      <a:pt x="12" y="176"/>
                    </a:cubicBezTo>
                    <a:cubicBezTo>
                      <a:pt x="12" y="174"/>
                      <a:pt x="12" y="176"/>
                      <a:pt x="10" y="176"/>
                    </a:cubicBezTo>
                    <a:cubicBezTo>
                      <a:pt x="10" y="174"/>
                      <a:pt x="10" y="176"/>
                      <a:pt x="10" y="177"/>
                    </a:cubicBezTo>
                    <a:cubicBezTo>
                      <a:pt x="10" y="177"/>
                      <a:pt x="10" y="177"/>
                      <a:pt x="12" y="177"/>
                    </a:cubicBezTo>
                    <a:close/>
                    <a:moveTo>
                      <a:pt x="12" y="174"/>
                    </a:moveTo>
                    <a:cubicBezTo>
                      <a:pt x="12" y="174"/>
                      <a:pt x="12" y="174"/>
                      <a:pt x="10" y="174"/>
                    </a:cubicBezTo>
                    <a:cubicBezTo>
                      <a:pt x="10" y="174"/>
                      <a:pt x="10" y="174"/>
                      <a:pt x="10" y="174"/>
                    </a:cubicBezTo>
                    <a:cubicBezTo>
                      <a:pt x="9" y="176"/>
                      <a:pt x="10" y="174"/>
                      <a:pt x="12" y="174"/>
                    </a:cubicBezTo>
                    <a:close/>
                    <a:moveTo>
                      <a:pt x="10" y="173"/>
                    </a:moveTo>
                    <a:cubicBezTo>
                      <a:pt x="12" y="173"/>
                      <a:pt x="12" y="173"/>
                      <a:pt x="12" y="173"/>
                    </a:cubicBezTo>
                    <a:cubicBezTo>
                      <a:pt x="10" y="173"/>
                      <a:pt x="10" y="173"/>
                      <a:pt x="10" y="173"/>
                    </a:cubicBezTo>
                    <a:cubicBezTo>
                      <a:pt x="9" y="173"/>
                      <a:pt x="10" y="173"/>
                      <a:pt x="10" y="174"/>
                    </a:cubicBezTo>
                    <a:cubicBezTo>
                      <a:pt x="10" y="174"/>
                      <a:pt x="10" y="174"/>
                      <a:pt x="10" y="173"/>
                    </a:cubicBezTo>
                    <a:close/>
                    <a:moveTo>
                      <a:pt x="12" y="173"/>
                    </a:moveTo>
                    <a:cubicBezTo>
                      <a:pt x="13" y="173"/>
                      <a:pt x="13" y="173"/>
                      <a:pt x="12" y="173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3"/>
                      <a:pt x="12" y="173"/>
                      <a:pt x="12" y="173"/>
                    </a:cubicBezTo>
                    <a:close/>
                    <a:moveTo>
                      <a:pt x="13" y="180"/>
                    </a:moveTo>
                    <a:cubicBezTo>
                      <a:pt x="13" y="179"/>
                      <a:pt x="13" y="179"/>
                      <a:pt x="12" y="179"/>
                    </a:cubicBezTo>
                    <a:cubicBezTo>
                      <a:pt x="12" y="180"/>
                      <a:pt x="12" y="180"/>
                      <a:pt x="12" y="180"/>
                    </a:cubicBezTo>
                    <a:cubicBezTo>
                      <a:pt x="13" y="180"/>
                      <a:pt x="13" y="180"/>
                      <a:pt x="13" y="180"/>
                    </a:cubicBezTo>
                    <a:close/>
                    <a:moveTo>
                      <a:pt x="10" y="180"/>
                    </a:moveTo>
                    <a:cubicBezTo>
                      <a:pt x="10" y="179"/>
                      <a:pt x="10" y="179"/>
                      <a:pt x="10" y="179"/>
                    </a:cubicBezTo>
                    <a:cubicBezTo>
                      <a:pt x="9" y="177"/>
                      <a:pt x="9" y="179"/>
                      <a:pt x="9" y="180"/>
                    </a:cubicBezTo>
                    <a:cubicBezTo>
                      <a:pt x="10" y="180"/>
                      <a:pt x="9" y="180"/>
                      <a:pt x="10" y="180"/>
                    </a:cubicBezTo>
                    <a:cubicBezTo>
                      <a:pt x="10" y="180"/>
                      <a:pt x="10" y="180"/>
                      <a:pt x="10" y="180"/>
                    </a:cubicBezTo>
                    <a:close/>
                    <a:moveTo>
                      <a:pt x="10" y="180"/>
                    </a:moveTo>
                    <a:cubicBezTo>
                      <a:pt x="10" y="180"/>
                      <a:pt x="12" y="179"/>
                      <a:pt x="12" y="180"/>
                    </a:cubicBezTo>
                    <a:cubicBezTo>
                      <a:pt x="12" y="180"/>
                      <a:pt x="12" y="180"/>
                      <a:pt x="10" y="180"/>
                    </a:cubicBezTo>
                    <a:close/>
                    <a:moveTo>
                      <a:pt x="12" y="182"/>
                    </a:moveTo>
                    <a:cubicBezTo>
                      <a:pt x="12" y="182"/>
                      <a:pt x="12" y="182"/>
                      <a:pt x="12" y="180"/>
                    </a:cubicBezTo>
                    <a:cubicBezTo>
                      <a:pt x="12" y="180"/>
                      <a:pt x="12" y="180"/>
                      <a:pt x="12" y="182"/>
                    </a:cubicBezTo>
                    <a:cubicBezTo>
                      <a:pt x="12" y="182"/>
                      <a:pt x="12" y="182"/>
                      <a:pt x="12" y="182"/>
                    </a:cubicBezTo>
                    <a:close/>
                    <a:moveTo>
                      <a:pt x="5" y="182"/>
                    </a:moveTo>
                    <a:cubicBezTo>
                      <a:pt x="5" y="182"/>
                      <a:pt x="5" y="182"/>
                      <a:pt x="5" y="182"/>
                    </a:cubicBezTo>
                    <a:cubicBezTo>
                      <a:pt x="5" y="184"/>
                      <a:pt x="6" y="184"/>
                      <a:pt x="6" y="182"/>
                    </a:cubicBezTo>
                    <a:cubicBezTo>
                      <a:pt x="7" y="182"/>
                      <a:pt x="7" y="182"/>
                      <a:pt x="6" y="180"/>
                    </a:cubicBezTo>
                    <a:cubicBezTo>
                      <a:pt x="6" y="180"/>
                      <a:pt x="6" y="180"/>
                      <a:pt x="5" y="182"/>
                    </a:cubicBezTo>
                    <a:cubicBezTo>
                      <a:pt x="5" y="182"/>
                      <a:pt x="5" y="182"/>
                      <a:pt x="5" y="182"/>
                    </a:cubicBezTo>
                    <a:close/>
                    <a:moveTo>
                      <a:pt x="10" y="171"/>
                    </a:moveTo>
                    <a:cubicBezTo>
                      <a:pt x="10" y="171"/>
                      <a:pt x="10" y="171"/>
                      <a:pt x="9" y="171"/>
                    </a:cubicBezTo>
                    <a:cubicBezTo>
                      <a:pt x="9" y="173"/>
                      <a:pt x="9" y="173"/>
                      <a:pt x="9" y="173"/>
                    </a:cubicBezTo>
                    <a:cubicBezTo>
                      <a:pt x="10" y="173"/>
                      <a:pt x="10" y="171"/>
                      <a:pt x="10" y="171"/>
                    </a:cubicBezTo>
                    <a:close/>
                    <a:moveTo>
                      <a:pt x="10" y="173"/>
                    </a:move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1"/>
                      <a:pt x="10" y="173"/>
                      <a:pt x="10" y="173"/>
                    </a:cubicBezTo>
                    <a:cubicBezTo>
                      <a:pt x="10" y="173"/>
                      <a:pt x="10" y="173"/>
                      <a:pt x="10" y="173"/>
                    </a:cubicBezTo>
                    <a:close/>
                    <a:moveTo>
                      <a:pt x="10" y="170"/>
                    </a:moveTo>
                    <a:cubicBezTo>
                      <a:pt x="10" y="170"/>
                      <a:pt x="10" y="170"/>
                      <a:pt x="12" y="170"/>
                    </a:cubicBezTo>
                    <a:cubicBezTo>
                      <a:pt x="12" y="170"/>
                      <a:pt x="10" y="171"/>
                      <a:pt x="10" y="170"/>
                    </a:cubicBezTo>
                    <a:close/>
                    <a:moveTo>
                      <a:pt x="13" y="170"/>
                    </a:moveTo>
                    <a:cubicBezTo>
                      <a:pt x="12" y="170"/>
                      <a:pt x="12" y="168"/>
                      <a:pt x="12" y="168"/>
                    </a:cubicBezTo>
                    <a:cubicBezTo>
                      <a:pt x="13" y="170"/>
                      <a:pt x="13" y="170"/>
                      <a:pt x="13" y="170"/>
                    </a:cubicBezTo>
                    <a:close/>
                    <a:moveTo>
                      <a:pt x="6" y="165"/>
                    </a:moveTo>
                    <a:cubicBezTo>
                      <a:pt x="7" y="165"/>
                      <a:pt x="7" y="165"/>
                      <a:pt x="7" y="165"/>
                    </a:cubicBezTo>
                    <a:cubicBezTo>
                      <a:pt x="9" y="165"/>
                      <a:pt x="6" y="166"/>
                      <a:pt x="6" y="165"/>
                    </a:cubicBezTo>
                    <a:close/>
                    <a:moveTo>
                      <a:pt x="7" y="180"/>
                    </a:moveTo>
                    <a:cubicBezTo>
                      <a:pt x="7" y="180"/>
                      <a:pt x="7" y="180"/>
                      <a:pt x="7" y="180"/>
                    </a:cubicBezTo>
                    <a:cubicBezTo>
                      <a:pt x="9" y="180"/>
                      <a:pt x="9" y="180"/>
                      <a:pt x="7" y="180"/>
                    </a:cubicBezTo>
                    <a:close/>
                    <a:moveTo>
                      <a:pt x="12" y="179"/>
                    </a:moveTo>
                    <a:cubicBezTo>
                      <a:pt x="12" y="179"/>
                      <a:pt x="10" y="177"/>
                      <a:pt x="10" y="179"/>
                    </a:cubicBezTo>
                    <a:cubicBezTo>
                      <a:pt x="10" y="179"/>
                      <a:pt x="10" y="179"/>
                      <a:pt x="12" y="179"/>
                    </a:cubicBezTo>
                    <a:cubicBezTo>
                      <a:pt x="12" y="179"/>
                      <a:pt x="12" y="179"/>
                      <a:pt x="12" y="179"/>
                    </a:cubicBezTo>
                    <a:close/>
                    <a:moveTo>
                      <a:pt x="12" y="174"/>
                    </a:moveTo>
                    <a:cubicBezTo>
                      <a:pt x="12" y="174"/>
                      <a:pt x="12" y="174"/>
                      <a:pt x="12" y="174"/>
                    </a:cubicBezTo>
                    <a:cubicBezTo>
                      <a:pt x="12" y="174"/>
                      <a:pt x="12" y="174"/>
                      <a:pt x="12" y="174"/>
                    </a:cubicBezTo>
                    <a:close/>
                    <a:moveTo>
                      <a:pt x="35" y="249"/>
                    </a:moveTo>
                    <a:cubicBezTo>
                      <a:pt x="35" y="249"/>
                      <a:pt x="35" y="251"/>
                      <a:pt x="36" y="251"/>
                    </a:cubicBezTo>
                    <a:cubicBezTo>
                      <a:pt x="38" y="251"/>
                      <a:pt x="36" y="251"/>
                      <a:pt x="35" y="249"/>
                    </a:cubicBezTo>
                    <a:cubicBezTo>
                      <a:pt x="35" y="249"/>
                      <a:pt x="35" y="249"/>
                      <a:pt x="36" y="249"/>
                    </a:cubicBezTo>
                    <a:cubicBezTo>
                      <a:pt x="38" y="249"/>
                      <a:pt x="38" y="249"/>
                      <a:pt x="38" y="249"/>
                    </a:cubicBezTo>
                    <a:cubicBezTo>
                      <a:pt x="38" y="249"/>
                      <a:pt x="38" y="249"/>
                      <a:pt x="38" y="251"/>
                    </a:cubicBezTo>
                    <a:cubicBezTo>
                      <a:pt x="38" y="252"/>
                      <a:pt x="38" y="249"/>
                      <a:pt x="39" y="251"/>
                    </a:cubicBezTo>
                    <a:cubicBezTo>
                      <a:pt x="39" y="252"/>
                      <a:pt x="41" y="251"/>
                      <a:pt x="41" y="252"/>
                    </a:cubicBezTo>
                    <a:cubicBezTo>
                      <a:pt x="42" y="252"/>
                      <a:pt x="42" y="252"/>
                      <a:pt x="42" y="252"/>
                    </a:cubicBezTo>
                    <a:cubicBezTo>
                      <a:pt x="42" y="254"/>
                      <a:pt x="42" y="252"/>
                      <a:pt x="42" y="252"/>
                    </a:cubicBezTo>
                    <a:cubicBezTo>
                      <a:pt x="42" y="251"/>
                      <a:pt x="42" y="251"/>
                      <a:pt x="41" y="249"/>
                    </a:cubicBezTo>
                    <a:cubicBezTo>
                      <a:pt x="38" y="249"/>
                      <a:pt x="42" y="249"/>
                      <a:pt x="41" y="249"/>
                    </a:cubicBezTo>
                    <a:cubicBezTo>
                      <a:pt x="41" y="249"/>
                      <a:pt x="41" y="249"/>
                      <a:pt x="39" y="249"/>
                    </a:cubicBezTo>
                    <a:cubicBezTo>
                      <a:pt x="38" y="247"/>
                      <a:pt x="38" y="247"/>
                      <a:pt x="39" y="247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39" y="246"/>
                      <a:pt x="38" y="247"/>
                      <a:pt x="36" y="247"/>
                    </a:cubicBezTo>
                    <a:cubicBezTo>
                      <a:pt x="35" y="247"/>
                      <a:pt x="35" y="247"/>
                      <a:pt x="32" y="247"/>
                    </a:cubicBezTo>
                    <a:cubicBezTo>
                      <a:pt x="31" y="247"/>
                      <a:pt x="32" y="247"/>
                      <a:pt x="34" y="249"/>
                    </a:cubicBezTo>
                    <a:cubicBezTo>
                      <a:pt x="35" y="249"/>
                      <a:pt x="31" y="249"/>
                      <a:pt x="35" y="249"/>
                    </a:cubicBezTo>
                    <a:close/>
                    <a:moveTo>
                      <a:pt x="35" y="247"/>
                    </a:moveTo>
                    <a:cubicBezTo>
                      <a:pt x="36" y="246"/>
                      <a:pt x="35" y="247"/>
                      <a:pt x="35" y="246"/>
                    </a:cubicBezTo>
                    <a:cubicBezTo>
                      <a:pt x="32" y="246"/>
                      <a:pt x="32" y="246"/>
                      <a:pt x="31" y="247"/>
                    </a:cubicBezTo>
                    <a:cubicBezTo>
                      <a:pt x="31" y="247"/>
                      <a:pt x="31" y="247"/>
                      <a:pt x="32" y="247"/>
                    </a:cubicBezTo>
                    <a:cubicBezTo>
                      <a:pt x="32" y="247"/>
                      <a:pt x="32" y="247"/>
                      <a:pt x="35" y="247"/>
                    </a:cubicBezTo>
                    <a:close/>
                    <a:moveTo>
                      <a:pt x="30" y="247"/>
                    </a:moveTo>
                    <a:cubicBezTo>
                      <a:pt x="30" y="247"/>
                      <a:pt x="28" y="247"/>
                      <a:pt x="30" y="247"/>
                    </a:cubicBezTo>
                    <a:cubicBezTo>
                      <a:pt x="31" y="247"/>
                      <a:pt x="31" y="246"/>
                      <a:pt x="30" y="246"/>
                    </a:cubicBezTo>
                    <a:cubicBezTo>
                      <a:pt x="28" y="246"/>
                      <a:pt x="28" y="247"/>
                      <a:pt x="27" y="247"/>
                    </a:cubicBezTo>
                    <a:cubicBezTo>
                      <a:pt x="27" y="247"/>
                      <a:pt x="27" y="247"/>
                      <a:pt x="27" y="247"/>
                    </a:cubicBezTo>
                    <a:cubicBezTo>
                      <a:pt x="27" y="247"/>
                      <a:pt x="27" y="247"/>
                      <a:pt x="28" y="247"/>
                    </a:cubicBezTo>
                    <a:cubicBezTo>
                      <a:pt x="30" y="247"/>
                      <a:pt x="28" y="249"/>
                      <a:pt x="30" y="249"/>
                    </a:cubicBezTo>
                    <a:cubicBezTo>
                      <a:pt x="31" y="247"/>
                      <a:pt x="31" y="247"/>
                      <a:pt x="30" y="247"/>
                    </a:cubicBezTo>
                    <a:close/>
                    <a:moveTo>
                      <a:pt x="27" y="246"/>
                    </a:moveTo>
                    <a:cubicBezTo>
                      <a:pt x="27" y="246"/>
                      <a:pt x="25" y="244"/>
                      <a:pt x="24" y="246"/>
                    </a:cubicBezTo>
                    <a:cubicBezTo>
                      <a:pt x="24" y="246"/>
                      <a:pt x="24" y="247"/>
                      <a:pt x="25" y="246"/>
                    </a:cubicBezTo>
                    <a:cubicBezTo>
                      <a:pt x="27" y="246"/>
                      <a:pt x="25" y="247"/>
                      <a:pt x="27" y="246"/>
                    </a:cubicBezTo>
                    <a:cubicBezTo>
                      <a:pt x="27" y="246"/>
                      <a:pt x="27" y="246"/>
                      <a:pt x="27" y="246"/>
                    </a:cubicBezTo>
                    <a:close/>
                    <a:moveTo>
                      <a:pt x="43" y="254"/>
                    </a:moveTo>
                    <a:cubicBezTo>
                      <a:pt x="42" y="252"/>
                      <a:pt x="45" y="252"/>
                      <a:pt x="45" y="252"/>
                    </a:cubicBezTo>
                    <a:cubicBezTo>
                      <a:pt x="46" y="254"/>
                      <a:pt x="43" y="254"/>
                      <a:pt x="43" y="254"/>
                    </a:cubicBezTo>
                    <a:close/>
                    <a:moveTo>
                      <a:pt x="46" y="252"/>
                    </a:moveTo>
                    <a:cubicBezTo>
                      <a:pt x="46" y="252"/>
                      <a:pt x="46" y="251"/>
                      <a:pt x="46" y="25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45" y="252"/>
                      <a:pt x="45" y="252"/>
                      <a:pt x="46" y="252"/>
                    </a:cubicBezTo>
                    <a:cubicBezTo>
                      <a:pt x="46" y="252"/>
                      <a:pt x="46" y="252"/>
                      <a:pt x="46" y="252"/>
                    </a:cubicBezTo>
                    <a:close/>
                    <a:moveTo>
                      <a:pt x="23" y="241"/>
                    </a:moveTo>
                    <a:cubicBezTo>
                      <a:pt x="23" y="240"/>
                      <a:pt x="23" y="240"/>
                      <a:pt x="23" y="240"/>
                    </a:cubicBezTo>
                    <a:cubicBezTo>
                      <a:pt x="23" y="238"/>
                      <a:pt x="23" y="238"/>
                      <a:pt x="23" y="238"/>
                    </a:cubicBezTo>
                    <a:cubicBezTo>
                      <a:pt x="21" y="238"/>
                      <a:pt x="21" y="238"/>
                      <a:pt x="21" y="238"/>
                    </a:cubicBezTo>
                    <a:cubicBezTo>
                      <a:pt x="21" y="240"/>
                      <a:pt x="20" y="238"/>
                      <a:pt x="20" y="238"/>
                    </a:cubicBezTo>
                    <a:cubicBezTo>
                      <a:pt x="20" y="240"/>
                      <a:pt x="20" y="240"/>
                      <a:pt x="20" y="240"/>
                    </a:cubicBezTo>
                    <a:cubicBezTo>
                      <a:pt x="21" y="240"/>
                      <a:pt x="23" y="240"/>
                      <a:pt x="21" y="241"/>
                    </a:cubicBezTo>
                    <a:cubicBezTo>
                      <a:pt x="21" y="243"/>
                      <a:pt x="23" y="243"/>
                      <a:pt x="23" y="241"/>
                    </a:cubicBezTo>
                    <a:cubicBezTo>
                      <a:pt x="23" y="241"/>
                      <a:pt x="23" y="241"/>
                      <a:pt x="23" y="241"/>
                    </a:cubicBezTo>
                    <a:close/>
                    <a:moveTo>
                      <a:pt x="16" y="226"/>
                    </a:moveTo>
                    <a:cubicBezTo>
                      <a:pt x="16" y="224"/>
                      <a:pt x="16" y="224"/>
                      <a:pt x="16" y="224"/>
                    </a:cubicBezTo>
                    <a:cubicBezTo>
                      <a:pt x="17" y="224"/>
                      <a:pt x="16" y="226"/>
                      <a:pt x="16" y="226"/>
                    </a:cubicBezTo>
                    <a:close/>
                    <a:moveTo>
                      <a:pt x="20" y="240"/>
                    </a:moveTo>
                    <a:cubicBezTo>
                      <a:pt x="20" y="240"/>
                      <a:pt x="20" y="240"/>
                      <a:pt x="20" y="240"/>
                    </a:cubicBezTo>
                    <a:cubicBezTo>
                      <a:pt x="20" y="238"/>
                      <a:pt x="21" y="238"/>
                      <a:pt x="20" y="237"/>
                    </a:cubicBezTo>
                    <a:cubicBezTo>
                      <a:pt x="20" y="237"/>
                      <a:pt x="20" y="237"/>
                      <a:pt x="20" y="237"/>
                    </a:cubicBezTo>
                    <a:cubicBezTo>
                      <a:pt x="20" y="237"/>
                      <a:pt x="18" y="235"/>
                      <a:pt x="17" y="237"/>
                    </a:cubicBezTo>
                    <a:cubicBezTo>
                      <a:pt x="17" y="237"/>
                      <a:pt x="17" y="235"/>
                      <a:pt x="17" y="237"/>
                    </a:cubicBezTo>
                    <a:cubicBezTo>
                      <a:pt x="16" y="237"/>
                      <a:pt x="17" y="235"/>
                      <a:pt x="16" y="235"/>
                    </a:cubicBezTo>
                    <a:cubicBezTo>
                      <a:pt x="16" y="235"/>
                      <a:pt x="16" y="235"/>
                      <a:pt x="14" y="235"/>
                    </a:cubicBezTo>
                    <a:cubicBezTo>
                      <a:pt x="13" y="235"/>
                      <a:pt x="16" y="237"/>
                      <a:pt x="14" y="237"/>
                    </a:cubicBezTo>
                    <a:cubicBezTo>
                      <a:pt x="13" y="237"/>
                      <a:pt x="13" y="235"/>
                      <a:pt x="13" y="237"/>
                    </a:cubicBezTo>
                    <a:cubicBezTo>
                      <a:pt x="12" y="237"/>
                      <a:pt x="13" y="237"/>
                      <a:pt x="13" y="237"/>
                    </a:cubicBezTo>
                    <a:cubicBezTo>
                      <a:pt x="13" y="238"/>
                      <a:pt x="14" y="237"/>
                      <a:pt x="14" y="237"/>
                    </a:cubicBezTo>
                    <a:cubicBezTo>
                      <a:pt x="16" y="238"/>
                      <a:pt x="14" y="240"/>
                      <a:pt x="16" y="240"/>
                    </a:cubicBezTo>
                    <a:cubicBezTo>
                      <a:pt x="16" y="240"/>
                      <a:pt x="16" y="237"/>
                      <a:pt x="16" y="238"/>
                    </a:cubicBezTo>
                    <a:cubicBezTo>
                      <a:pt x="16" y="240"/>
                      <a:pt x="17" y="237"/>
                      <a:pt x="17" y="238"/>
                    </a:cubicBezTo>
                    <a:cubicBezTo>
                      <a:pt x="17" y="240"/>
                      <a:pt x="16" y="240"/>
                      <a:pt x="16" y="240"/>
                    </a:cubicBezTo>
                    <a:cubicBezTo>
                      <a:pt x="17" y="240"/>
                      <a:pt x="17" y="240"/>
                      <a:pt x="18" y="240"/>
                    </a:cubicBezTo>
                    <a:cubicBezTo>
                      <a:pt x="18" y="240"/>
                      <a:pt x="18" y="240"/>
                      <a:pt x="20" y="240"/>
                    </a:cubicBezTo>
                    <a:close/>
                    <a:moveTo>
                      <a:pt x="20" y="241"/>
                    </a:moveTo>
                    <a:cubicBezTo>
                      <a:pt x="20" y="240"/>
                      <a:pt x="20" y="240"/>
                      <a:pt x="20" y="240"/>
                    </a:cubicBezTo>
                    <a:cubicBezTo>
                      <a:pt x="20" y="241"/>
                      <a:pt x="18" y="240"/>
                      <a:pt x="20" y="241"/>
                    </a:cubicBezTo>
                    <a:cubicBezTo>
                      <a:pt x="20" y="241"/>
                      <a:pt x="20" y="241"/>
                      <a:pt x="20" y="241"/>
                    </a:cubicBezTo>
                    <a:close/>
                    <a:moveTo>
                      <a:pt x="10" y="233"/>
                    </a:moveTo>
                    <a:cubicBezTo>
                      <a:pt x="12" y="233"/>
                      <a:pt x="10" y="235"/>
                      <a:pt x="10" y="235"/>
                    </a:cubicBezTo>
                    <a:cubicBezTo>
                      <a:pt x="10" y="233"/>
                      <a:pt x="10" y="233"/>
                      <a:pt x="10" y="233"/>
                    </a:cubicBezTo>
                    <a:close/>
                    <a:moveTo>
                      <a:pt x="12" y="229"/>
                    </a:moveTo>
                    <a:cubicBezTo>
                      <a:pt x="12" y="229"/>
                      <a:pt x="12" y="229"/>
                      <a:pt x="12" y="229"/>
                    </a:cubicBezTo>
                    <a:cubicBezTo>
                      <a:pt x="12" y="227"/>
                      <a:pt x="12" y="229"/>
                      <a:pt x="12" y="229"/>
                    </a:cubicBezTo>
                    <a:cubicBezTo>
                      <a:pt x="10" y="229"/>
                      <a:pt x="12" y="229"/>
                      <a:pt x="12" y="230"/>
                    </a:cubicBezTo>
                    <a:cubicBezTo>
                      <a:pt x="12" y="230"/>
                      <a:pt x="12" y="230"/>
                      <a:pt x="12" y="229"/>
                    </a:cubicBezTo>
                    <a:close/>
                    <a:moveTo>
                      <a:pt x="12" y="233"/>
                    </a:moveTo>
                    <a:cubicBezTo>
                      <a:pt x="12" y="233"/>
                      <a:pt x="12" y="232"/>
                      <a:pt x="13" y="233"/>
                    </a:cubicBezTo>
                    <a:cubicBezTo>
                      <a:pt x="13" y="233"/>
                      <a:pt x="12" y="233"/>
                      <a:pt x="13" y="235"/>
                    </a:cubicBezTo>
                    <a:cubicBezTo>
                      <a:pt x="13" y="235"/>
                      <a:pt x="13" y="233"/>
                      <a:pt x="14" y="235"/>
                    </a:cubicBezTo>
                    <a:cubicBezTo>
                      <a:pt x="16" y="235"/>
                      <a:pt x="16" y="235"/>
                      <a:pt x="16" y="233"/>
                    </a:cubicBezTo>
                    <a:cubicBezTo>
                      <a:pt x="14" y="233"/>
                      <a:pt x="14" y="232"/>
                      <a:pt x="13" y="232"/>
                    </a:cubicBezTo>
                    <a:cubicBezTo>
                      <a:pt x="13" y="232"/>
                      <a:pt x="13" y="232"/>
                      <a:pt x="12" y="232"/>
                    </a:cubicBezTo>
                    <a:cubicBezTo>
                      <a:pt x="12" y="232"/>
                      <a:pt x="12" y="232"/>
                      <a:pt x="12" y="232"/>
                    </a:cubicBezTo>
                    <a:cubicBezTo>
                      <a:pt x="10" y="232"/>
                      <a:pt x="10" y="232"/>
                      <a:pt x="9" y="230"/>
                    </a:cubicBezTo>
                    <a:cubicBezTo>
                      <a:pt x="7" y="230"/>
                      <a:pt x="6" y="230"/>
                      <a:pt x="7" y="230"/>
                    </a:cubicBezTo>
                    <a:cubicBezTo>
                      <a:pt x="9" y="230"/>
                      <a:pt x="7" y="230"/>
                      <a:pt x="9" y="232"/>
                    </a:cubicBezTo>
                    <a:cubicBezTo>
                      <a:pt x="10" y="232"/>
                      <a:pt x="9" y="232"/>
                      <a:pt x="10" y="232"/>
                    </a:cubicBezTo>
                    <a:cubicBezTo>
                      <a:pt x="10" y="232"/>
                      <a:pt x="12" y="232"/>
                      <a:pt x="12" y="233"/>
                    </a:cubicBezTo>
                    <a:close/>
                    <a:moveTo>
                      <a:pt x="10" y="221"/>
                    </a:moveTo>
                    <a:cubicBezTo>
                      <a:pt x="10" y="221"/>
                      <a:pt x="10" y="221"/>
                      <a:pt x="10" y="223"/>
                    </a:cubicBezTo>
                    <a:cubicBezTo>
                      <a:pt x="10" y="223"/>
                      <a:pt x="10" y="224"/>
                      <a:pt x="12" y="224"/>
                    </a:cubicBezTo>
                    <a:cubicBezTo>
                      <a:pt x="12" y="223"/>
                      <a:pt x="12" y="221"/>
                      <a:pt x="10" y="221"/>
                    </a:cubicBezTo>
                    <a:close/>
                    <a:moveTo>
                      <a:pt x="6" y="224"/>
                    </a:moveTo>
                    <a:cubicBezTo>
                      <a:pt x="6" y="224"/>
                      <a:pt x="7" y="224"/>
                      <a:pt x="7" y="223"/>
                    </a:cubicBezTo>
                    <a:cubicBezTo>
                      <a:pt x="6" y="221"/>
                      <a:pt x="6" y="221"/>
                      <a:pt x="6" y="223"/>
                    </a:cubicBezTo>
                    <a:cubicBezTo>
                      <a:pt x="6" y="224"/>
                      <a:pt x="6" y="224"/>
                      <a:pt x="6" y="223"/>
                    </a:cubicBezTo>
                    <a:cubicBezTo>
                      <a:pt x="5" y="223"/>
                      <a:pt x="5" y="224"/>
                      <a:pt x="5" y="224"/>
                    </a:cubicBezTo>
                    <a:cubicBezTo>
                      <a:pt x="6" y="224"/>
                      <a:pt x="5" y="224"/>
                      <a:pt x="5" y="226"/>
                    </a:cubicBezTo>
                    <a:cubicBezTo>
                      <a:pt x="5" y="226"/>
                      <a:pt x="6" y="226"/>
                      <a:pt x="6" y="224"/>
                    </a:cubicBezTo>
                    <a:close/>
                    <a:moveTo>
                      <a:pt x="10" y="224"/>
                    </a:moveTo>
                    <a:cubicBezTo>
                      <a:pt x="9" y="223"/>
                      <a:pt x="9" y="223"/>
                      <a:pt x="9" y="223"/>
                    </a:cubicBezTo>
                    <a:cubicBezTo>
                      <a:pt x="10" y="224"/>
                      <a:pt x="9" y="224"/>
                      <a:pt x="10" y="224"/>
                    </a:cubicBezTo>
                    <a:cubicBezTo>
                      <a:pt x="10" y="224"/>
                      <a:pt x="10" y="224"/>
                      <a:pt x="10" y="224"/>
                    </a:cubicBezTo>
                    <a:close/>
                    <a:moveTo>
                      <a:pt x="12" y="226"/>
                    </a:moveTo>
                    <a:cubicBezTo>
                      <a:pt x="12" y="227"/>
                      <a:pt x="12" y="226"/>
                      <a:pt x="12" y="226"/>
                    </a:cubicBezTo>
                    <a:cubicBezTo>
                      <a:pt x="12" y="224"/>
                      <a:pt x="10" y="224"/>
                      <a:pt x="10" y="224"/>
                    </a:cubicBezTo>
                    <a:cubicBezTo>
                      <a:pt x="10" y="226"/>
                      <a:pt x="10" y="224"/>
                      <a:pt x="12" y="226"/>
                    </a:cubicBezTo>
                    <a:close/>
                    <a:moveTo>
                      <a:pt x="12" y="227"/>
                    </a:moveTo>
                    <a:cubicBezTo>
                      <a:pt x="12" y="227"/>
                      <a:pt x="12" y="226"/>
                      <a:pt x="10" y="226"/>
                    </a:cubicBezTo>
                    <a:cubicBezTo>
                      <a:pt x="10" y="226"/>
                      <a:pt x="9" y="226"/>
                      <a:pt x="10" y="226"/>
                    </a:cubicBezTo>
                    <a:cubicBezTo>
                      <a:pt x="10" y="226"/>
                      <a:pt x="10" y="226"/>
                      <a:pt x="10" y="226"/>
                    </a:cubicBezTo>
                    <a:cubicBezTo>
                      <a:pt x="10" y="226"/>
                      <a:pt x="10" y="226"/>
                      <a:pt x="10" y="227"/>
                    </a:cubicBezTo>
                    <a:cubicBezTo>
                      <a:pt x="10" y="229"/>
                      <a:pt x="10" y="227"/>
                      <a:pt x="12" y="227"/>
                    </a:cubicBezTo>
                    <a:close/>
                    <a:moveTo>
                      <a:pt x="7" y="224"/>
                    </a:moveTo>
                    <a:cubicBezTo>
                      <a:pt x="9" y="224"/>
                      <a:pt x="7" y="224"/>
                      <a:pt x="7" y="224"/>
                    </a:cubicBezTo>
                    <a:cubicBezTo>
                      <a:pt x="6" y="226"/>
                      <a:pt x="6" y="226"/>
                      <a:pt x="6" y="226"/>
                    </a:cubicBezTo>
                    <a:cubicBezTo>
                      <a:pt x="7" y="226"/>
                      <a:pt x="7" y="226"/>
                      <a:pt x="7" y="224"/>
                    </a:cubicBezTo>
                    <a:close/>
                    <a:moveTo>
                      <a:pt x="7" y="227"/>
                    </a:moveTo>
                    <a:cubicBezTo>
                      <a:pt x="7" y="227"/>
                      <a:pt x="9" y="226"/>
                      <a:pt x="7" y="226"/>
                    </a:cubicBezTo>
                    <a:cubicBezTo>
                      <a:pt x="6" y="226"/>
                      <a:pt x="6" y="226"/>
                      <a:pt x="6" y="226"/>
                    </a:cubicBezTo>
                    <a:cubicBezTo>
                      <a:pt x="6" y="226"/>
                      <a:pt x="6" y="226"/>
                      <a:pt x="7" y="227"/>
                    </a:cubicBezTo>
                    <a:close/>
                    <a:moveTo>
                      <a:pt x="5" y="221"/>
                    </a:moveTo>
                    <a:cubicBezTo>
                      <a:pt x="5" y="219"/>
                      <a:pt x="5" y="219"/>
                      <a:pt x="5" y="219"/>
                    </a:cubicBezTo>
                    <a:cubicBezTo>
                      <a:pt x="5" y="219"/>
                      <a:pt x="5" y="219"/>
                      <a:pt x="5" y="221"/>
                    </a:cubicBezTo>
                    <a:cubicBezTo>
                      <a:pt x="5" y="221"/>
                      <a:pt x="3" y="223"/>
                      <a:pt x="5" y="221"/>
                    </a:cubicBezTo>
                    <a:cubicBezTo>
                      <a:pt x="5" y="221"/>
                      <a:pt x="5" y="221"/>
                      <a:pt x="5" y="221"/>
                    </a:cubicBezTo>
                    <a:close/>
                    <a:moveTo>
                      <a:pt x="10" y="221"/>
                    </a:moveTo>
                    <a:cubicBezTo>
                      <a:pt x="10" y="219"/>
                      <a:pt x="10" y="219"/>
                      <a:pt x="10" y="219"/>
                    </a:cubicBezTo>
                    <a:cubicBezTo>
                      <a:pt x="10" y="221"/>
                      <a:pt x="10" y="221"/>
                      <a:pt x="10" y="221"/>
                    </a:cubicBezTo>
                    <a:close/>
                    <a:moveTo>
                      <a:pt x="10" y="219"/>
                    </a:moveTo>
                    <a:cubicBezTo>
                      <a:pt x="12" y="219"/>
                      <a:pt x="12" y="219"/>
                      <a:pt x="12" y="219"/>
                    </a:cubicBezTo>
                    <a:cubicBezTo>
                      <a:pt x="12" y="219"/>
                      <a:pt x="10" y="221"/>
                      <a:pt x="10" y="219"/>
                    </a:cubicBezTo>
                    <a:close/>
                    <a:moveTo>
                      <a:pt x="7" y="219"/>
                    </a:moveTo>
                    <a:cubicBezTo>
                      <a:pt x="7" y="221"/>
                      <a:pt x="9" y="221"/>
                      <a:pt x="9" y="219"/>
                    </a:cubicBezTo>
                    <a:cubicBezTo>
                      <a:pt x="7" y="219"/>
                      <a:pt x="9" y="219"/>
                      <a:pt x="7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21"/>
                      <a:pt x="5" y="221"/>
                      <a:pt x="6" y="221"/>
                    </a:cubicBezTo>
                    <a:cubicBezTo>
                      <a:pt x="7" y="221"/>
                      <a:pt x="7" y="219"/>
                      <a:pt x="7" y="219"/>
                    </a:cubicBezTo>
                    <a:close/>
                    <a:moveTo>
                      <a:pt x="10" y="219"/>
                    </a:moveTo>
                    <a:cubicBezTo>
                      <a:pt x="10" y="216"/>
                      <a:pt x="10" y="216"/>
                      <a:pt x="10" y="216"/>
                    </a:cubicBezTo>
                    <a:cubicBezTo>
                      <a:pt x="10" y="219"/>
                      <a:pt x="10" y="219"/>
                      <a:pt x="10" y="219"/>
                    </a:cubicBezTo>
                    <a:close/>
                    <a:moveTo>
                      <a:pt x="9" y="209"/>
                    </a:moveTo>
                    <a:cubicBezTo>
                      <a:pt x="10" y="209"/>
                      <a:pt x="9" y="207"/>
                      <a:pt x="9" y="207"/>
                    </a:cubicBezTo>
                    <a:cubicBezTo>
                      <a:pt x="9" y="209"/>
                      <a:pt x="7" y="207"/>
                      <a:pt x="9" y="207"/>
                    </a:cubicBezTo>
                    <a:cubicBezTo>
                      <a:pt x="9" y="207"/>
                      <a:pt x="9" y="205"/>
                      <a:pt x="9" y="204"/>
                    </a:cubicBezTo>
                    <a:cubicBezTo>
                      <a:pt x="9" y="202"/>
                      <a:pt x="9" y="201"/>
                      <a:pt x="9" y="201"/>
                    </a:cubicBezTo>
                    <a:cubicBezTo>
                      <a:pt x="7" y="201"/>
                      <a:pt x="7" y="201"/>
                      <a:pt x="6" y="201"/>
                    </a:cubicBezTo>
                    <a:cubicBezTo>
                      <a:pt x="5" y="202"/>
                      <a:pt x="5" y="202"/>
                      <a:pt x="5" y="202"/>
                    </a:cubicBezTo>
                    <a:cubicBezTo>
                      <a:pt x="6" y="204"/>
                      <a:pt x="5" y="204"/>
                      <a:pt x="6" y="204"/>
                    </a:cubicBezTo>
                    <a:cubicBezTo>
                      <a:pt x="6" y="205"/>
                      <a:pt x="6" y="205"/>
                      <a:pt x="6" y="205"/>
                    </a:cubicBezTo>
                    <a:cubicBezTo>
                      <a:pt x="5" y="205"/>
                      <a:pt x="5" y="205"/>
                      <a:pt x="5" y="205"/>
                    </a:cubicBezTo>
                    <a:cubicBezTo>
                      <a:pt x="5" y="205"/>
                      <a:pt x="5" y="205"/>
                      <a:pt x="5" y="205"/>
                    </a:cubicBezTo>
                    <a:cubicBezTo>
                      <a:pt x="3" y="205"/>
                      <a:pt x="3" y="205"/>
                      <a:pt x="5" y="207"/>
                    </a:cubicBezTo>
                    <a:cubicBezTo>
                      <a:pt x="5" y="207"/>
                      <a:pt x="5" y="209"/>
                      <a:pt x="5" y="210"/>
                    </a:cubicBezTo>
                    <a:cubicBezTo>
                      <a:pt x="6" y="210"/>
                      <a:pt x="6" y="209"/>
                      <a:pt x="5" y="207"/>
                    </a:cubicBezTo>
                    <a:cubicBezTo>
                      <a:pt x="5" y="207"/>
                      <a:pt x="5" y="207"/>
                      <a:pt x="6" y="207"/>
                    </a:cubicBezTo>
                    <a:cubicBezTo>
                      <a:pt x="7" y="207"/>
                      <a:pt x="6" y="207"/>
                      <a:pt x="6" y="209"/>
                    </a:cubicBezTo>
                    <a:cubicBezTo>
                      <a:pt x="6" y="210"/>
                      <a:pt x="6" y="209"/>
                      <a:pt x="6" y="210"/>
                    </a:cubicBezTo>
                    <a:cubicBezTo>
                      <a:pt x="6" y="210"/>
                      <a:pt x="6" y="210"/>
                      <a:pt x="7" y="210"/>
                    </a:cubicBezTo>
                    <a:cubicBezTo>
                      <a:pt x="10" y="210"/>
                      <a:pt x="9" y="209"/>
                      <a:pt x="9" y="209"/>
                    </a:cubicBezTo>
                    <a:close/>
                    <a:moveTo>
                      <a:pt x="5" y="215"/>
                    </a:moveTo>
                    <a:cubicBezTo>
                      <a:pt x="5" y="213"/>
                      <a:pt x="5" y="213"/>
                      <a:pt x="5" y="213"/>
                    </a:cubicBezTo>
                    <a:cubicBezTo>
                      <a:pt x="2" y="213"/>
                      <a:pt x="5" y="213"/>
                      <a:pt x="3" y="215"/>
                    </a:cubicBezTo>
                    <a:cubicBezTo>
                      <a:pt x="3" y="215"/>
                      <a:pt x="2" y="216"/>
                      <a:pt x="3" y="216"/>
                    </a:cubicBezTo>
                    <a:cubicBezTo>
                      <a:pt x="5" y="216"/>
                      <a:pt x="5" y="215"/>
                      <a:pt x="5" y="215"/>
                    </a:cubicBezTo>
                    <a:close/>
                    <a:moveTo>
                      <a:pt x="10" y="216"/>
                    </a:moveTo>
                    <a:cubicBezTo>
                      <a:pt x="10" y="216"/>
                      <a:pt x="10" y="216"/>
                      <a:pt x="10" y="215"/>
                    </a:cubicBezTo>
                    <a:cubicBezTo>
                      <a:pt x="10" y="213"/>
                      <a:pt x="10" y="213"/>
                      <a:pt x="9" y="213"/>
                    </a:cubicBezTo>
                    <a:cubicBezTo>
                      <a:pt x="9" y="213"/>
                      <a:pt x="7" y="213"/>
                      <a:pt x="9" y="213"/>
                    </a:cubicBezTo>
                    <a:cubicBezTo>
                      <a:pt x="10" y="215"/>
                      <a:pt x="7" y="213"/>
                      <a:pt x="9" y="216"/>
                    </a:cubicBezTo>
                    <a:cubicBezTo>
                      <a:pt x="10" y="216"/>
                      <a:pt x="10" y="216"/>
                      <a:pt x="10" y="216"/>
                    </a:cubicBezTo>
                    <a:close/>
                    <a:moveTo>
                      <a:pt x="3" y="209"/>
                    </a:moveTo>
                    <a:cubicBezTo>
                      <a:pt x="5" y="209"/>
                      <a:pt x="3" y="210"/>
                      <a:pt x="5" y="210"/>
                    </a:cubicBezTo>
                    <a:cubicBezTo>
                      <a:pt x="5" y="210"/>
                      <a:pt x="5" y="210"/>
                      <a:pt x="5" y="209"/>
                    </a:cubicBezTo>
                    <a:cubicBezTo>
                      <a:pt x="5" y="207"/>
                      <a:pt x="5" y="207"/>
                      <a:pt x="3" y="207"/>
                    </a:cubicBezTo>
                    <a:cubicBezTo>
                      <a:pt x="2" y="207"/>
                      <a:pt x="2" y="207"/>
                      <a:pt x="2" y="210"/>
                    </a:cubicBezTo>
                    <a:cubicBezTo>
                      <a:pt x="2" y="210"/>
                      <a:pt x="3" y="210"/>
                      <a:pt x="3" y="209"/>
                    </a:cubicBezTo>
                    <a:close/>
                    <a:moveTo>
                      <a:pt x="5" y="213"/>
                    </a:moveTo>
                    <a:cubicBezTo>
                      <a:pt x="5" y="213"/>
                      <a:pt x="5" y="213"/>
                      <a:pt x="5" y="213"/>
                    </a:cubicBezTo>
                    <a:cubicBezTo>
                      <a:pt x="5" y="212"/>
                      <a:pt x="5" y="213"/>
                      <a:pt x="6" y="213"/>
                    </a:cubicBezTo>
                    <a:cubicBezTo>
                      <a:pt x="6" y="212"/>
                      <a:pt x="5" y="212"/>
                      <a:pt x="6" y="212"/>
                    </a:cubicBezTo>
                    <a:cubicBezTo>
                      <a:pt x="7" y="212"/>
                      <a:pt x="6" y="212"/>
                      <a:pt x="6" y="212"/>
                    </a:cubicBezTo>
                    <a:cubicBezTo>
                      <a:pt x="5" y="212"/>
                      <a:pt x="6" y="210"/>
                      <a:pt x="5" y="212"/>
                    </a:cubicBezTo>
                    <a:cubicBezTo>
                      <a:pt x="5" y="212"/>
                      <a:pt x="5" y="210"/>
                      <a:pt x="3" y="210"/>
                    </a:cubicBezTo>
                    <a:cubicBezTo>
                      <a:pt x="2" y="210"/>
                      <a:pt x="5" y="212"/>
                      <a:pt x="5" y="212"/>
                    </a:cubicBezTo>
                    <a:cubicBezTo>
                      <a:pt x="5" y="212"/>
                      <a:pt x="3" y="210"/>
                      <a:pt x="3" y="212"/>
                    </a:cubicBezTo>
                    <a:cubicBezTo>
                      <a:pt x="3" y="213"/>
                      <a:pt x="5" y="212"/>
                      <a:pt x="5" y="213"/>
                    </a:cubicBezTo>
                    <a:close/>
                    <a:moveTo>
                      <a:pt x="9" y="218"/>
                    </a:moveTo>
                    <a:cubicBezTo>
                      <a:pt x="9" y="218"/>
                      <a:pt x="10" y="216"/>
                      <a:pt x="9" y="216"/>
                    </a:cubicBezTo>
                    <a:cubicBezTo>
                      <a:pt x="9" y="216"/>
                      <a:pt x="7" y="215"/>
                      <a:pt x="7" y="216"/>
                    </a:cubicBezTo>
                    <a:cubicBezTo>
                      <a:pt x="7" y="216"/>
                      <a:pt x="9" y="216"/>
                      <a:pt x="7" y="216"/>
                    </a:cubicBezTo>
                    <a:cubicBezTo>
                      <a:pt x="5" y="216"/>
                      <a:pt x="5" y="216"/>
                      <a:pt x="6" y="216"/>
                    </a:cubicBezTo>
                    <a:cubicBezTo>
                      <a:pt x="7" y="218"/>
                      <a:pt x="6" y="218"/>
                      <a:pt x="7" y="218"/>
                    </a:cubicBezTo>
                    <a:cubicBezTo>
                      <a:pt x="7" y="219"/>
                      <a:pt x="9" y="216"/>
                      <a:pt x="9" y="218"/>
                    </a:cubicBezTo>
                    <a:close/>
                    <a:moveTo>
                      <a:pt x="7" y="216"/>
                    </a:moveTo>
                    <a:cubicBezTo>
                      <a:pt x="6" y="216"/>
                      <a:pt x="5" y="216"/>
                      <a:pt x="6" y="215"/>
                    </a:cubicBezTo>
                    <a:cubicBezTo>
                      <a:pt x="7" y="216"/>
                      <a:pt x="7" y="216"/>
                      <a:pt x="7" y="216"/>
                    </a:cubicBezTo>
                    <a:close/>
                    <a:moveTo>
                      <a:pt x="9" y="219"/>
                    </a:moveTo>
                    <a:cubicBezTo>
                      <a:pt x="7" y="219"/>
                      <a:pt x="9" y="218"/>
                      <a:pt x="9" y="218"/>
                    </a:cubicBezTo>
                    <a:cubicBezTo>
                      <a:pt x="9" y="219"/>
                      <a:pt x="10" y="219"/>
                      <a:pt x="9" y="219"/>
                    </a:cubicBezTo>
                    <a:close/>
                    <a:moveTo>
                      <a:pt x="6" y="204"/>
                    </a:moveTo>
                    <a:cubicBezTo>
                      <a:pt x="5" y="204"/>
                      <a:pt x="5" y="204"/>
                      <a:pt x="5" y="204"/>
                    </a:cubicBezTo>
                    <a:cubicBezTo>
                      <a:pt x="5" y="205"/>
                      <a:pt x="5" y="204"/>
                      <a:pt x="5" y="205"/>
                    </a:cubicBezTo>
                    <a:cubicBezTo>
                      <a:pt x="6" y="205"/>
                      <a:pt x="6" y="205"/>
                      <a:pt x="6" y="204"/>
                    </a:cubicBezTo>
                    <a:close/>
                    <a:moveTo>
                      <a:pt x="9" y="201"/>
                    </a:moveTo>
                    <a:cubicBezTo>
                      <a:pt x="9" y="201"/>
                      <a:pt x="9" y="201"/>
                      <a:pt x="9" y="201"/>
                    </a:cubicBezTo>
                    <a:cubicBezTo>
                      <a:pt x="7" y="199"/>
                      <a:pt x="9" y="199"/>
                      <a:pt x="9" y="198"/>
                    </a:cubicBezTo>
                    <a:cubicBezTo>
                      <a:pt x="7" y="198"/>
                      <a:pt x="7" y="196"/>
                      <a:pt x="7" y="198"/>
                    </a:cubicBezTo>
                    <a:cubicBezTo>
                      <a:pt x="6" y="198"/>
                      <a:pt x="7" y="198"/>
                      <a:pt x="7" y="199"/>
                    </a:cubicBezTo>
                    <a:cubicBezTo>
                      <a:pt x="7" y="201"/>
                      <a:pt x="6" y="198"/>
                      <a:pt x="5" y="199"/>
                    </a:cubicBezTo>
                    <a:cubicBezTo>
                      <a:pt x="5" y="201"/>
                      <a:pt x="6" y="201"/>
                      <a:pt x="7" y="201"/>
                    </a:cubicBezTo>
                    <a:cubicBezTo>
                      <a:pt x="9" y="201"/>
                      <a:pt x="9" y="201"/>
                      <a:pt x="9" y="201"/>
                    </a:cubicBezTo>
                    <a:close/>
                    <a:moveTo>
                      <a:pt x="12" y="196"/>
                    </a:move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96"/>
                      <a:pt x="12" y="196"/>
                      <a:pt x="10" y="195"/>
                    </a:cubicBezTo>
                    <a:cubicBezTo>
                      <a:pt x="10" y="195"/>
                      <a:pt x="9" y="195"/>
                      <a:pt x="9" y="196"/>
                    </a:cubicBezTo>
                    <a:cubicBezTo>
                      <a:pt x="9" y="196"/>
                      <a:pt x="10" y="196"/>
                      <a:pt x="12" y="196"/>
                    </a:cubicBezTo>
                    <a:close/>
                    <a:moveTo>
                      <a:pt x="6" y="199"/>
                    </a:moveTo>
                    <a:cubicBezTo>
                      <a:pt x="6" y="198"/>
                      <a:pt x="6" y="198"/>
                      <a:pt x="6" y="198"/>
                    </a:cubicBezTo>
                    <a:cubicBezTo>
                      <a:pt x="6" y="198"/>
                      <a:pt x="5" y="198"/>
                      <a:pt x="5" y="196"/>
                    </a:cubicBezTo>
                    <a:cubicBezTo>
                      <a:pt x="5" y="196"/>
                      <a:pt x="5" y="198"/>
                      <a:pt x="5" y="199"/>
                    </a:cubicBezTo>
                    <a:cubicBezTo>
                      <a:pt x="6" y="199"/>
                      <a:pt x="6" y="199"/>
                      <a:pt x="6" y="199"/>
                    </a:cubicBezTo>
                    <a:close/>
                    <a:moveTo>
                      <a:pt x="3" y="205"/>
                    </a:moveTo>
                    <a:cubicBezTo>
                      <a:pt x="3" y="204"/>
                      <a:pt x="5" y="205"/>
                      <a:pt x="3" y="204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4"/>
                      <a:pt x="2" y="205"/>
                      <a:pt x="2" y="205"/>
                    </a:cubicBezTo>
                    <a:cubicBezTo>
                      <a:pt x="3" y="205"/>
                      <a:pt x="3" y="205"/>
                      <a:pt x="3" y="205"/>
                    </a:cubicBezTo>
                    <a:close/>
                    <a:moveTo>
                      <a:pt x="6" y="195"/>
                    </a:moveTo>
                    <a:cubicBezTo>
                      <a:pt x="6" y="195"/>
                      <a:pt x="6" y="196"/>
                      <a:pt x="5" y="196"/>
                    </a:cubicBezTo>
                    <a:cubicBezTo>
                      <a:pt x="5" y="196"/>
                      <a:pt x="5" y="196"/>
                      <a:pt x="5" y="196"/>
                    </a:cubicBezTo>
                    <a:cubicBezTo>
                      <a:pt x="6" y="196"/>
                      <a:pt x="5" y="196"/>
                      <a:pt x="6" y="196"/>
                    </a:cubicBezTo>
                    <a:cubicBezTo>
                      <a:pt x="6" y="196"/>
                      <a:pt x="7" y="195"/>
                      <a:pt x="6" y="195"/>
                    </a:cubicBezTo>
                    <a:close/>
                    <a:moveTo>
                      <a:pt x="5" y="201"/>
                    </a:moveTo>
                    <a:cubicBezTo>
                      <a:pt x="5" y="199"/>
                      <a:pt x="5" y="198"/>
                      <a:pt x="5" y="198"/>
                    </a:cubicBezTo>
                    <a:cubicBezTo>
                      <a:pt x="3" y="196"/>
                      <a:pt x="3" y="196"/>
                      <a:pt x="3" y="196"/>
                    </a:cubicBezTo>
                    <a:cubicBezTo>
                      <a:pt x="2" y="198"/>
                      <a:pt x="3" y="198"/>
                      <a:pt x="3" y="198"/>
                    </a:cubicBezTo>
                    <a:cubicBezTo>
                      <a:pt x="2" y="198"/>
                      <a:pt x="2" y="199"/>
                      <a:pt x="3" y="199"/>
                    </a:cubicBezTo>
                    <a:cubicBezTo>
                      <a:pt x="5" y="198"/>
                      <a:pt x="5" y="199"/>
                      <a:pt x="5" y="201"/>
                    </a:cubicBezTo>
                    <a:cubicBezTo>
                      <a:pt x="5" y="201"/>
                      <a:pt x="5" y="201"/>
                      <a:pt x="5" y="201"/>
                    </a:cubicBezTo>
                    <a:cubicBezTo>
                      <a:pt x="5" y="201"/>
                      <a:pt x="5" y="201"/>
                      <a:pt x="5" y="201"/>
                    </a:cubicBezTo>
                    <a:close/>
                    <a:moveTo>
                      <a:pt x="3" y="201"/>
                    </a:moveTo>
                    <a:cubicBezTo>
                      <a:pt x="5" y="201"/>
                      <a:pt x="3" y="199"/>
                      <a:pt x="3" y="199"/>
                    </a:cubicBezTo>
                    <a:cubicBezTo>
                      <a:pt x="2" y="201"/>
                      <a:pt x="2" y="199"/>
                      <a:pt x="2" y="201"/>
                    </a:cubicBezTo>
                    <a:cubicBezTo>
                      <a:pt x="2" y="201"/>
                      <a:pt x="2" y="201"/>
                      <a:pt x="3" y="201"/>
                    </a:cubicBezTo>
                    <a:close/>
                    <a:moveTo>
                      <a:pt x="3" y="204"/>
                    </a:moveTo>
                    <a:cubicBezTo>
                      <a:pt x="5" y="204"/>
                      <a:pt x="5" y="204"/>
                      <a:pt x="5" y="204"/>
                    </a:cubicBezTo>
                    <a:cubicBezTo>
                      <a:pt x="5" y="204"/>
                      <a:pt x="5" y="202"/>
                      <a:pt x="3" y="202"/>
                    </a:cubicBezTo>
                    <a:cubicBezTo>
                      <a:pt x="3" y="202"/>
                      <a:pt x="0" y="202"/>
                      <a:pt x="2" y="204"/>
                    </a:cubicBezTo>
                    <a:cubicBezTo>
                      <a:pt x="3" y="204"/>
                      <a:pt x="3" y="204"/>
                      <a:pt x="3" y="204"/>
                    </a:cubicBezTo>
                    <a:close/>
                    <a:moveTo>
                      <a:pt x="5" y="195"/>
                    </a:moveTo>
                    <a:cubicBezTo>
                      <a:pt x="5" y="195"/>
                      <a:pt x="5" y="193"/>
                      <a:pt x="5" y="195"/>
                    </a:cubicBezTo>
                    <a:cubicBezTo>
                      <a:pt x="5" y="195"/>
                      <a:pt x="5" y="196"/>
                      <a:pt x="5" y="195"/>
                    </a:cubicBezTo>
                    <a:close/>
                    <a:moveTo>
                      <a:pt x="10" y="190"/>
                    </a:moveTo>
                    <a:cubicBezTo>
                      <a:pt x="10" y="188"/>
                      <a:pt x="12" y="188"/>
                      <a:pt x="10" y="190"/>
                    </a:cubicBezTo>
                    <a:cubicBezTo>
                      <a:pt x="10" y="190"/>
                      <a:pt x="10" y="190"/>
                      <a:pt x="10" y="190"/>
                    </a:cubicBezTo>
                    <a:close/>
                    <a:moveTo>
                      <a:pt x="3" y="201"/>
                    </a:moveTo>
                    <a:cubicBezTo>
                      <a:pt x="5" y="201"/>
                      <a:pt x="5" y="201"/>
                      <a:pt x="3" y="201"/>
                    </a:cubicBezTo>
                    <a:cubicBezTo>
                      <a:pt x="2" y="201"/>
                      <a:pt x="2" y="201"/>
                      <a:pt x="2" y="202"/>
                    </a:cubicBezTo>
                    <a:cubicBezTo>
                      <a:pt x="2" y="202"/>
                      <a:pt x="2" y="202"/>
                      <a:pt x="3" y="201"/>
                    </a:cubicBezTo>
                    <a:close/>
                    <a:moveTo>
                      <a:pt x="5" y="204"/>
                    </a:moveTo>
                    <a:cubicBezTo>
                      <a:pt x="5" y="202"/>
                      <a:pt x="5" y="202"/>
                      <a:pt x="5" y="202"/>
                    </a:cubicBezTo>
                    <a:cubicBezTo>
                      <a:pt x="5" y="202"/>
                      <a:pt x="5" y="202"/>
                      <a:pt x="5" y="204"/>
                    </a:cubicBezTo>
                    <a:cubicBezTo>
                      <a:pt x="5" y="204"/>
                      <a:pt x="5" y="204"/>
                      <a:pt x="5" y="204"/>
                    </a:cubicBezTo>
                    <a:close/>
                    <a:moveTo>
                      <a:pt x="10" y="199"/>
                    </a:moveTo>
                    <a:cubicBezTo>
                      <a:pt x="10" y="199"/>
                      <a:pt x="10" y="198"/>
                      <a:pt x="9" y="198"/>
                    </a:cubicBezTo>
                    <a:cubicBezTo>
                      <a:pt x="9" y="198"/>
                      <a:pt x="9" y="196"/>
                      <a:pt x="9" y="198"/>
                    </a:cubicBezTo>
                    <a:cubicBezTo>
                      <a:pt x="9" y="199"/>
                      <a:pt x="9" y="198"/>
                      <a:pt x="9" y="199"/>
                    </a:cubicBezTo>
                    <a:cubicBezTo>
                      <a:pt x="10" y="199"/>
                      <a:pt x="10" y="199"/>
                      <a:pt x="10" y="199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9" name="Freeform 2586"/>
              <p:cNvSpPr>
                <a:spLocks noEditPoints="1"/>
              </p:cNvSpPr>
              <p:nvPr/>
            </p:nvSpPr>
            <p:spPr bwMode="auto">
              <a:xfrm>
                <a:off x="2256509" y="4901687"/>
                <a:ext cx="359548" cy="831168"/>
              </a:xfrm>
              <a:custGeom>
                <a:avLst/>
                <a:gdLst>
                  <a:gd name="T0" fmla="*/ 82 w 105"/>
                  <a:gd name="T1" fmla="*/ 62 h 224"/>
                  <a:gd name="T2" fmla="*/ 86 w 105"/>
                  <a:gd name="T3" fmla="*/ 84 h 224"/>
                  <a:gd name="T4" fmla="*/ 86 w 105"/>
                  <a:gd name="T5" fmla="*/ 99 h 224"/>
                  <a:gd name="T6" fmla="*/ 61 w 105"/>
                  <a:gd name="T7" fmla="*/ 109 h 224"/>
                  <a:gd name="T8" fmla="*/ 60 w 105"/>
                  <a:gd name="T9" fmla="*/ 120 h 224"/>
                  <a:gd name="T10" fmla="*/ 44 w 105"/>
                  <a:gd name="T11" fmla="*/ 121 h 224"/>
                  <a:gd name="T12" fmla="*/ 53 w 105"/>
                  <a:gd name="T13" fmla="*/ 134 h 224"/>
                  <a:gd name="T14" fmla="*/ 47 w 105"/>
                  <a:gd name="T15" fmla="*/ 137 h 224"/>
                  <a:gd name="T16" fmla="*/ 37 w 105"/>
                  <a:gd name="T17" fmla="*/ 151 h 224"/>
                  <a:gd name="T18" fmla="*/ 41 w 105"/>
                  <a:gd name="T19" fmla="*/ 165 h 224"/>
                  <a:gd name="T20" fmla="*/ 32 w 105"/>
                  <a:gd name="T21" fmla="*/ 179 h 224"/>
                  <a:gd name="T22" fmla="*/ 28 w 105"/>
                  <a:gd name="T23" fmla="*/ 201 h 224"/>
                  <a:gd name="T24" fmla="*/ 8 w 105"/>
                  <a:gd name="T25" fmla="*/ 198 h 224"/>
                  <a:gd name="T26" fmla="*/ 1 w 105"/>
                  <a:gd name="T27" fmla="*/ 184 h 224"/>
                  <a:gd name="T28" fmla="*/ 7 w 105"/>
                  <a:gd name="T29" fmla="*/ 170 h 224"/>
                  <a:gd name="T30" fmla="*/ 10 w 105"/>
                  <a:gd name="T31" fmla="*/ 157 h 224"/>
                  <a:gd name="T32" fmla="*/ 11 w 105"/>
                  <a:gd name="T33" fmla="*/ 149 h 224"/>
                  <a:gd name="T34" fmla="*/ 10 w 105"/>
                  <a:gd name="T35" fmla="*/ 137 h 224"/>
                  <a:gd name="T36" fmla="*/ 10 w 105"/>
                  <a:gd name="T37" fmla="*/ 124 h 224"/>
                  <a:gd name="T38" fmla="*/ 14 w 105"/>
                  <a:gd name="T39" fmla="*/ 107 h 224"/>
                  <a:gd name="T40" fmla="*/ 17 w 105"/>
                  <a:gd name="T41" fmla="*/ 92 h 224"/>
                  <a:gd name="T42" fmla="*/ 19 w 105"/>
                  <a:gd name="T43" fmla="*/ 71 h 224"/>
                  <a:gd name="T44" fmla="*/ 18 w 105"/>
                  <a:gd name="T45" fmla="*/ 54 h 224"/>
                  <a:gd name="T46" fmla="*/ 22 w 105"/>
                  <a:gd name="T47" fmla="*/ 40 h 224"/>
                  <a:gd name="T48" fmla="*/ 28 w 105"/>
                  <a:gd name="T49" fmla="*/ 20 h 224"/>
                  <a:gd name="T50" fmla="*/ 33 w 105"/>
                  <a:gd name="T51" fmla="*/ 8 h 224"/>
                  <a:gd name="T52" fmla="*/ 43 w 105"/>
                  <a:gd name="T53" fmla="*/ 3 h 224"/>
                  <a:gd name="T54" fmla="*/ 57 w 105"/>
                  <a:gd name="T55" fmla="*/ 3 h 224"/>
                  <a:gd name="T56" fmla="*/ 66 w 105"/>
                  <a:gd name="T57" fmla="*/ 12 h 224"/>
                  <a:gd name="T58" fmla="*/ 84 w 105"/>
                  <a:gd name="T59" fmla="*/ 23 h 224"/>
                  <a:gd name="T60" fmla="*/ 79 w 105"/>
                  <a:gd name="T61" fmla="*/ 34 h 224"/>
                  <a:gd name="T62" fmla="*/ 96 w 105"/>
                  <a:gd name="T63" fmla="*/ 34 h 224"/>
                  <a:gd name="T64" fmla="*/ 104 w 105"/>
                  <a:gd name="T65" fmla="*/ 26 h 224"/>
                  <a:gd name="T66" fmla="*/ 87 w 105"/>
                  <a:gd name="T67" fmla="*/ 50 h 224"/>
                  <a:gd name="T68" fmla="*/ 29 w 105"/>
                  <a:gd name="T69" fmla="*/ 219 h 224"/>
                  <a:gd name="T70" fmla="*/ 41 w 105"/>
                  <a:gd name="T71" fmla="*/ 219 h 224"/>
                  <a:gd name="T72" fmla="*/ 43 w 105"/>
                  <a:gd name="T73" fmla="*/ 218 h 224"/>
                  <a:gd name="T74" fmla="*/ 30 w 105"/>
                  <a:gd name="T75" fmla="*/ 210 h 224"/>
                  <a:gd name="T76" fmla="*/ 28 w 105"/>
                  <a:gd name="T77" fmla="*/ 207 h 224"/>
                  <a:gd name="T78" fmla="*/ 28 w 105"/>
                  <a:gd name="T79" fmla="*/ 219 h 224"/>
                  <a:gd name="T80" fmla="*/ 51 w 105"/>
                  <a:gd name="T81" fmla="*/ 219 h 224"/>
                  <a:gd name="T82" fmla="*/ 47 w 105"/>
                  <a:gd name="T83" fmla="*/ 219 h 224"/>
                  <a:gd name="T84" fmla="*/ 32 w 105"/>
                  <a:gd name="T85" fmla="*/ 222 h 224"/>
                  <a:gd name="T86" fmla="*/ 33 w 105"/>
                  <a:gd name="T87" fmla="*/ 221 h 224"/>
                  <a:gd name="T88" fmla="*/ 29 w 105"/>
                  <a:gd name="T89" fmla="*/ 222 h 224"/>
                  <a:gd name="T90" fmla="*/ 36 w 105"/>
                  <a:gd name="T91" fmla="*/ 222 h 224"/>
                  <a:gd name="T92" fmla="*/ 37 w 105"/>
                  <a:gd name="T93" fmla="*/ 22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5" h="224">
                    <a:moveTo>
                      <a:pt x="84" y="53"/>
                    </a:moveTo>
                    <a:cubicBezTo>
                      <a:pt x="82" y="54"/>
                      <a:pt x="84" y="56"/>
                      <a:pt x="82" y="59"/>
                    </a:cubicBezTo>
                    <a:cubicBezTo>
                      <a:pt x="80" y="62"/>
                      <a:pt x="83" y="62"/>
                      <a:pt x="82" y="62"/>
                    </a:cubicBezTo>
                    <a:cubicBezTo>
                      <a:pt x="80" y="65"/>
                      <a:pt x="83" y="70"/>
                      <a:pt x="82" y="71"/>
                    </a:cubicBezTo>
                    <a:cubicBezTo>
                      <a:pt x="79" y="71"/>
                      <a:pt x="79" y="76"/>
                      <a:pt x="80" y="78"/>
                    </a:cubicBezTo>
                    <a:cubicBezTo>
                      <a:pt x="78" y="81"/>
                      <a:pt x="83" y="81"/>
                      <a:pt x="86" y="84"/>
                    </a:cubicBezTo>
                    <a:cubicBezTo>
                      <a:pt x="87" y="89"/>
                      <a:pt x="84" y="87"/>
                      <a:pt x="86" y="90"/>
                    </a:cubicBezTo>
                    <a:cubicBezTo>
                      <a:pt x="87" y="93"/>
                      <a:pt x="89" y="90"/>
                      <a:pt x="89" y="93"/>
                    </a:cubicBezTo>
                    <a:cubicBezTo>
                      <a:pt x="89" y="96"/>
                      <a:pt x="87" y="98"/>
                      <a:pt x="86" y="99"/>
                    </a:cubicBezTo>
                    <a:cubicBezTo>
                      <a:pt x="84" y="103"/>
                      <a:pt x="86" y="103"/>
                      <a:pt x="83" y="104"/>
                    </a:cubicBezTo>
                    <a:cubicBezTo>
                      <a:pt x="79" y="107"/>
                      <a:pt x="72" y="109"/>
                      <a:pt x="66" y="109"/>
                    </a:cubicBezTo>
                    <a:cubicBezTo>
                      <a:pt x="62" y="109"/>
                      <a:pt x="62" y="110"/>
                      <a:pt x="61" y="109"/>
                    </a:cubicBezTo>
                    <a:cubicBezTo>
                      <a:pt x="58" y="107"/>
                      <a:pt x="58" y="110"/>
                      <a:pt x="60" y="112"/>
                    </a:cubicBezTo>
                    <a:cubicBezTo>
                      <a:pt x="62" y="112"/>
                      <a:pt x="61" y="113"/>
                      <a:pt x="60" y="115"/>
                    </a:cubicBezTo>
                    <a:cubicBezTo>
                      <a:pt x="58" y="117"/>
                      <a:pt x="58" y="118"/>
                      <a:pt x="60" y="120"/>
                    </a:cubicBezTo>
                    <a:cubicBezTo>
                      <a:pt x="61" y="120"/>
                      <a:pt x="61" y="121"/>
                      <a:pt x="57" y="123"/>
                    </a:cubicBezTo>
                    <a:cubicBezTo>
                      <a:pt x="54" y="124"/>
                      <a:pt x="57" y="123"/>
                      <a:pt x="53" y="123"/>
                    </a:cubicBezTo>
                    <a:cubicBezTo>
                      <a:pt x="50" y="124"/>
                      <a:pt x="47" y="120"/>
                      <a:pt x="44" y="121"/>
                    </a:cubicBezTo>
                    <a:cubicBezTo>
                      <a:pt x="43" y="123"/>
                      <a:pt x="46" y="124"/>
                      <a:pt x="44" y="127"/>
                    </a:cubicBezTo>
                    <a:cubicBezTo>
                      <a:pt x="44" y="132"/>
                      <a:pt x="47" y="132"/>
                      <a:pt x="51" y="131"/>
                    </a:cubicBezTo>
                    <a:cubicBezTo>
                      <a:pt x="53" y="131"/>
                      <a:pt x="53" y="132"/>
                      <a:pt x="53" y="134"/>
                    </a:cubicBezTo>
                    <a:cubicBezTo>
                      <a:pt x="53" y="137"/>
                      <a:pt x="50" y="137"/>
                      <a:pt x="48" y="135"/>
                    </a:cubicBezTo>
                    <a:cubicBezTo>
                      <a:pt x="47" y="132"/>
                      <a:pt x="44" y="134"/>
                      <a:pt x="46" y="135"/>
                    </a:cubicBezTo>
                    <a:cubicBezTo>
                      <a:pt x="47" y="137"/>
                      <a:pt x="50" y="135"/>
                      <a:pt x="47" y="137"/>
                    </a:cubicBezTo>
                    <a:cubicBezTo>
                      <a:pt x="44" y="137"/>
                      <a:pt x="43" y="140"/>
                      <a:pt x="44" y="143"/>
                    </a:cubicBezTo>
                    <a:cubicBezTo>
                      <a:pt x="46" y="148"/>
                      <a:pt x="41" y="146"/>
                      <a:pt x="41" y="149"/>
                    </a:cubicBezTo>
                    <a:cubicBezTo>
                      <a:pt x="44" y="151"/>
                      <a:pt x="39" y="149"/>
                      <a:pt x="37" y="151"/>
                    </a:cubicBezTo>
                    <a:cubicBezTo>
                      <a:pt x="37" y="152"/>
                      <a:pt x="36" y="149"/>
                      <a:pt x="33" y="154"/>
                    </a:cubicBezTo>
                    <a:cubicBezTo>
                      <a:pt x="30" y="157"/>
                      <a:pt x="30" y="157"/>
                      <a:pt x="33" y="162"/>
                    </a:cubicBezTo>
                    <a:cubicBezTo>
                      <a:pt x="37" y="166"/>
                      <a:pt x="41" y="162"/>
                      <a:pt x="41" y="165"/>
                    </a:cubicBezTo>
                    <a:cubicBezTo>
                      <a:pt x="41" y="170"/>
                      <a:pt x="40" y="168"/>
                      <a:pt x="41" y="170"/>
                    </a:cubicBezTo>
                    <a:cubicBezTo>
                      <a:pt x="41" y="171"/>
                      <a:pt x="39" y="171"/>
                      <a:pt x="39" y="173"/>
                    </a:cubicBezTo>
                    <a:cubicBezTo>
                      <a:pt x="39" y="174"/>
                      <a:pt x="33" y="174"/>
                      <a:pt x="32" y="179"/>
                    </a:cubicBezTo>
                    <a:cubicBezTo>
                      <a:pt x="30" y="182"/>
                      <a:pt x="32" y="185"/>
                      <a:pt x="28" y="185"/>
                    </a:cubicBezTo>
                    <a:cubicBezTo>
                      <a:pt x="22" y="188"/>
                      <a:pt x="23" y="191"/>
                      <a:pt x="23" y="194"/>
                    </a:cubicBezTo>
                    <a:cubicBezTo>
                      <a:pt x="25" y="199"/>
                      <a:pt x="29" y="201"/>
                      <a:pt x="28" y="201"/>
                    </a:cubicBezTo>
                    <a:cubicBezTo>
                      <a:pt x="28" y="199"/>
                      <a:pt x="22" y="201"/>
                      <a:pt x="18" y="199"/>
                    </a:cubicBezTo>
                    <a:cubicBezTo>
                      <a:pt x="18" y="199"/>
                      <a:pt x="14" y="199"/>
                      <a:pt x="11" y="199"/>
                    </a:cubicBezTo>
                    <a:cubicBezTo>
                      <a:pt x="8" y="199"/>
                      <a:pt x="10" y="198"/>
                      <a:pt x="8" y="198"/>
                    </a:cubicBezTo>
                    <a:cubicBezTo>
                      <a:pt x="5" y="196"/>
                      <a:pt x="8" y="188"/>
                      <a:pt x="5" y="188"/>
                    </a:cubicBezTo>
                    <a:cubicBezTo>
                      <a:pt x="4" y="188"/>
                      <a:pt x="3" y="191"/>
                      <a:pt x="3" y="188"/>
                    </a:cubicBezTo>
                    <a:cubicBezTo>
                      <a:pt x="1" y="185"/>
                      <a:pt x="0" y="187"/>
                      <a:pt x="1" y="184"/>
                    </a:cubicBezTo>
                    <a:cubicBezTo>
                      <a:pt x="1" y="182"/>
                      <a:pt x="0" y="179"/>
                      <a:pt x="1" y="180"/>
                    </a:cubicBezTo>
                    <a:cubicBezTo>
                      <a:pt x="4" y="180"/>
                      <a:pt x="4" y="174"/>
                      <a:pt x="7" y="174"/>
                    </a:cubicBezTo>
                    <a:cubicBezTo>
                      <a:pt x="8" y="173"/>
                      <a:pt x="4" y="171"/>
                      <a:pt x="7" y="170"/>
                    </a:cubicBezTo>
                    <a:cubicBezTo>
                      <a:pt x="8" y="168"/>
                      <a:pt x="5" y="168"/>
                      <a:pt x="8" y="165"/>
                    </a:cubicBezTo>
                    <a:cubicBezTo>
                      <a:pt x="12" y="163"/>
                      <a:pt x="7" y="163"/>
                      <a:pt x="10" y="162"/>
                    </a:cubicBezTo>
                    <a:cubicBezTo>
                      <a:pt x="12" y="160"/>
                      <a:pt x="8" y="157"/>
                      <a:pt x="10" y="157"/>
                    </a:cubicBezTo>
                    <a:cubicBezTo>
                      <a:pt x="12" y="155"/>
                      <a:pt x="8" y="154"/>
                      <a:pt x="11" y="154"/>
                    </a:cubicBezTo>
                    <a:cubicBezTo>
                      <a:pt x="12" y="152"/>
                      <a:pt x="12" y="149"/>
                      <a:pt x="10" y="149"/>
                    </a:cubicBezTo>
                    <a:cubicBezTo>
                      <a:pt x="8" y="149"/>
                      <a:pt x="8" y="148"/>
                      <a:pt x="11" y="149"/>
                    </a:cubicBezTo>
                    <a:cubicBezTo>
                      <a:pt x="14" y="149"/>
                      <a:pt x="15" y="145"/>
                      <a:pt x="11" y="146"/>
                    </a:cubicBezTo>
                    <a:cubicBezTo>
                      <a:pt x="8" y="146"/>
                      <a:pt x="12" y="143"/>
                      <a:pt x="11" y="141"/>
                    </a:cubicBezTo>
                    <a:cubicBezTo>
                      <a:pt x="8" y="140"/>
                      <a:pt x="11" y="138"/>
                      <a:pt x="10" y="137"/>
                    </a:cubicBezTo>
                    <a:cubicBezTo>
                      <a:pt x="10" y="137"/>
                      <a:pt x="8" y="137"/>
                      <a:pt x="8" y="132"/>
                    </a:cubicBezTo>
                    <a:cubicBezTo>
                      <a:pt x="8" y="129"/>
                      <a:pt x="10" y="132"/>
                      <a:pt x="10" y="131"/>
                    </a:cubicBezTo>
                    <a:cubicBezTo>
                      <a:pt x="11" y="129"/>
                      <a:pt x="8" y="127"/>
                      <a:pt x="10" y="124"/>
                    </a:cubicBezTo>
                    <a:cubicBezTo>
                      <a:pt x="10" y="120"/>
                      <a:pt x="8" y="121"/>
                      <a:pt x="10" y="120"/>
                    </a:cubicBezTo>
                    <a:cubicBezTo>
                      <a:pt x="12" y="118"/>
                      <a:pt x="8" y="115"/>
                      <a:pt x="11" y="113"/>
                    </a:cubicBezTo>
                    <a:cubicBezTo>
                      <a:pt x="12" y="112"/>
                      <a:pt x="10" y="110"/>
                      <a:pt x="14" y="107"/>
                    </a:cubicBezTo>
                    <a:cubicBezTo>
                      <a:pt x="15" y="107"/>
                      <a:pt x="12" y="101"/>
                      <a:pt x="12" y="99"/>
                    </a:cubicBezTo>
                    <a:cubicBezTo>
                      <a:pt x="14" y="98"/>
                      <a:pt x="12" y="95"/>
                      <a:pt x="14" y="93"/>
                    </a:cubicBezTo>
                    <a:cubicBezTo>
                      <a:pt x="14" y="92"/>
                      <a:pt x="15" y="93"/>
                      <a:pt x="17" y="92"/>
                    </a:cubicBezTo>
                    <a:cubicBezTo>
                      <a:pt x="18" y="89"/>
                      <a:pt x="17" y="89"/>
                      <a:pt x="18" y="82"/>
                    </a:cubicBezTo>
                    <a:cubicBezTo>
                      <a:pt x="18" y="78"/>
                      <a:pt x="21" y="79"/>
                      <a:pt x="19" y="76"/>
                    </a:cubicBezTo>
                    <a:cubicBezTo>
                      <a:pt x="19" y="75"/>
                      <a:pt x="22" y="71"/>
                      <a:pt x="19" y="71"/>
                    </a:cubicBezTo>
                    <a:cubicBezTo>
                      <a:pt x="18" y="71"/>
                      <a:pt x="19" y="71"/>
                      <a:pt x="18" y="68"/>
                    </a:cubicBezTo>
                    <a:cubicBezTo>
                      <a:pt x="18" y="65"/>
                      <a:pt x="18" y="64"/>
                      <a:pt x="17" y="62"/>
                    </a:cubicBezTo>
                    <a:cubicBezTo>
                      <a:pt x="15" y="60"/>
                      <a:pt x="17" y="57"/>
                      <a:pt x="18" y="54"/>
                    </a:cubicBezTo>
                    <a:cubicBezTo>
                      <a:pt x="18" y="53"/>
                      <a:pt x="18" y="54"/>
                      <a:pt x="19" y="53"/>
                    </a:cubicBezTo>
                    <a:cubicBezTo>
                      <a:pt x="21" y="51"/>
                      <a:pt x="18" y="48"/>
                      <a:pt x="19" y="46"/>
                    </a:cubicBezTo>
                    <a:cubicBezTo>
                      <a:pt x="21" y="45"/>
                      <a:pt x="21" y="42"/>
                      <a:pt x="22" y="40"/>
                    </a:cubicBezTo>
                    <a:cubicBezTo>
                      <a:pt x="23" y="39"/>
                      <a:pt x="22" y="40"/>
                      <a:pt x="25" y="36"/>
                    </a:cubicBezTo>
                    <a:cubicBezTo>
                      <a:pt x="26" y="31"/>
                      <a:pt x="30" y="36"/>
                      <a:pt x="28" y="31"/>
                    </a:cubicBezTo>
                    <a:cubicBezTo>
                      <a:pt x="26" y="28"/>
                      <a:pt x="28" y="22"/>
                      <a:pt x="28" y="20"/>
                    </a:cubicBezTo>
                    <a:cubicBezTo>
                      <a:pt x="26" y="17"/>
                      <a:pt x="30" y="15"/>
                      <a:pt x="32" y="15"/>
                    </a:cubicBezTo>
                    <a:cubicBezTo>
                      <a:pt x="33" y="14"/>
                      <a:pt x="33" y="12"/>
                      <a:pt x="33" y="9"/>
                    </a:cubicBezTo>
                    <a:cubicBezTo>
                      <a:pt x="35" y="9"/>
                      <a:pt x="35" y="8"/>
                      <a:pt x="33" y="8"/>
                    </a:cubicBezTo>
                    <a:cubicBezTo>
                      <a:pt x="36" y="6"/>
                      <a:pt x="36" y="4"/>
                      <a:pt x="37" y="3"/>
                    </a:cubicBezTo>
                    <a:cubicBezTo>
                      <a:pt x="39" y="3"/>
                      <a:pt x="37" y="1"/>
                      <a:pt x="39" y="0"/>
                    </a:cubicBezTo>
                    <a:cubicBezTo>
                      <a:pt x="40" y="0"/>
                      <a:pt x="40" y="3"/>
                      <a:pt x="43" y="3"/>
                    </a:cubicBezTo>
                    <a:cubicBezTo>
                      <a:pt x="46" y="3"/>
                      <a:pt x="47" y="3"/>
                      <a:pt x="48" y="8"/>
                    </a:cubicBezTo>
                    <a:cubicBezTo>
                      <a:pt x="50" y="3"/>
                      <a:pt x="51" y="3"/>
                      <a:pt x="53" y="3"/>
                    </a:cubicBezTo>
                    <a:cubicBezTo>
                      <a:pt x="54" y="3"/>
                      <a:pt x="55" y="3"/>
                      <a:pt x="57" y="3"/>
                    </a:cubicBezTo>
                    <a:cubicBezTo>
                      <a:pt x="57" y="3"/>
                      <a:pt x="57" y="3"/>
                      <a:pt x="58" y="4"/>
                    </a:cubicBezTo>
                    <a:cubicBezTo>
                      <a:pt x="58" y="6"/>
                      <a:pt x="58" y="4"/>
                      <a:pt x="60" y="8"/>
                    </a:cubicBezTo>
                    <a:cubicBezTo>
                      <a:pt x="62" y="11"/>
                      <a:pt x="65" y="11"/>
                      <a:pt x="66" y="12"/>
                    </a:cubicBezTo>
                    <a:cubicBezTo>
                      <a:pt x="66" y="14"/>
                      <a:pt x="71" y="14"/>
                      <a:pt x="73" y="15"/>
                    </a:cubicBezTo>
                    <a:cubicBezTo>
                      <a:pt x="78" y="18"/>
                      <a:pt x="79" y="20"/>
                      <a:pt x="82" y="20"/>
                    </a:cubicBezTo>
                    <a:cubicBezTo>
                      <a:pt x="82" y="20"/>
                      <a:pt x="86" y="23"/>
                      <a:pt x="84" y="23"/>
                    </a:cubicBezTo>
                    <a:cubicBezTo>
                      <a:pt x="82" y="26"/>
                      <a:pt x="84" y="26"/>
                      <a:pt x="82" y="28"/>
                    </a:cubicBezTo>
                    <a:cubicBezTo>
                      <a:pt x="80" y="28"/>
                      <a:pt x="82" y="29"/>
                      <a:pt x="82" y="31"/>
                    </a:cubicBezTo>
                    <a:cubicBezTo>
                      <a:pt x="80" y="32"/>
                      <a:pt x="78" y="32"/>
                      <a:pt x="79" y="34"/>
                    </a:cubicBezTo>
                    <a:cubicBezTo>
                      <a:pt x="79" y="36"/>
                      <a:pt x="79" y="34"/>
                      <a:pt x="82" y="34"/>
                    </a:cubicBezTo>
                    <a:cubicBezTo>
                      <a:pt x="86" y="34"/>
                      <a:pt x="87" y="37"/>
                      <a:pt x="91" y="36"/>
                    </a:cubicBezTo>
                    <a:cubicBezTo>
                      <a:pt x="93" y="32"/>
                      <a:pt x="94" y="37"/>
                      <a:pt x="96" y="34"/>
                    </a:cubicBezTo>
                    <a:cubicBezTo>
                      <a:pt x="96" y="32"/>
                      <a:pt x="98" y="32"/>
                      <a:pt x="100" y="29"/>
                    </a:cubicBezTo>
                    <a:cubicBezTo>
                      <a:pt x="100" y="26"/>
                      <a:pt x="101" y="28"/>
                      <a:pt x="100" y="23"/>
                    </a:cubicBezTo>
                    <a:cubicBezTo>
                      <a:pt x="101" y="25"/>
                      <a:pt x="102" y="22"/>
                      <a:pt x="104" y="26"/>
                    </a:cubicBezTo>
                    <a:cubicBezTo>
                      <a:pt x="105" y="29"/>
                      <a:pt x="105" y="32"/>
                      <a:pt x="102" y="34"/>
                    </a:cubicBezTo>
                    <a:cubicBezTo>
                      <a:pt x="100" y="37"/>
                      <a:pt x="96" y="39"/>
                      <a:pt x="91" y="43"/>
                    </a:cubicBezTo>
                    <a:cubicBezTo>
                      <a:pt x="87" y="48"/>
                      <a:pt x="87" y="50"/>
                      <a:pt x="87" y="50"/>
                    </a:cubicBezTo>
                    <a:cubicBezTo>
                      <a:pt x="86" y="51"/>
                      <a:pt x="86" y="51"/>
                      <a:pt x="84" y="53"/>
                    </a:cubicBezTo>
                    <a:close/>
                    <a:moveTo>
                      <a:pt x="28" y="219"/>
                    </a:moveTo>
                    <a:cubicBezTo>
                      <a:pt x="29" y="219"/>
                      <a:pt x="28" y="219"/>
                      <a:pt x="29" y="219"/>
                    </a:cubicBezTo>
                    <a:cubicBezTo>
                      <a:pt x="30" y="219"/>
                      <a:pt x="35" y="219"/>
                      <a:pt x="37" y="221"/>
                    </a:cubicBezTo>
                    <a:cubicBezTo>
                      <a:pt x="39" y="222"/>
                      <a:pt x="37" y="221"/>
                      <a:pt x="39" y="221"/>
                    </a:cubicBezTo>
                    <a:cubicBezTo>
                      <a:pt x="41" y="221"/>
                      <a:pt x="41" y="219"/>
                      <a:pt x="41" y="219"/>
                    </a:cubicBezTo>
                    <a:cubicBezTo>
                      <a:pt x="41" y="221"/>
                      <a:pt x="41" y="219"/>
                      <a:pt x="43" y="219"/>
                    </a:cubicBezTo>
                    <a:cubicBezTo>
                      <a:pt x="44" y="219"/>
                      <a:pt x="44" y="219"/>
                      <a:pt x="44" y="219"/>
                    </a:cubicBezTo>
                    <a:cubicBezTo>
                      <a:pt x="44" y="218"/>
                      <a:pt x="44" y="218"/>
                      <a:pt x="43" y="218"/>
                    </a:cubicBezTo>
                    <a:cubicBezTo>
                      <a:pt x="41" y="219"/>
                      <a:pt x="41" y="218"/>
                      <a:pt x="39" y="218"/>
                    </a:cubicBezTo>
                    <a:cubicBezTo>
                      <a:pt x="37" y="218"/>
                      <a:pt x="37" y="216"/>
                      <a:pt x="35" y="215"/>
                    </a:cubicBezTo>
                    <a:cubicBezTo>
                      <a:pt x="33" y="213"/>
                      <a:pt x="30" y="212"/>
                      <a:pt x="30" y="210"/>
                    </a:cubicBezTo>
                    <a:cubicBezTo>
                      <a:pt x="29" y="208"/>
                      <a:pt x="30" y="208"/>
                      <a:pt x="28" y="208"/>
                    </a:cubicBezTo>
                    <a:cubicBezTo>
                      <a:pt x="28" y="208"/>
                      <a:pt x="28" y="208"/>
                      <a:pt x="28" y="207"/>
                    </a:cubicBezTo>
                    <a:cubicBezTo>
                      <a:pt x="28" y="205"/>
                      <a:pt x="28" y="205"/>
                      <a:pt x="28" y="207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9" y="205"/>
                      <a:pt x="28" y="205"/>
                      <a:pt x="28" y="204"/>
                    </a:cubicBezTo>
                    <a:cubicBezTo>
                      <a:pt x="28" y="219"/>
                      <a:pt x="28" y="219"/>
                      <a:pt x="28" y="219"/>
                    </a:cubicBezTo>
                    <a:close/>
                    <a:moveTo>
                      <a:pt x="47" y="219"/>
                    </a:moveTo>
                    <a:cubicBezTo>
                      <a:pt x="48" y="219"/>
                      <a:pt x="48" y="219"/>
                      <a:pt x="50" y="219"/>
                    </a:cubicBezTo>
                    <a:cubicBezTo>
                      <a:pt x="51" y="219"/>
                      <a:pt x="50" y="219"/>
                      <a:pt x="51" y="219"/>
                    </a:cubicBezTo>
                    <a:cubicBezTo>
                      <a:pt x="53" y="219"/>
                      <a:pt x="53" y="218"/>
                      <a:pt x="51" y="219"/>
                    </a:cubicBezTo>
                    <a:cubicBezTo>
                      <a:pt x="50" y="219"/>
                      <a:pt x="50" y="218"/>
                      <a:pt x="47" y="219"/>
                    </a:cubicBezTo>
                    <a:cubicBezTo>
                      <a:pt x="47" y="219"/>
                      <a:pt x="46" y="219"/>
                      <a:pt x="47" y="219"/>
                    </a:cubicBezTo>
                    <a:cubicBezTo>
                      <a:pt x="47" y="219"/>
                      <a:pt x="47" y="219"/>
                      <a:pt x="47" y="219"/>
                    </a:cubicBezTo>
                    <a:close/>
                    <a:moveTo>
                      <a:pt x="30" y="222"/>
                    </a:moveTo>
                    <a:cubicBezTo>
                      <a:pt x="32" y="222"/>
                      <a:pt x="30" y="222"/>
                      <a:pt x="32" y="222"/>
                    </a:cubicBezTo>
                    <a:cubicBezTo>
                      <a:pt x="33" y="222"/>
                      <a:pt x="32" y="222"/>
                      <a:pt x="33" y="222"/>
                    </a:cubicBezTo>
                    <a:cubicBezTo>
                      <a:pt x="33" y="222"/>
                      <a:pt x="33" y="222"/>
                      <a:pt x="35" y="222"/>
                    </a:cubicBezTo>
                    <a:cubicBezTo>
                      <a:pt x="35" y="221"/>
                      <a:pt x="33" y="221"/>
                      <a:pt x="33" y="221"/>
                    </a:cubicBezTo>
                    <a:cubicBezTo>
                      <a:pt x="32" y="221"/>
                      <a:pt x="30" y="219"/>
                      <a:pt x="29" y="219"/>
                    </a:cubicBezTo>
                    <a:cubicBezTo>
                      <a:pt x="28" y="219"/>
                      <a:pt x="28" y="221"/>
                      <a:pt x="29" y="221"/>
                    </a:cubicBezTo>
                    <a:cubicBezTo>
                      <a:pt x="29" y="221"/>
                      <a:pt x="29" y="221"/>
                      <a:pt x="29" y="222"/>
                    </a:cubicBezTo>
                    <a:cubicBezTo>
                      <a:pt x="30" y="222"/>
                      <a:pt x="30" y="222"/>
                      <a:pt x="30" y="222"/>
                    </a:cubicBezTo>
                    <a:close/>
                    <a:moveTo>
                      <a:pt x="35" y="222"/>
                    </a:moveTo>
                    <a:cubicBezTo>
                      <a:pt x="36" y="222"/>
                      <a:pt x="36" y="222"/>
                      <a:pt x="36" y="222"/>
                    </a:cubicBezTo>
                    <a:cubicBezTo>
                      <a:pt x="36" y="224"/>
                      <a:pt x="35" y="224"/>
                      <a:pt x="35" y="222"/>
                    </a:cubicBezTo>
                    <a:close/>
                    <a:moveTo>
                      <a:pt x="37" y="222"/>
                    </a:moveTo>
                    <a:cubicBezTo>
                      <a:pt x="36" y="222"/>
                      <a:pt x="37" y="222"/>
                      <a:pt x="37" y="222"/>
                    </a:cubicBezTo>
                    <a:cubicBezTo>
                      <a:pt x="37" y="222"/>
                      <a:pt x="37" y="222"/>
                      <a:pt x="37" y="222"/>
                    </a:cubicBezTo>
                    <a:close/>
                  </a:path>
                </a:pathLst>
              </a:custGeom>
              <a:solidFill>
                <a:srgbClr val="E58FA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0" name="Freeform 2587"/>
              <p:cNvSpPr>
                <a:spLocks/>
              </p:cNvSpPr>
              <p:nvPr/>
            </p:nvSpPr>
            <p:spPr bwMode="auto">
              <a:xfrm>
                <a:off x="2555513" y="5782055"/>
                <a:ext cx="17298" cy="19602"/>
              </a:xfrm>
              <a:custGeom>
                <a:avLst/>
                <a:gdLst>
                  <a:gd name="T0" fmla="*/ 0 w 5"/>
                  <a:gd name="T1" fmla="*/ 3 h 5"/>
                  <a:gd name="T2" fmla="*/ 4 w 5"/>
                  <a:gd name="T3" fmla="*/ 2 h 5"/>
                  <a:gd name="T4" fmla="*/ 0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2"/>
                      <a:pt x="1" y="0"/>
                      <a:pt x="4" y="2"/>
                    </a:cubicBezTo>
                    <a:cubicBezTo>
                      <a:pt x="5" y="3"/>
                      <a:pt x="1" y="5"/>
                      <a:pt x="0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1" name="Freeform 2588"/>
              <p:cNvSpPr>
                <a:spLocks/>
              </p:cNvSpPr>
              <p:nvPr/>
            </p:nvSpPr>
            <p:spPr bwMode="auto">
              <a:xfrm>
                <a:off x="4825236" y="5594510"/>
                <a:ext cx="34595" cy="28751"/>
              </a:xfrm>
              <a:custGeom>
                <a:avLst/>
                <a:gdLst>
                  <a:gd name="T0" fmla="*/ 0 w 10"/>
                  <a:gd name="T1" fmla="*/ 8 h 8"/>
                  <a:gd name="T2" fmla="*/ 0 w 10"/>
                  <a:gd name="T3" fmla="*/ 4 h 8"/>
                  <a:gd name="T4" fmla="*/ 0 w 10"/>
                  <a:gd name="T5" fmla="*/ 1 h 8"/>
                  <a:gd name="T6" fmla="*/ 1 w 10"/>
                  <a:gd name="T7" fmla="*/ 0 h 8"/>
                  <a:gd name="T8" fmla="*/ 1 w 10"/>
                  <a:gd name="T9" fmla="*/ 3 h 8"/>
                  <a:gd name="T10" fmla="*/ 4 w 10"/>
                  <a:gd name="T11" fmla="*/ 1 h 8"/>
                  <a:gd name="T12" fmla="*/ 4 w 10"/>
                  <a:gd name="T13" fmla="*/ 3 h 8"/>
                  <a:gd name="T14" fmla="*/ 8 w 10"/>
                  <a:gd name="T15" fmla="*/ 3 h 8"/>
                  <a:gd name="T16" fmla="*/ 7 w 10"/>
                  <a:gd name="T17" fmla="*/ 4 h 8"/>
                  <a:gd name="T18" fmla="*/ 5 w 10"/>
                  <a:gd name="T19" fmla="*/ 6 h 8"/>
                  <a:gd name="T20" fmla="*/ 7 w 10"/>
                  <a:gd name="T21" fmla="*/ 8 h 8"/>
                  <a:gd name="T22" fmla="*/ 1 w 10"/>
                  <a:gd name="T23" fmla="*/ 6 h 8"/>
                  <a:gd name="T24" fmla="*/ 0 w 10"/>
                  <a:gd name="T2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cubicBezTo>
                      <a:pt x="0" y="6"/>
                      <a:pt x="1" y="6"/>
                      <a:pt x="0" y="4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" y="1"/>
                      <a:pt x="0" y="1"/>
                      <a:pt x="1" y="3"/>
                    </a:cubicBezTo>
                    <a:cubicBezTo>
                      <a:pt x="3" y="3"/>
                      <a:pt x="4" y="0"/>
                      <a:pt x="4" y="1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7" y="3"/>
                      <a:pt x="7" y="1"/>
                      <a:pt x="8" y="3"/>
                    </a:cubicBezTo>
                    <a:cubicBezTo>
                      <a:pt x="10" y="3"/>
                      <a:pt x="10" y="6"/>
                      <a:pt x="7" y="4"/>
                    </a:cubicBezTo>
                    <a:cubicBezTo>
                      <a:pt x="5" y="4"/>
                      <a:pt x="4" y="6"/>
                      <a:pt x="5" y="6"/>
                    </a:cubicBezTo>
                    <a:cubicBezTo>
                      <a:pt x="5" y="6"/>
                      <a:pt x="10" y="6"/>
                      <a:pt x="7" y="8"/>
                    </a:cubicBezTo>
                    <a:cubicBezTo>
                      <a:pt x="4" y="8"/>
                      <a:pt x="3" y="6"/>
                      <a:pt x="1" y="6"/>
                    </a:cubicBezTo>
                    <a:cubicBezTo>
                      <a:pt x="1" y="8"/>
                      <a:pt x="0" y="8"/>
                      <a:pt x="0" y="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2" name="Freeform 2589"/>
              <p:cNvSpPr>
                <a:spLocks/>
              </p:cNvSpPr>
              <p:nvPr/>
            </p:nvSpPr>
            <p:spPr bwMode="auto">
              <a:xfrm>
                <a:off x="5934766" y="3743983"/>
                <a:ext cx="7414" cy="10455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2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0"/>
                      <a:pt x="0" y="2"/>
                    </a:cubicBezTo>
                    <a:cubicBezTo>
                      <a:pt x="2" y="2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3" name="Freeform 2590"/>
              <p:cNvSpPr>
                <a:spLocks/>
              </p:cNvSpPr>
              <p:nvPr/>
            </p:nvSpPr>
            <p:spPr bwMode="auto">
              <a:xfrm>
                <a:off x="5903878" y="3699548"/>
                <a:ext cx="3707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4" name="Freeform 2591"/>
              <p:cNvSpPr>
                <a:spLocks/>
              </p:cNvSpPr>
              <p:nvPr/>
            </p:nvSpPr>
            <p:spPr bwMode="auto">
              <a:xfrm>
                <a:off x="5928589" y="3699550"/>
                <a:ext cx="6178" cy="10455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1 h 3"/>
                  <a:gd name="T4" fmla="*/ 0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2" y="0"/>
                      <a:pt x="2" y="1"/>
                    </a:cubicBezTo>
                    <a:cubicBezTo>
                      <a:pt x="2" y="1"/>
                      <a:pt x="1" y="3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5" name="Freeform 2595"/>
              <p:cNvSpPr>
                <a:spLocks/>
              </p:cNvSpPr>
              <p:nvPr/>
            </p:nvSpPr>
            <p:spPr bwMode="auto">
              <a:xfrm>
                <a:off x="6079327" y="3558406"/>
                <a:ext cx="3707" cy="14375"/>
              </a:xfrm>
              <a:custGeom>
                <a:avLst/>
                <a:gdLst>
                  <a:gd name="T0" fmla="*/ 0 w 1"/>
                  <a:gd name="T1" fmla="*/ 2 h 4"/>
                  <a:gd name="T2" fmla="*/ 1 w 1"/>
                  <a:gd name="T3" fmla="*/ 4 h 4"/>
                  <a:gd name="T4" fmla="*/ 0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1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6" name="Freeform 2597"/>
              <p:cNvSpPr>
                <a:spLocks/>
              </p:cNvSpPr>
              <p:nvPr/>
            </p:nvSpPr>
            <p:spPr bwMode="auto">
              <a:xfrm>
                <a:off x="6017550" y="3651196"/>
                <a:ext cx="3707" cy="10455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7" name="Freeform 2598"/>
              <p:cNvSpPr>
                <a:spLocks/>
              </p:cNvSpPr>
              <p:nvPr/>
            </p:nvSpPr>
            <p:spPr bwMode="auto">
              <a:xfrm>
                <a:off x="5990365" y="3609376"/>
                <a:ext cx="0" cy="7841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8" name="Freeform 2599"/>
              <p:cNvSpPr>
                <a:spLocks/>
              </p:cNvSpPr>
              <p:nvPr/>
            </p:nvSpPr>
            <p:spPr bwMode="auto">
              <a:xfrm>
                <a:off x="5884108" y="3832850"/>
                <a:ext cx="19769" cy="14375"/>
              </a:xfrm>
              <a:custGeom>
                <a:avLst/>
                <a:gdLst>
                  <a:gd name="T0" fmla="*/ 1 w 6"/>
                  <a:gd name="T1" fmla="*/ 4 h 4"/>
                  <a:gd name="T2" fmla="*/ 4 w 6"/>
                  <a:gd name="T3" fmla="*/ 1 h 4"/>
                  <a:gd name="T4" fmla="*/ 4 w 6"/>
                  <a:gd name="T5" fmla="*/ 0 h 4"/>
                  <a:gd name="T6" fmla="*/ 0 w 6"/>
                  <a:gd name="T7" fmla="*/ 4 h 4"/>
                  <a:gd name="T8" fmla="*/ 1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3"/>
                      <a:pt x="1" y="3"/>
                      <a:pt x="4" y="1"/>
                    </a:cubicBezTo>
                    <a:cubicBezTo>
                      <a:pt x="6" y="0"/>
                      <a:pt x="4" y="0"/>
                      <a:pt x="4" y="0"/>
                    </a:cubicBezTo>
                    <a:cubicBezTo>
                      <a:pt x="3" y="3"/>
                      <a:pt x="1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9" name="Freeform 2600"/>
              <p:cNvSpPr>
                <a:spLocks/>
              </p:cNvSpPr>
              <p:nvPr/>
            </p:nvSpPr>
            <p:spPr bwMode="auto">
              <a:xfrm>
                <a:off x="5907586" y="3806712"/>
                <a:ext cx="3707" cy="7841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0" name="Freeform 2601"/>
              <p:cNvSpPr>
                <a:spLocks/>
              </p:cNvSpPr>
              <p:nvPr/>
            </p:nvSpPr>
            <p:spPr bwMode="auto">
              <a:xfrm>
                <a:off x="5917469" y="3792336"/>
                <a:ext cx="3707" cy="14375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1 h 4"/>
                  <a:gd name="T4" fmla="*/ 0 w 1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1" name="Freeform 2602"/>
              <p:cNvSpPr>
                <a:spLocks/>
              </p:cNvSpPr>
              <p:nvPr/>
            </p:nvSpPr>
            <p:spPr bwMode="auto">
              <a:xfrm>
                <a:off x="5818623" y="3887738"/>
                <a:ext cx="0" cy="7841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2"/>
                    </a:cubicBezTo>
                    <a:cubicBezTo>
                      <a:pt x="0" y="2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2" name="Freeform 2603"/>
              <p:cNvSpPr>
                <a:spLocks/>
              </p:cNvSpPr>
              <p:nvPr/>
            </p:nvSpPr>
            <p:spPr bwMode="auto">
              <a:xfrm>
                <a:off x="5818623" y="3885125"/>
                <a:ext cx="7414" cy="10455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1"/>
                      <a:pt x="2" y="0"/>
                      <a:pt x="2" y="1"/>
                    </a:cubicBezTo>
                    <a:cubicBezTo>
                      <a:pt x="2" y="1"/>
                      <a:pt x="2" y="3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3" name="Freeform 2604"/>
              <p:cNvSpPr>
                <a:spLocks/>
              </p:cNvSpPr>
              <p:nvPr/>
            </p:nvSpPr>
            <p:spPr bwMode="auto">
              <a:xfrm>
                <a:off x="5842099" y="3877283"/>
                <a:ext cx="7414" cy="7841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4" name="Freeform 2606"/>
              <p:cNvSpPr>
                <a:spLocks/>
              </p:cNvSpPr>
              <p:nvPr/>
            </p:nvSpPr>
            <p:spPr bwMode="auto">
              <a:xfrm>
                <a:off x="4836354" y="2559959"/>
                <a:ext cx="50658" cy="22216"/>
              </a:xfrm>
              <a:custGeom>
                <a:avLst/>
                <a:gdLst>
                  <a:gd name="T0" fmla="*/ 5 w 15"/>
                  <a:gd name="T1" fmla="*/ 2 h 6"/>
                  <a:gd name="T2" fmla="*/ 9 w 15"/>
                  <a:gd name="T3" fmla="*/ 6 h 6"/>
                  <a:gd name="T4" fmla="*/ 5 w 15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5" y="2"/>
                    </a:moveTo>
                    <a:cubicBezTo>
                      <a:pt x="1" y="3"/>
                      <a:pt x="0" y="6"/>
                      <a:pt x="9" y="6"/>
                    </a:cubicBezTo>
                    <a:cubicBezTo>
                      <a:pt x="15" y="5"/>
                      <a:pt x="9" y="0"/>
                      <a:pt x="5" y="2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5" name="Freeform 2609"/>
              <p:cNvSpPr>
                <a:spLocks/>
              </p:cNvSpPr>
              <p:nvPr/>
            </p:nvSpPr>
            <p:spPr bwMode="auto">
              <a:xfrm>
                <a:off x="4386612" y="2303812"/>
                <a:ext cx="82782" cy="18296"/>
              </a:xfrm>
              <a:custGeom>
                <a:avLst/>
                <a:gdLst>
                  <a:gd name="T0" fmla="*/ 6 w 24"/>
                  <a:gd name="T1" fmla="*/ 4 h 5"/>
                  <a:gd name="T2" fmla="*/ 11 w 24"/>
                  <a:gd name="T3" fmla="*/ 5 h 5"/>
                  <a:gd name="T4" fmla="*/ 20 w 24"/>
                  <a:gd name="T5" fmla="*/ 2 h 5"/>
                  <a:gd name="T6" fmla="*/ 18 w 24"/>
                  <a:gd name="T7" fmla="*/ 0 h 5"/>
                  <a:gd name="T8" fmla="*/ 11 w 24"/>
                  <a:gd name="T9" fmla="*/ 2 h 5"/>
                  <a:gd name="T10" fmla="*/ 5 w 24"/>
                  <a:gd name="T11" fmla="*/ 5 h 5"/>
                  <a:gd name="T12" fmla="*/ 6 w 2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">
                    <a:moveTo>
                      <a:pt x="6" y="4"/>
                    </a:moveTo>
                    <a:cubicBezTo>
                      <a:pt x="9" y="4"/>
                      <a:pt x="9" y="5"/>
                      <a:pt x="11" y="5"/>
                    </a:cubicBezTo>
                    <a:cubicBezTo>
                      <a:pt x="16" y="2"/>
                      <a:pt x="16" y="2"/>
                      <a:pt x="20" y="2"/>
                    </a:cubicBezTo>
                    <a:cubicBezTo>
                      <a:pt x="23" y="4"/>
                      <a:pt x="24" y="2"/>
                      <a:pt x="18" y="0"/>
                    </a:cubicBezTo>
                    <a:cubicBezTo>
                      <a:pt x="11" y="0"/>
                      <a:pt x="17" y="2"/>
                      <a:pt x="11" y="2"/>
                    </a:cubicBezTo>
                    <a:cubicBezTo>
                      <a:pt x="5" y="2"/>
                      <a:pt x="0" y="4"/>
                      <a:pt x="5" y="5"/>
                    </a:cubicBezTo>
                    <a:cubicBezTo>
                      <a:pt x="6" y="5"/>
                      <a:pt x="5" y="5"/>
                      <a:pt x="6" y="4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6" name="Freeform 2610"/>
              <p:cNvSpPr>
                <a:spLocks/>
              </p:cNvSpPr>
              <p:nvPr/>
            </p:nvSpPr>
            <p:spPr bwMode="auto">
              <a:xfrm>
                <a:off x="4417501" y="2303813"/>
                <a:ext cx="109965" cy="28751"/>
              </a:xfrm>
              <a:custGeom>
                <a:avLst/>
                <a:gdLst>
                  <a:gd name="T0" fmla="*/ 8 w 32"/>
                  <a:gd name="T1" fmla="*/ 7 h 8"/>
                  <a:gd name="T2" fmla="*/ 11 w 32"/>
                  <a:gd name="T3" fmla="*/ 8 h 8"/>
                  <a:gd name="T4" fmla="*/ 15 w 32"/>
                  <a:gd name="T5" fmla="*/ 7 h 8"/>
                  <a:gd name="T6" fmla="*/ 14 w 32"/>
                  <a:gd name="T7" fmla="*/ 7 h 8"/>
                  <a:gd name="T8" fmla="*/ 18 w 32"/>
                  <a:gd name="T9" fmla="*/ 5 h 8"/>
                  <a:gd name="T10" fmla="*/ 26 w 32"/>
                  <a:gd name="T11" fmla="*/ 4 h 8"/>
                  <a:gd name="T12" fmla="*/ 25 w 32"/>
                  <a:gd name="T13" fmla="*/ 2 h 8"/>
                  <a:gd name="T14" fmla="*/ 23 w 32"/>
                  <a:gd name="T15" fmla="*/ 0 h 8"/>
                  <a:gd name="T16" fmla="*/ 15 w 32"/>
                  <a:gd name="T17" fmla="*/ 2 h 8"/>
                  <a:gd name="T18" fmla="*/ 12 w 32"/>
                  <a:gd name="T19" fmla="*/ 5 h 8"/>
                  <a:gd name="T20" fmla="*/ 8 w 32"/>
                  <a:gd name="T21" fmla="*/ 5 h 8"/>
                  <a:gd name="T22" fmla="*/ 5 w 32"/>
                  <a:gd name="T23" fmla="*/ 7 h 8"/>
                  <a:gd name="T24" fmla="*/ 4 w 32"/>
                  <a:gd name="T25" fmla="*/ 7 h 8"/>
                  <a:gd name="T26" fmla="*/ 8 w 32"/>
                  <a:gd name="T2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8">
                    <a:moveTo>
                      <a:pt x="8" y="7"/>
                    </a:moveTo>
                    <a:cubicBezTo>
                      <a:pt x="11" y="7"/>
                      <a:pt x="7" y="8"/>
                      <a:pt x="11" y="8"/>
                    </a:cubicBezTo>
                    <a:cubicBezTo>
                      <a:pt x="14" y="7"/>
                      <a:pt x="14" y="8"/>
                      <a:pt x="15" y="7"/>
                    </a:cubicBezTo>
                    <a:cubicBezTo>
                      <a:pt x="16" y="7"/>
                      <a:pt x="12" y="7"/>
                      <a:pt x="14" y="7"/>
                    </a:cubicBezTo>
                    <a:cubicBezTo>
                      <a:pt x="15" y="5"/>
                      <a:pt x="18" y="7"/>
                      <a:pt x="18" y="5"/>
                    </a:cubicBezTo>
                    <a:cubicBezTo>
                      <a:pt x="20" y="4"/>
                      <a:pt x="22" y="5"/>
                      <a:pt x="26" y="4"/>
                    </a:cubicBezTo>
                    <a:cubicBezTo>
                      <a:pt x="32" y="2"/>
                      <a:pt x="29" y="0"/>
                      <a:pt x="25" y="2"/>
                    </a:cubicBezTo>
                    <a:cubicBezTo>
                      <a:pt x="20" y="2"/>
                      <a:pt x="26" y="0"/>
                      <a:pt x="23" y="0"/>
                    </a:cubicBezTo>
                    <a:cubicBezTo>
                      <a:pt x="18" y="0"/>
                      <a:pt x="14" y="2"/>
                      <a:pt x="15" y="2"/>
                    </a:cubicBezTo>
                    <a:cubicBezTo>
                      <a:pt x="18" y="2"/>
                      <a:pt x="18" y="5"/>
                      <a:pt x="12" y="5"/>
                    </a:cubicBezTo>
                    <a:cubicBezTo>
                      <a:pt x="8" y="5"/>
                      <a:pt x="5" y="5"/>
                      <a:pt x="8" y="5"/>
                    </a:cubicBezTo>
                    <a:cubicBezTo>
                      <a:pt x="11" y="7"/>
                      <a:pt x="8" y="7"/>
                      <a:pt x="5" y="7"/>
                    </a:cubicBezTo>
                    <a:cubicBezTo>
                      <a:pt x="4" y="5"/>
                      <a:pt x="0" y="5"/>
                      <a:pt x="4" y="7"/>
                    </a:cubicBezTo>
                    <a:cubicBezTo>
                      <a:pt x="5" y="8"/>
                      <a:pt x="5" y="7"/>
                      <a:pt x="8" y="7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7" name="Freeform 2611"/>
              <p:cNvSpPr>
                <a:spLocks/>
              </p:cNvSpPr>
              <p:nvPr/>
            </p:nvSpPr>
            <p:spPr bwMode="auto">
              <a:xfrm>
                <a:off x="4517580" y="2322109"/>
                <a:ext cx="48187" cy="10455"/>
              </a:xfrm>
              <a:custGeom>
                <a:avLst/>
                <a:gdLst>
                  <a:gd name="T0" fmla="*/ 11 w 14"/>
                  <a:gd name="T1" fmla="*/ 2 h 3"/>
                  <a:gd name="T2" fmla="*/ 4 w 14"/>
                  <a:gd name="T3" fmla="*/ 2 h 3"/>
                  <a:gd name="T4" fmla="*/ 11 w 1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11" y="2"/>
                    </a:moveTo>
                    <a:cubicBezTo>
                      <a:pt x="8" y="0"/>
                      <a:pt x="8" y="0"/>
                      <a:pt x="4" y="2"/>
                    </a:cubicBezTo>
                    <a:cubicBezTo>
                      <a:pt x="0" y="2"/>
                      <a:pt x="14" y="3"/>
                      <a:pt x="11" y="2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8" name="Freeform 2612"/>
              <p:cNvSpPr>
                <a:spLocks/>
              </p:cNvSpPr>
              <p:nvPr/>
            </p:nvSpPr>
            <p:spPr bwMode="auto">
              <a:xfrm>
                <a:off x="4482985" y="2288130"/>
                <a:ext cx="27182" cy="15683"/>
              </a:xfrm>
              <a:custGeom>
                <a:avLst/>
                <a:gdLst>
                  <a:gd name="T0" fmla="*/ 4 w 8"/>
                  <a:gd name="T1" fmla="*/ 1 h 4"/>
                  <a:gd name="T2" fmla="*/ 6 w 8"/>
                  <a:gd name="T3" fmla="*/ 1 h 4"/>
                  <a:gd name="T4" fmla="*/ 4 w 8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4" y="1"/>
                    </a:moveTo>
                    <a:cubicBezTo>
                      <a:pt x="6" y="0"/>
                      <a:pt x="8" y="1"/>
                      <a:pt x="6" y="1"/>
                    </a:cubicBezTo>
                    <a:cubicBezTo>
                      <a:pt x="4" y="3"/>
                      <a:pt x="0" y="4"/>
                      <a:pt x="4" y="1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9" name="Freeform 2613"/>
              <p:cNvSpPr>
                <a:spLocks/>
              </p:cNvSpPr>
              <p:nvPr/>
            </p:nvSpPr>
            <p:spPr bwMode="auto">
              <a:xfrm>
                <a:off x="4705385" y="2288130"/>
                <a:ext cx="58072" cy="22216"/>
              </a:xfrm>
              <a:custGeom>
                <a:avLst/>
                <a:gdLst>
                  <a:gd name="T0" fmla="*/ 9 w 17"/>
                  <a:gd name="T1" fmla="*/ 6 h 6"/>
                  <a:gd name="T2" fmla="*/ 17 w 17"/>
                  <a:gd name="T3" fmla="*/ 3 h 6"/>
                  <a:gd name="T4" fmla="*/ 10 w 17"/>
                  <a:gd name="T5" fmla="*/ 1 h 6"/>
                  <a:gd name="T6" fmla="*/ 3 w 17"/>
                  <a:gd name="T7" fmla="*/ 4 h 6"/>
                  <a:gd name="T8" fmla="*/ 9 w 1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9" y="6"/>
                    </a:moveTo>
                    <a:cubicBezTo>
                      <a:pt x="14" y="4"/>
                      <a:pt x="17" y="6"/>
                      <a:pt x="17" y="3"/>
                    </a:cubicBezTo>
                    <a:cubicBezTo>
                      <a:pt x="17" y="1"/>
                      <a:pt x="13" y="0"/>
                      <a:pt x="10" y="1"/>
                    </a:cubicBezTo>
                    <a:cubicBezTo>
                      <a:pt x="9" y="4"/>
                      <a:pt x="7" y="1"/>
                      <a:pt x="3" y="4"/>
                    </a:cubicBezTo>
                    <a:cubicBezTo>
                      <a:pt x="0" y="6"/>
                      <a:pt x="4" y="6"/>
                      <a:pt x="9" y="6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0" name="Freeform 2614"/>
              <p:cNvSpPr>
                <a:spLocks/>
              </p:cNvSpPr>
              <p:nvPr/>
            </p:nvSpPr>
            <p:spPr bwMode="auto">
              <a:xfrm>
                <a:off x="4701679" y="2269833"/>
                <a:ext cx="38302" cy="11761"/>
              </a:xfrm>
              <a:custGeom>
                <a:avLst/>
                <a:gdLst>
                  <a:gd name="T0" fmla="*/ 1 w 11"/>
                  <a:gd name="T1" fmla="*/ 2 h 3"/>
                  <a:gd name="T2" fmla="*/ 10 w 11"/>
                  <a:gd name="T3" fmla="*/ 2 h 3"/>
                  <a:gd name="T4" fmla="*/ 1 w 1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4" y="0"/>
                      <a:pt x="11" y="0"/>
                      <a:pt x="10" y="2"/>
                    </a:cubicBezTo>
                    <a:cubicBezTo>
                      <a:pt x="8" y="3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1" name="Freeform 2615"/>
              <p:cNvSpPr>
                <a:spLocks/>
              </p:cNvSpPr>
              <p:nvPr/>
            </p:nvSpPr>
            <p:spPr bwMode="auto">
              <a:xfrm>
                <a:off x="4626310" y="2265913"/>
                <a:ext cx="30890" cy="11761"/>
              </a:xfrm>
              <a:custGeom>
                <a:avLst/>
                <a:gdLst>
                  <a:gd name="T0" fmla="*/ 1 w 9"/>
                  <a:gd name="T1" fmla="*/ 1 h 3"/>
                  <a:gd name="T2" fmla="*/ 9 w 9"/>
                  <a:gd name="T3" fmla="*/ 1 h 3"/>
                  <a:gd name="T4" fmla="*/ 1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1" y="1"/>
                    </a:moveTo>
                    <a:cubicBezTo>
                      <a:pt x="1" y="0"/>
                      <a:pt x="9" y="0"/>
                      <a:pt x="9" y="1"/>
                    </a:cubicBezTo>
                    <a:cubicBezTo>
                      <a:pt x="8" y="3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2" name="Freeform 2616"/>
              <p:cNvSpPr>
                <a:spLocks/>
              </p:cNvSpPr>
              <p:nvPr/>
            </p:nvSpPr>
            <p:spPr bwMode="auto">
              <a:xfrm>
                <a:off x="4657199" y="2288130"/>
                <a:ext cx="55600" cy="15683"/>
              </a:xfrm>
              <a:custGeom>
                <a:avLst/>
                <a:gdLst>
                  <a:gd name="T0" fmla="*/ 7 w 16"/>
                  <a:gd name="T1" fmla="*/ 4 h 4"/>
                  <a:gd name="T2" fmla="*/ 7 w 16"/>
                  <a:gd name="T3" fmla="*/ 1 h 4"/>
                  <a:gd name="T4" fmla="*/ 7 w 1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7" y="4"/>
                    </a:moveTo>
                    <a:cubicBezTo>
                      <a:pt x="11" y="4"/>
                      <a:pt x="16" y="0"/>
                      <a:pt x="7" y="1"/>
                    </a:cubicBezTo>
                    <a:cubicBezTo>
                      <a:pt x="0" y="4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3" name="Freeform 2617"/>
              <p:cNvSpPr>
                <a:spLocks/>
              </p:cNvSpPr>
              <p:nvPr/>
            </p:nvSpPr>
            <p:spPr bwMode="auto">
              <a:xfrm>
                <a:off x="4651021" y="2292051"/>
                <a:ext cx="61777" cy="36592"/>
              </a:xfrm>
              <a:custGeom>
                <a:avLst/>
                <a:gdLst>
                  <a:gd name="T0" fmla="*/ 9 w 18"/>
                  <a:gd name="T1" fmla="*/ 8 h 10"/>
                  <a:gd name="T2" fmla="*/ 15 w 18"/>
                  <a:gd name="T3" fmla="*/ 7 h 10"/>
                  <a:gd name="T4" fmla="*/ 11 w 18"/>
                  <a:gd name="T5" fmla="*/ 3 h 10"/>
                  <a:gd name="T6" fmla="*/ 1 w 18"/>
                  <a:gd name="T7" fmla="*/ 5 h 10"/>
                  <a:gd name="T8" fmla="*/ 9 w 18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9" y="8"/>
                    </a:moveTo>
                    <a:cubicBezTo>
                      <a:pt x="13" y="8"/>
                      <a:pt x="12" y="7"/>
                      <a:pt x="15" y="7"/>
                    </a:cubicBezTo>
                    <a:cubicBezTo>
                      <a:pt x="18" y="7"/>
                      <a:pt x="18" y="0"/>
                      <a:pt x="11" y="3"/>
                    </a:cubicBezTo>
                    <a:cubicBezTo>
                      <a:pt x="5" y="5"/>
                      <a:pt x="4" y="0"/>
                      <a:pt x="1" y="5"/>
                    </a:cubicBezTo>
                    <a:cubicBezTo>
                      <a:pt x="0" y="10"/>
                      <a:pt x="5" y="7"/>
                      <a:pt x="9" y="8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4" name="Freeform 2618"/>
              <p:cNvSpPr>
                <a:spLocks/>
              </p:cNvSpPr>
              <p:nvPr/>
            </p:nvSpPr>
            <p:spPr bwMode="auto">
              <a:xfrm>
                <a:off x="4473101" y="2328642"/>
                <a:ext cx="23476" cy="11761"/>
              </a:xfrm>
              <a:custGeom>
                <a:avLst/>
                <a:gdLst>
                  <a:gd name="T0" fmla="*/ 3 w 7"/>
                  <a:gd name="T1" fmla="*/ 0 h 3"/>
                  <a:gd name="T2" fmla="*/ 4 w 7"/>
                  <a:gd name="T3" fmla="*/ 1 h 3"/>
                  <a:gd name="T4" fmla="*/ 3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7" y="0"/>
                      <a:pt x="7" y="0"/>
                      <a:pt x="4" y="1"/>
                    </a:cubicBezTo>
                    <a:cubicBezTo>
                      <a:pt x="2" y="3"/>
                      <a:pt x="0" y="0"/>
                      <a:pt x="3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5" name="Freeform 2619"/>
              <p:cNvSpPr>
                <a:spLocks/>
              </p:cNvSpPr>
              <p:nvPr/>
            </p:nvSpPr>
            <p:spPr bwMode="auto">
              <a:xfrm>
                <a:off x="4479279" y="2328642"/>
                <a:ext cx="40774" cy="11761"/>
              </a:xfrm>
              <a:custGeom>
                <a:avLst/>
                <a:gdLst>
                  <a:gd name="T0" fmla="*/ 5 w 12"/>
                  <a:gd name="T1" fmla="*/ 1 h 3"/>
                  <a:gd name="T2" fmla="*/ 8 w 12"/>
                  <a:gd name="T3" fmla="*/ 3 h 3"/>
                  <a:gd name="T4" fmla="*/ 5 w 1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">
                    <a:moveTo>
                      <a:pt x="5" y="1"/>
                    </a:moveTo>
                    <a:cubicBezTo>
                      <a:pt x="8" y="0"/>
                      <a:pt x="12" y="3"/>
                      <a:pt x="8" y="3"/>
                    </a:cubicBezTo>
                    <a:cubicBezTo>
                      <a:pt x="5" y="3"/>
                      <a:pt x="0" y="3"/>
                      <a:pt x="5" y="1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6" name="Freeform 2620"/>
              <p:cNvSpPr>
                <a:spLocks/>
              </p:cNvSpPr>
              <p:nvPr/>
            </p:nvSpPr>
            <p:spPr bwMode="auto">
              <a:xfrm>
                <a:off x="4589243" y="2322108"/>
                <a:ext cx="30890" cy="18296"/>
              </a:xfrm>
              <a:custGeom>
                <a:avLst/>
                <a:gdLst>
                  <a:gd name="T0" fmla="*/ 7 w 9"/>
                  <a:gd name="T1" fmla="*/ 3 h 5"/>
                  <a:gd name="T2" fmla="*/ 7 w 9"/>
                  <a:gd name="T3" fmla="*/ 2 h 5"/>
                  <a:gd name="T4" fmla="*/ 1 w 9"/>
                  <a:gd name="T5" fmla="*/ 2 h 5"/>
                  <a:gd name="T6" fmla="*/ 7 w 9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7" y="3"/>
                    </a:moveTo>
                    <a:cubicBezTo>
                      <a:pt x="9" y="3"/>
                      <a:pt x="8" y="0"/>
                      <a:pt x="7" y="2"/>
                    </a:cubicBezTo>
                    <a:cubicBezTo>
                      <a:pt x="4" y="2"/>
                      <a:pt x="1" y="0"/>
                      <a:pt x="1" y="2"/>
                    </a:cubicBezTo>
                    <a:cubicBezTo>
                      <a:pt x="0" y="5"/>
                      <a:pt x="2" y="3"/>
                      <a:pt x="7" y="3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7" name="Freeform 2621"/>
              <p:cNvSpPr>
                <a:spLocks/>
              </p:cNvSpPr>
              <p:nvPr/>
            </p:nvSpPr>
            <p:spPr bwMode="auto">
              <a:xfrm>
                <a:off x="4612720" y="2322109"/>
                <a:ext cx="44480" cy="10455"/>
              </a:xfrm>
              <a:custGeom>
                <a:avLst/>
                <a:gdLst>
                  <a:gd name="T0" fmla="*/ 5 w 13"/>
                  <a:gd name="T1" fmla="*/ 3 h 3"/>
                  <a:gd name="T2" fmla="*/ 9 w 13"/>
                  <a:gd name="T3" fmla="*/ 2 h 3"/>
                  <a:gd name="T4" fmla="*/ 8 w 13"/>
                  <a:gd name="T5" fmla="*/ 0 h 3"/>
                  <a:gd name="T6" fmla="*/ 1 w 13"/>
                  <a:gd name="T7" fmla="*/ 2 h 3"/>
                  <a:gd name="T8" fmla="*/ 5 w 1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5" y="3"/>
                    </a:moveTo>
                    <a:cubicBezTo>
                      <a:pt x="8" y="3"/>
                      <a:pt x="4" y="2"/>
                      <a:pt x="9" y="2"/>
                    </a:cubicBezTo>
                    <a:cubicBezTo>
                      <a:pt x="13" y="2"/>
                      <a:pt x="13" y="0"/>
                      <a:pt x="8" y="0"/>
                    </a:cubicBezTo>
                    <a:cubicBezTo>
                      <a:pt x="4" y="0"/>
                      <a:pt x="0" y="0"/>
                      <a:pt x="1" y="2"/>
                    </a:cubicBezTo>
                    <a:cubicBezTo>
                      <a:pt x="1" y="2"/>
                      <a:pt x="1" y="2"/>
                      <a:pt x="5" y="3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8" name="Freeform 2622"/>
              <p:cNvSpPr>
                <a:spLocks/>
              </p:cNvSpPr>
              <p:nvPr/>
            </p:nvSpPr>
            <p:spPr bwMode="auto">
              <a:xfrm>
                <a:off x="4633724" y="2332564"/>
                <a:ext cx="40774" cy="7841"/>
              </a:xfrm>
              <a:custGeom>
                <a:avLst/>
                <a:gdLst>
                  <a:gd name="T0" fmla="*/ 5 w 12"/>
                  <a:gd name="T1" fmla="*/ 0 h 2"/>
                  <a:gd name="T2" fmla="*/ 9 w 12"/>
                  <a:gd name="T3" fmla="*/ 2 h 2"/>
                  <a:gd name="T4" fmla="*/ 5 w 12"/>
                  <a:gd name="T5" fmla="*/ 0 h 2"/>
                  <a:gd name="T6" fmla="*/ 5 w 1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5" y="0"/>
                    </a:moveTo>
                    <a:cubicBezTo>
                      <a:pt x="0" y="2"/>
                      <a:pt x="5" y="2"/>
                      <a:pt x="9" y="2"/>
                    </a:cubicBezTo>
                    <a:cubicBezTo>
                      <a:pt x="12" y="0"/>
                      <a:pt x="9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9" name="Freeform 2623"/>
              <p:cNvSpPr>
                <a:spLocks/>
              </p:cNvSpPr>
              <p:nvPr/>
            </p:nvSpPr>
            <p:spPr bwMode="auto">
              <a:xfrm>
                <a:off x="4606541" y="2277675"/>
                <a:ext cx="44480" cy="3920"/>
              </a:xfrm>
              <a:custGeom>
                <a:avLst/>
                <a:gdLst>
                  <a:gd name="T0" fmla="*/ 3 w 13"/>
                  <a:gd name="T1" fmla="*/ 1 h 1"/>
                  <a:gd name="T2" fmla="*/ 8 w 13"/>
                  <a:gd name="T3" fmla="*/ 1 h 1"/>
                  <a:gd name="T4" fmla="*/ 7 w 13"/>
                  <a:gd name="T5" fmla="*/ 1 h 1"/>
                  <a:gd name="T6" fmla="*/ 2 w 13"/>
                  <a:gd name="T7" fmla="*/ 1 h 1"/>
                  <a:gd name="T8" fmla="*/ 3 w 1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">
                    <a:moveTo>
                      <a:pt x="3" y="1"/>
                    </a:moveTo>
                    <a:cubicBezTo>
                      <a:pt x="4" y="1"/>
                      <a:pt x="6" y="1"/>
                      <a:pt x="8" y="1"/>
                    </a:cubicBezTo>
                    <a:cubicBezTo>
                      <a:pt x="13" y="1"/>
                      <a:pt x="10" y="1"/>
                      <a:pt x="7" y="1"/>
                    </a:cubicBezTo>
                    <a:cubicBezTo>
                      <a:pt x="3" y="0"/>
                      <a:pt x="4" y="0"/>
                      <a:pt x="2" y="1"/>
                    </a:cubicBezTo>
                    <a:cubicBezTo>
                      <a:pt x="0" y="1"/>
                      <a:pt x="0" y="1"/>
                      <a:pt x="3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0" name="Freeform 2624"/>
              <p:cNvSpPr>
                <a:spLocks/>
              </p:cNvSpPr>
              <p:nvPr/>
            </p:nvSpPr>
            <p:spPr bwMode="auto">
              <a:xfrm>
                <a:off x="4581829" y="2281597"/>
                <a:ext cx="48187" cy="10455"/>
              </a:xfrm>
              <a:custGeom>
                <a:avLst/>
                <a:gdLst>
                  <a:gd name="T0" fmla="*/ 6 w 14"/>
                  <a:gd name="T1" fmla="*/ 3 h 3"/>
                  <a:gd name="T2" fmla="*/ 13 w 14"/>
                  <a:gd name="T3" fmla="*/ 2 h 3"/>
                  <a:gd name="T4" fmla="*/ 7 w 14"/>
                  <a:gd name="T5" fmla="*/ 0 h 3"/>
                  <a:gd name="T6" fmla="*/ 4 w 14"/>
                  <a:gd name="T7" fmla="*/ 2 h 3"/>
                  <a:gd name="T8" fmla="*/ 0 w 14"/>
                  <a:gd name="T9" fmla="*/ 3 h 3"/>
                  <a:gd name="T10" fmla="*/ 6 w 1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6" y="3"/>
                    </a:moveTo>
                    <a:cubicBezTo>
                      <a:pt x="7" y="3"/>
                      <a:pt x="9" y="3"/>
                      <a:pt x="13" y="2"/>
                    </a:cubicBezTo>
                    <a:cubicBezTo>
                      <a:pt x="14" y="2"/>
                      <a:pt x="10" y="0"/>
                      <a:pt x="7" y="0"/>
                    </a:cubicBezTo>
                    <a:cubicBezTo>
                      <a:pt x="3" y="0"/>
                      <a:pt x="9" y="3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3" y="3"/>
                      <a:pt x="3" y="2"/>
                      <a:pt x="6" y="3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1" name="Freeform 2625"/>
              <p:cNvSpPr>
                <a:spLocks/>
              </p:cNvSpPr>
              <p:nvPr/>
            </p:nvSpPr>
            <p:spPr bwMode="auto">
              <a:xfrm>
                <a:off x="4626310" y="2292050"/>
                <a:ext cx="24711" cy="11761"/>
              </a:xfrm>
              <a:custGeom>
                <a:avLst/>
                <a:gdLst>
                  <a:gd name="T0" fmla="*/ 1 w 7"/>
                  <a:gd name="T1" fmla="*/ 0 h 3"/>
                  <a:gd name="T2" fmla="*/ 5 w 7"/>
                  <a:gd name="T3" fmla="*/ 3 h 3"/>
                  <a:gd name="T4" fmla="*/ 1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1" y="0"/>
                    </a:moveTo>
                    <a:cubicBezTo>
                      <a:pt x="1" y="0"/>
                      <a:pt x="7" y="2"/>
                      <a:pt x="5" y="3"/>
                    </a:cubicBezTo>
                    <a:cubicBezTo>
                      <a:pt x="2" y="3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2" name="Freeform 2626"/>
              <p:cNvSpPr>
                <a:spLocks/>
              </p:cNvSpPr>
              <p:nvPr/>
            </p:nvSpPr>
            <p:spPr bwMode="auto">
              <a:xfrm>
                <a:off x="4616426" y="2303813"/>
                <a:ext cx="38302" cy="6534"/>
              </a:xfrm>
              <a:custGeom>
                <a:avLst/>
                <a:gdLst>
                  <a:gd name="T0" fmla="*/ 10 w 11"/>
                  <a:gd name="T1" fmla="*/ 2 h 2"/>
                  <a:gd name="T2" fmla="*/ 5 w 11"/>
                  <a:gd name="T3" fmla="*/ 0 h 2"/>
                  <a:gd name="T4" fmla="*/ 10 w 1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10" y="2"/>
                    </a:moveTo>
                    <a:cubicBezTo>
                      <a:pt x="10" y="2"/>
                      <a:pt x="11" y="0"/>
                      <a:pt x="5" y="0"/>
                    </a:cubicBezTo>
                    <a:cubicBezTo>
                      <a:pt x="0" y="2"/>
                      <a:pt x="7" y="2"/>
                      <a:pt x="10" y="2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3" name="Freeform 2627"/>
              <p:cNvSpPr>
                <a:spLocks/>
              </p:cNvSpPr>
              <p:nvPr/>
            </p:nvSpPr>
            <p:spPr bwMode="auto">
              <a:xfrm>
                <a:off x="4595420" y="2292050"/>
                <a:ext cx="48187" cy="11761"/>
              </a:xfrm>
              <a:custGeom>
                <a:avLst/>
                <a:gdLst>
                  <a:gd name="T0" fmla="*/ 5 w 14"/>
                  <a:gd name="T1" fmla="*/ 3 h 3"/>
                  <a:gd name="T2" fmla="*/ 10 w 14"/>
                  <a:gd name="T3" fmla="*/ 3 h 3"/>
                  <a:gd name="T4" fmla="*/ 9 w 14"/>
                  <a:gd name="T5" fmla="*/ 2 h 3"/>
                  <a:gd name="T6" fmla="*/ 0 w 14"/>
                  <a:gd name="T7" fmla="*/ 0 h 3"/>
                  <a:gd name="T8" fmla="*/ 5 w 1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5" y="3"/>
                    </a:moveTo>
                    <a:cubicBezTo>
                      <a:pt x="6" y="3"/>
                      <a:pt x="6" y="3"/>
                      <a:pt x="10" y="3"/>
                    </a:cubicBezTo>
                    <a:cubicBezTo>
                      <a:pt x="14" y="3"/>
                      <a:pt x="10" y="3"/>
                      <a:pt x="9" y="2"/>
                    </a:cubicBezTo>
                    <a:cubicBezTo>
                      <a:pt x="6" y="2"/>
                      <a:pt x="2" y="0"/>
                      <a:pt x="0" y="0"/>
                    </a:cubicBezTo>
                    <a:cubicBezTo>
                      <a:pt x="0" y="2"/>
                      <a:pt x="3" y="2"/>
                      <a:pt x="5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4" name="Freeform 2628"/>
              <p:cNvSpPr>
                <a:spLocks/>
              </p:cNvSpPr>
              <p:nvPr/>
            </p:nvSpPr>
            <p:spPr bwMode="auto">
              <a:xfrm>
                <a:off x="4565767" y="2292050"/>
                <a:ext cx="64249" cy="18296"/>
              </a:xfrm>
              <a:custGeom>
                <a:avLst/>
                <a:gdLst>
                  <a:gd name="T0" fmla="*/ 5 w 19"/>
                  <a:gd name="T1" fmla="*/ 3 h 5"/>
                  <a:gd name="T2" fmla="*/ 9 w 19"/>
                  <a:gd name="T3" fmla="*/ 3 h 5"/>
                  <a:gd name="T4" fmla="*/ 16 w 19"/>
                  <a:gd name="T5" fmla="*/ 5 h 5"/>
                  <a:gd name="T6" fmla="*/ 15 w 19"/>
                  <a:gd name="T7" fmla="*/ 3 h 5"/>
                  <a:gd name="T8" fmla="*/ 7 w 19"/>
                  <a:gd name="T9" fmla="*/ 2 h 5"/>
                  <a:gd name="T10" fmla="*/ 1 w 19"/>
                  <a:gd name="T11" fmla="*/ 2 h 5"/>
                  <a:gd name="T12" fmla="*/ 5 w 1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5" y="3"/>
                    </a:moveTo>
                    <a:cubicBezTo>
                      <a:pt x="7" y="3"/>
                      <a:pt x="4" y="3"/>
                      <a:pt x="9" y="3"/>
                    </a:cubicBezTo>
                    <a:cubicBezTo>
                      <a:pt x="15" y="5"/>
                      <a:pt x="14" y="5"/>
                      <a:pt x="16" y="5"/>
                    </a:cubicBezTo>
                    <a:cubicBezTo>
                      <a:pt x="19" y="3"/>
                      <a:pt x="16" y="5"/>
                      <a:pt x="15" y="3"/>
                    </a:cubicBezTo>
                    <a:cubicBezTo>
                      <a:pt x="12" y="3"/>
                      <a:pt x="9" y="2"/>
                      <a:pt x="7" y="2"/>
                    </a:cubicBezTo>
                    <a:cubicBezTo>
                      <a:pt x="5" y="3"/>
                      <a:pt x="2" y="0"/>
                      <a:pt x="1" y="2"/>
                    </a:cubicBezTo>
                    <a:cubicBezTo>
                      <a:pt x="0" y="3"/>
                      <a:pt x="2" y="2"/>
                      <a:pt x="5" y="3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5" name="Freeform 2629"/>
              <p:cNvSpPr>
                <a:spLocks/>
              </p:cNvSpPr>
              <p:nvPr/>
            </p:nvSpPr>
            <p:spPr bwMode="auto">
              <a:xfrm>
                <a:off x="4558355" y="2303813"/>
                <a:ext cx="37067" cy="6534"/>
              </a:xfrm>
              <a:custGeom>
                <a:avLst/>
                <a:gdLst>
                  <a:gd name="T0" fmla="*/ 3 w 11"/>
                  <a:gd name="T1" fmla="*/ 2 h 2"/>
                  <a:gd name="T2" fmla="*/ 6 w 11"/>
                  <a:gd name="T3" fmla="*/ 2 h 2"/>
                  <a:gd name="T4" fmla="*/ 10 w 11"/>
                  <a:gd name="T5" fmla="*/ 2 h 2"/>
                  <a:gd name="T6" fmla="*/ 4 w 11"/>
                  <a:gd name="T7" fmla="*/ 0 h 2"/>
                  <a:gd name="T8" fmla="*/ 0 w 11"/>
                  <a:gd name="T9" fmla="*/ 0 h 2"/>
                  <a:gd name="T10" fmla="*/ 3 w 1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">
                    <a:moveTo>
                      <a:pt x="3" y="2"/>
                    </a:moveTo>
                    <a:cubicBezTo>
                      <a:pt x="4" y="2"/>
                      <a:pt x="3" y="2"/>
                      <a:pt x="6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9" y="2"/>
                      <a:pt x="6" y="0"/>
                      <a:pt x="4" y="0"/>
                    </a:cubicBezTo>
                    <a:cubicBezTo>
                      <a:pt x="3" y="2"/>
                      <a:pt x="2" y="0"/>
                      <a:pt x="0" y="0"/>
                    </a:cubicBezTo>
                    <a:cubicBezTo>
                      <a:pt x="0" y="2"/>
                      <a:pt x="0" y="2"/>
                      <a:pt x="3" y="2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6" name="Freeform 2630"/>
              <p:cNvSpPr>
                <a:spLocks/>
              </p:cNvSpPr>
              <p:nvPr/>
            </p:nvSpPr>
            <p:spPr bwMode="auto">
              <a:xfrm>
                <a:off x="4581830" y="2310348"/>
                <a:ext cx="34595" cy="7841"/>
              </a:xfrm>
              <a:custGeom>
                <a:avLst/>
                <a:gdLst>
                  <a:gd name="T0" fmla="*/ 9 w 10"/>
                  <a:gd name="T1" fmla="*/ 0 h 2"/>
                  <a:gd name="T2" fmla="*/ 4 w 10"/>
                  <a:gd name="T3" fmla="*/ 0 h 2"/>
                  <a:gd name="T4" fmla="*/ 2 w 10"/>
                  <a:gd name="T5" fmla="*/ 0 h 2"/>
                  <a:gd name="T6" fmla="*/ 9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9" y="0"/>
                    </a:moveTo>
                    <a:cubicBezTo>
                      <a:pt x="10" y="0"/>
                      <a:pt x="7" y="0"/>
                      <a:pt x="4" y="0"/>
                    </a:cubicBezTo>
                    <a:cubicBezTo>
                      <a:pt x="2" y="0"/>
                      <a:pt x="0" y="0"/>
                      <a:pt x="2" y="0"/>
                    </a:cubicBezTo>
                    <a:cubicBezTo>
                      <a:pt x="3" y="2"/>
                      <a:pt x="6" y="0"/>
                      <a:pt x="9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7" name="Freeform 2631"/>
              <p:cNvSpPr>
                <a:spLocks/>
              </p:cNvSpPr>
              <p:nvPr/>
            </p:nvSpPr>
            <p:spPr bwMode="auto">
              <a:xfrm>
                <a:off x="4612719" y="2310347"/>
                <a:ext cx="17298" cy="11761"/>
              </a:xfrm>
              <a:custGeom>
                <a:avLst/>
                <a:gdLst>
                  <a:gd name="T0" fmla="*/ 2 w 5"/>
                  <a:gd name="T1" fmla="*/ 2 h 3"/>
                  <a:gd name="T2" fmla="*/ 5 w 5"/>
                  <a:gd name="T3" fmla="*/ 0 h 3"/>
                  <a:gd name="T4" fmla="*/ 2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3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8" name="Freeform 2632"/>
              <p:cNvSpPr>
                <a:spLocks/>
              </p:cNvSpPr>
              <p:nvPr/>
            </p:nvSpPr>
            <p:spPr bwMode="auto">
              <a:xfrm>
                <a:off x="4550940" y="2310347"/>
                <a:ext cx="17298" cy="11761"/>
              </a:xfrm>
              <a:custGeom>
                <a:avLst/>
                <a:gdLst>
                  <a:gd name="T0" fmla="*/ 4 w 5"/>
                  <a:gd name="T1" fmla="*/ 2 h 3"/>
                  <a:gd name="T2" fmla="*/ 2 w 5"/>
                  <a:gd name="T3" fmla="*/ 2 h 3"/>
                  <a:gd name="T4" fmla="*/ 4 w 5"/>
                  <a:gd name="T5" fmla="*/ 3 h 3"/>
                  <a:gd name="T6" fmla="*/ 4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2" y="0"/>
                      <a:pt x="1" y="2"/>
                      <a:pt x="2" y="2"/>
                    </a:cubicBezTo>
                    <a:cubicBezTo>
                      <a:pt x="2" y="3"/>
                      <a:pt x="0" y="3"/>
                      <a:pt x="4" y="3"/>
                    </a:cubicBezTo>
                    <a:cubicBezTo>
                      <a:pt x="5" y="3"/>
                      <a:pt x="5" y="3"/>
                      <a:pt x="4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9" name="Freeform 2635"/>
              <p:cNvSpPr>
                <a:spLocks/>
              </p:cNvSpPr>
              <p:nvPr/>
            </p:nvSpPr>
            <p:spPr bwMode="auto">
              <a:xfrm>
                <a:off x="6205354" y="3409425"/>
                <a:ext cx="30890" cy="22216"/>
              </a:xfrm>
              <a:custGeom>
                <a:avLst/>
                <a:gdLst>
                  <a:gd name="T0" fmla="*/ 6 w 9"/>
                  <a:gd name="T1" fmla="*/ 1 h 6"/>
                  <a:gd name="T2" fmla="*/ 5 w 9"/>
                  <a:gd name="T3" fmla="*/ 0 h 6"/>
                  <a:gd name="T4" fmla="*/ 0 w 9"/>
                  <a:gd name="T5" fmla="*/ 5 h 6"/>
                  <a:gd name="T6" fmla="*/ 6 w 9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6" y="1"/>
                    </a:moveTo>
                    <a:cubicBezTo>
                      <a:pt x="9" y="0"/>
                      <a:pt x="5" y="0"/>
                      <a:pt x="5" y="0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2" y="6"/>
                      <a:pt x="2" y="3"/>
                      <a:pt x="6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0" name="Freeform 2636"/>
              <p:cNvSpPr>
                <a:spLocks/>
              </p:cNvSpPr>
              <p:nvPr/>
            </p:nvSpPr>
            <p:spPr bwMode="auto">
              <a:xfrm>
                <a:off x="6236243" y="3379367"/>
                <a:ext cx="38302" cy="30058"/>
              </a:xfrm>
              <a:custGeom>
                <a:avLst/>
                <a:gdLst>
                  <a:gd name="T0" fmla="*/ 2 w 11"/>
                  <a:gd name="T1" fmla="*/ 5 h 8"/>
                  <a:gd name="T2" fmla="*/ 7 w 11"/>
                  <a:gd name="T3" fmla="*/ 3 h 8"/>
                  <a:gd name="T4" fmla="*/ 9 w 11"/>
                  <a:gd name="T5" fmla="*/ 0 h 8"/>
                  <a:gd name="T6" fmla="*/ 5 w 11"/>
                  <a:gd name="T7" fmla="*/ 2 h 8"/>
                  <a:gd name="T8" fmla="*/ 4 w 11"/>
                  <a:gd name="T9" fmla="*/ 3 h 8"/>
                  <a:gd name="T10" fmla="*/ 0 w 11"/>
                  <a:gd name="T11" fmla="*/ 8 h 8"/>
                  <a:gd name="T12" fmla="*/ 2 w 11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2" y="5"/>
                    </a:moveTo>
                    <a:cubicBezTo>
                      <a:pt x="4" y="3"/>
                      <a:pt x="4" y="5"/>
                      <a:pt x="7" y="3"/>
                    </a:cubicBezTo>
                    <a:cubicBezTo>
                      <a:pt x="8" y="2"/>
                      <a:pt x="11" y="3"/>
                      <a:pt x="9" y="0"/>
                    </a:cubicBezTo>
                    <a:cubicBezTo>
                      <a:pt x="8" y="0"/>
                      <a:pt x="7" y="3"/>
                      <a:pt x="5" y="2"/>
                    </a:cubicBezTo>
                    <a:cubicBezTo>
                      <a:pt x="4" y="0"/>
                      <a:pt x="7" y="3"/>
                      <a:pt x="4" y="3"/>
                    </a:cubicBezTo>
                    <a:cubicBezTo>
                      <a:pt x="2" y="3"/>
                      <a:pt x="0" y="5"/>
                      <a:pt x="0" y="8"/>
                    </a:cubicBezTo>
                    <a:cubicBezTo>
                      <a:pt x="0" y="8"/>
                      <a:pt x="1" y="8"/>
                      <a:pt x="2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1" name="Freeform 2637"/>
              <p:cNvSpPr>
                <a:spLocks/>
              </p:cNvSpPr>
              <p:nvPr/>
            </p:nvSpPr>
            <p:spPr bwMode="auto">
              <a:xfrm>
                <a:off x="6278252" y="3361071"/>
                <a:ext cx="23476" cy="26137"/>
              </a:xfrm>
              <a:custGeom>
                <a:avLst/>
                <a:gdLst>
                  <a:gd name="T0" fmla="*/ 2 w 7"/>
                  <a:gd name="T1" fmla="*/ 4 h 7"/>
                  <a:gd name="T2" fmla="*/ 6 w 7"/>
                  <a:gd name="T3" fmla="*/ 0 h 7"/>
                  <a:gd name="T4" fmla="*/ 2 w 7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4"/>
                    </a:moveTo>
                    <a:cubicBezTo>
                      <a:pt x="3" y="2"/>
                      <a:pt x="4" y="0"/>
                      <a:pt x="6" y="0"/>
                    </a:cubicBezTo>
                    <a:cubicBezTo>
                      <a:pt x="7" y="2"/>
                      <a:pt x="0" y="7"/>
                      <a:pt x="2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2" name="Freeform 2638"/>
              <p:cNvSpPr>
                <a:spLocks/>
              </p:cNvSpPr>
              <p:nvPr/>
            </p:nvSpPr>
            <p:spPr bwMode="auto">
              <a:xfrm>
                <a:off x="6373391" y="3272203"/>
                <a:ext cx="9884" cy="14375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1 h 4"/>
                  <a:gd name="T4" fmla="*/ 0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0"/>
                      <a:pt x="1" y="1"/>
                    </a:cubicBezTo>
                    <a:cubicBezTo>
                      <a:pt x="3" y="3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3" name="Freeform 2639"/>
              <p:cNvSpPr>
                <a:spLocks/>
              </p:cNvSpPr>
              <p:nvPr/>
            </p:nvSpPr>
            <p:spPr bwMode="auto">
              <a:xfrm>
                <a:off x="6359800" y="3294419"/>
                <a:ext cx="9884" cy="3920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4" name="Freeform 2640"/>
              <p:cNvSpPr>
                <a:spLocks/>
              </p:cNvSpPr>
              <p:nvPr/>
            </p:nvSpPr>
            <p:spPr bwMode="auto">
              <a:xfrm>
                <a:off x="6346206" y="3324478"/>
                <a:ext cx="0" cy="392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5" name="Freeform 2641"/>
              <p:cNvSpPr>
                <a:spLocks/>
              </p:cNvSpPr>
              <p:nvPr/>
            </p:nvSpPr>
            <p:spPr bwMode="auto">
              <a:xfrm>
                <a:off x="6336322" y="3334934"/>
                <a:ext cx="2471" cy="392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6" name="Freeform 2642"/>
              <p:cNvSpPr>
                <a:spLocks/>
              </p:cNvSpPr>
              <p:nvPr/>
            </p:nvSpPr>
            <p:spPr bwMode="auto">
              <a:xfrm>
                <a:off x="6383274" y="3246066"/>
                <a:ext cx="17298" cy="26137"/>
              </a:xfrm>
              <a:custGeom>
                <a:avLst/>
                <a:gdLst>
                  <a:gd name="T0" fmla="*/ 4 w 5"/>
                  <a:gd name="T1" fmla="*/ 3 h 7"/>
                  <a:gd name="T2" fmla="*/ 4 w 5"/>
                  <a:gd name="T3" fmla="*/ 0 h 7"/>
                  <a:gd name="T4" fmla="*/ 2 w 5"/>
                  <a:gd name="T5" fmla="*/ 2 h 7"/>
                  <a:gd name="T6" fmla="*/ 1 w 5"/>
                  <a:gd name="T7" fmla="*/ 5 h 7"/>
                  <a:gd name="T8" fmla="*/ 4 w 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5" y="3"/>
                      <a:pt x="5" y="0"/>
                      <a:pt x="4" y="0"/>
                    </a:cubicBezTo>
                    <a:cubicBezTo>
                      <a:pt x="4" y="0"/>
                      <a:pt x="4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2" y="7"/>
                      <a:pt x="2" y="5"/>
                      <a:pt x="4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7" name="Freeform 2643"/>
              <p:cNvSpPr>
                <a:spLocks/>
              </p:cNvSpPr>
              <p:nvPr/>
            </p:nvSpPr>
            <p:spPr bwMode="auto">
              <a:xfrm>
                <a:off x="6398102" y="3242145"/>
                <a:ext cx="13591" cy="3920"/>
              </a:xfrm>
              <a:custGeom>
                <a:avLst/>
                <a:gdLst>
                  <a:gd name="T0" fmla="*/ 1 w 4"/>
                  <a:gd name="T1" fmla="*/ 1 h 1"/>
                  <a:gd name="T2" fmla="*/ 4 w 4"/>
                  <a:gd name="T3" fmla="*/ 0 h 1"/>
                  <a:gd name="T4" fmla="*/ 1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1" y="1"/>
                    </a:moveTo>
                    <a:cubicBezTo>
                      <a:pt x="0" y="1"/>
                      <a:pt x="3" y="0"/>
                      <a:pt x="4" y="0"/>
                    </a:cubicBezTo>
                    <a:cubicBezTo>
                      <a:pt x="4" y="1"/>
                      <a:pt x="3" y="1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8" name="Freeform 2644"/>
              <p:cNvSpPr>
                <a:spLocks/>
              </p:cNvSpPr>
              <p:nvPr/>
            </p:nvSpPr>
            <p:spPr bwMode="auto">
              <a:xfrm>
                <a:off x="6578492" y="3119300"/>
                <a:ext cx="17298" cy="22216"/>
              </a:xfrm>
              <a:custGeom>
                <a:avLst/>
                <a:gdLst>
                  <a:gd name="T0" fmla="*/ 0 w 5"/>
                  <a:gd name="T1" fmla="*/ 0 h 6"/>
                  <a:gd name="T2" fmla="*/ 4 w 5"/>
                  <a:gd name="T3" fmla="*/ 5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2" y="0"/>
                      <a:pt x="5" y="6"/>
                      <a:pt x="4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9" name="Freeform 2645"/>
              <p:cNvSpPr>
                <a:spLocks/>
              </p:cNvSpPr>
              <p:nvPr/>
            </p:nvSpPr>
            <p:spPr bwMode="auto">
              <a:xfrm>
                <a:off x="3938103" y="3119300"/>
                <a:ext cx="61777" cy="30058"/>
              </a:xfrm>
              <a:custGeom>
                <a:avLst/>
                <a:gdLst>
                  <a:gd name="T0" fmla="*/ 0 w 18"/>
                  <a:gd name="T1" fmla="*/ 6 h 8"/>
                  <a:gd name="T2" fmla="*/ 16 w 18"/>
                  <a:gd name="T3" fmla="*/ 8 h 8"/>
                  <a:gd name="T4" fmla="*/ 16 w 18"/>
                  <a:gd name="T5" fmla="*/ 3 h 8"/>
                  <a:gd name="T6" fmla="*/ 9 w 18"/>
                  <a:gd name="T7" fmla="*/ 2 h 8"/>
                  <a:gd name="T8" fmla="*/ 9 w 18"/>
                  <a:gd name="T9" fmla="*/ 2 h 8"/>
                  <a:gd name="T10" fmla="*/ 7 w 18"/>
                  <a:gd name="T11" fmla="*/ 3 h 8"/>
                  <a:gd name="T12" fmla="*/ 7 w 18"/>
                  <a:gd name="T13" fmla="*/ 2 h 8"/>
                  <a:gd name="T14" fmla="*/ 7 w 18"/>
                  <a:gd name="T15" fmla="*/ 2 h 8"/>
                  <a:gd name="T16" fmla="*/ 2 w 18"/>
                  <a:gd name="T17" fmla="*/ 3 h 8"/>
                  <a:gd name="T18" fmla="*/ 0 w 18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8">
                    <a:moveTo>
                      <a:pt x="0" y="6"/>
                    </a:moveTo>
                    <a:cubicBezTo>
                      <a:pt x="7" y="8"/>
                      <a:pt x="12" y="8"/>
                      <a:pt x="16" y="8"/>
                    </a:cubicBezTo>
                    <a:cubicBezTo>
                      <a:pt x="16" y="5"/>
                      <a:pt x="18" y="3"/>
                      <a:pt x="16" y="3"/>
                    </a:cubicBezTo>
                    <a:cubicBezTo>
                      <a:pt x="14" y="2"/>
                      <a:pt x="16" y="3"/>
                      <a:pt x="9" y="2"/>
                    </a:cubicBezTo>
                    <a:cubicBezTo>
                      <a:pt x="9" y="2"/>
                      <a:pt x="8" y="2"/>
                      <a:pt x="9" y="2"/>
                    </a:cubicBezTo>
                    <a:cubicBezTo>
                      <a:pt x="9" y="3"/>
                      <a:pt x="7" y="3"/>
                      <a:pt x="7" y="3"/>
                    </a:cubicBezTo>
                    <a:cubicBezTo>
                      <a:pt x="5" y="3"/>
                      <a:pt x="7" y="2"/>
                      <a:pt x="7" y="2"/>
                    </a:cubicBezTo>
                    <a:cubicBezTo>
                      <a:pt x="8" y="0"/>
                      <a:pt x="7" y="0"/>
                      <a:pt x="7" y="2"/>
                    </a:cubicBezTo>
                    <a:cubicBezTo>
                      <a:pt x="4" y="3"/>
                      <a:pt x="5" y="3"/>
                      <a:pt x="2" y="3"/>
                    </a:cubicBezTo>
                    <a:cubicBezTo>
                      <a:pt x="1" y="3"/>
                      <a:pt x="2" y="5"/>
                      <a:pt x="0" y="6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0" name="Freeform 2646"/>
              <p:cNvSpPr>
                <a:spLocks/>
              </p:cNvSpPr>
              <p:nvPr/>
            </p:nvSpPr>
            <p:spPr bwMode="auto">
              <a:xfrm>
                <a:off x="6531541" y="3004294"/>
                <a:ext cx="27182" cy="30058"/>
              </a:xfrm>
              <a:custGeom>
                <a:avLst/>
                <a:gdLst>
                  <a:gd name="T0" fmla="*/ 1 w 8"/>
                  <a:gd name="T1" fmla="*/ 5 h 8"/>
                  <a:gd name="T2" fmla="*/ 8 w 8"/>
                  <a:gd name="T3" fmla="*/ 3 h 8"/>
                  <a:gd name="T4" fmla="*/ 1 w 8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4" y="3"/>
                      <a:pt x="8" y="0"/>
                      <a:pt x="8" y="3"/>
                    </a:cubicBezTo>
                    <a:cubicBezTo>
                      <a:pt x="8" y="5"/>
                      <a:pt x="0" y="8"/>
                      <a:pt x="1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1" name="Freeform 2647"/>
              <p:cNvSpPr>
                <a:spLocks/>
              </p:cNvSpPr>
              <p:nvPr/>
            </p:nvSpPr>
            <p:spPr bwMode="auto">
              <a:xfrm>
                <a:off x="6058323" y="3127140"/>
                <a:ext cx="21005" cy="11761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0 h 3"/>
                  <a:gd name="T4" fmla="*/ 3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6" y="0"/>
                      <a:pt x="5" y="3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2" name="Freeform 2649"/>
              <p:cNvSpPr>
                <a:spLocks/>
              </p:cNvSpPr>
              <p:nvPr/>
            </p:nvSpPr>
            <p:spPr bwMode="auto">
              <a:xfrm>
                <a:off x="6606911" y="2681499"/>
                <a:ext cx="37067" cy="15683"/>
              </a:xfrm>
              <a:custGeom>
                <a:avLst/>
                <a:gdLst>
                  <a:gd name="T0" fmla="*/ 10 w 11"/>
                  <a:gd name="T1" fmla="*/ 3 h 4"/>
                  <a:gd name="T2" fmla="*/ 1 w 11"/>
                  <a:gd name="T3" fmla="*/ 1 h 4"/>
                  <a:gd name="T4" fmla="*/ 10 w 11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0" y="3"/>
                    </a:moveTo>
                    <a:cubicBezTo>
                      <a:pt x="7" y="4"/>
                      <a:pt x="0" y="1"/>
                      <a:pt x="1" y="1"/>
                    </a:cubicBezTo>
                    <a:cubicBezTo>
                      <a:pt x="3" y="0"/>
                      <a:pt x="11" y="1"/>
                      <a:pt x="1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3" name="Freeform 2655"/>
              <p:cNvSpPr>
                <a:spLocks/>
              </p:cNvSpPr>
              <p:nvPr/>
            </p:nvSpPr>
            <p:spPr bwMode="auto">
              <a:xfrm>
                <a:off x="5588810" y="2529901"/>
                <a:ext cx="48187" cy="22216"/>
              </a:xfrm>
              <a:custGeom>
                <a:avLst/>
                <a:gdLst>
                  <a:gd name="T0" fmla="*/ 8 w 14"/>
                  <a:gd name="T1" fmla="*/ 2 h 6"/>
                  <a:gd name="T2" fmla="*/ 4 w 14"/>
                  <a:gd name="T3" fmla="*/ 3 h 6"/>
                  <a:gd name="T4" fmla="*/ 8 w 14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8" y="2"/>
                    </a:moveTo>
                    <a:cubicBezTo>
                      <a:pt x="3" y="0"/>
                      <a:pt x="0" y="2"/>
                      <a:pt x="4" y="3"/>
                    </a:cubicBezTo>
                    <a:cubicBezTo>
                      <a:pt x="11" y="6"/>
                      <a:pt x="14" y="2"/>
                      <a:pt x="8" y="2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4" name="Freeform 2660"/>
              <p:cNvSpPr>
                <a:spLocks/>
              </p:cNvSpPr>
              <p:nvPr/>
            </p:nvSpPr>
            <p:spPr bwMode="auto">
              <a:xfrm>
                <a:off x="5209494" y="2288129"/>
                <a:ext cx="23476" cy="11761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0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cubicBezTo>
                      <a:pt x="0" y="0"/>
                      <a:pt x="7" y="1"/>
                      <a:pt x="7" y="1"/>
                    </a:cubicBezTo>
                    <a:cubicBezTo>
                      <a:pt x="7" y="3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5" name="Freeform 2661"/>
              <p:cNvSpPr>
                <a:spLocks/>
              </p:cNvSpPr>
              <p:nvPr/>
            </p:nvSpPr>
            <p:spPr bwMode="auto">
              <a:xfrm>
                <a:off x="5302162" y="2437114"/>
                <a:ext cx="27182" cy="10455"/>
              </a:xfrm>
              <a:custGeom>
                <a:avLst/>
                <a:gdLst>
                  <a:gd name="T0" fmla="*/ 0 w 8"/>
                  <a:gd name="T1" fmla="*/ 3 h 3"/>
                  <a:gd name="T2" fmla="*/ 7 w 8"/>
                  <a:gd name="T3" fmla="*/ 0 h 3"/>
                  <a:gd name="T4" fmla="*/ 0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0" y="2"/>
                      <a:pt x="7" y="0"/>
                      <a:pt x="7" y="0"/>
                    </a:cubicBezTo>
                    <a:cubicBezTo>
                      <a:pt x="8" y="2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6" name="Freeform 2662"/>
              <p:cNvSpPr>
                <a:spLocks noEditPoints="1"/>
              </p:cNvSpPr>
              <p:nvPr/>
            </p:nvSpPr>
            <p:spPr bwMode="auto">
              <a:xfrm>
                <a:off x="5623407" y="4695384"/>
                <a:ext cx="740099" cy="768439"/>
              </a:xfrm>
              <a:custGeom>
                <a:avLst/>
                <a:gdLst>
                  <a:gd name="T0" fmla="*/ 57 w 216"/>
                  <a:gd name="T1" fmla="*/ 38 h 207"/>
                  <a:gd name="T2" fmla="*/ 69 w 216"/>
                  <a:gd name="T3" fmla="*/ 22 h 207"/>
                  <a:gd name="T4" fmla="*/ 87 w 216"/>
                  <a:gd name="T5" fmla="*/ 25 h 207"/>
                  <a:gd name="T6" fmla="*/ 100 w 216"/>
                  <a:gd name="T7" fmla="*/ 10 h 207"/>
                  <a:gd name="T8" fmla="*/ 101 w 216"/>
                  <a:gd name="T9" fmla="*/ 3 h 207"/>
                  <a:gd name="T10" fmla="*/ 114 w 216"/>
                  <a:gd name="T11" fmla="*/ 8 h 207"/>
                  <a:gd name="T12" fmla="*/ 122 w 216"/>
                  <a:gd name="T13" fmla="*/ 11 h 207"/>
                  <a:gd name="T14" fmla="*/ 123 w 216"/>
                  <a:gd name="T15" fmla="*/ 14 h 207"/>
                  <a:gd name="T16" fmla="*/ 123 w 216"/>
                  <a:gd name="T17" fmla="*/ 30 h 207"/>
                  <a:gd name="T18" fmla="*/ 145 w 216"/>
                  <a:gd name="T19" fmla="*/ 42 h 207"/>
                  <a:gd name="T20" fmla="*/ 150 w 216"/>
                  <a:gd name="T21" fmla="*/ 17 h 207"/>
                  <a:gd name="T22" fmla="*/ 154 w 216"/>
                  <a:gd name="T23" fmla="*/ 3 h 207"/>
                  <a:gd name="T24" fmla="*/ 159 w 216"/>
                  <a:gd name="T25" fmla="*/ 11 h 207"/>
                  <a:gd name="T26" fmla="*/ 169 w 216"/>
                  <a:gd name="T27" fmla="*/ 25 h 207"/>
                  <a:gd name="T28" fmla="*/ 179 w 216"/>
                  <a:gd name="T29" fmla="*/ 52 h 207"/>
                  <a:gd name="T30" fmla="*/ 193 w 216"/>
                  <a:gd name="T31" fmla="*/ 66 h 207"/>
                  <a:gd name="T32" fmla="*/ 198 w 216"/>
                  <a:gd name="T33" fmla="*/ 70 h 207"/>
                  <a:gd name="T34" fmla="*/ 209 w 216"/>
                  <a:gd name="T35" fmla="*/ 89 h 207"/>
                  <a:gd name="T36" fmla="*/ 213 w 216"/>
                  <a:gd name="T37" fmla="*/ 111 h 207"/>
                  <a:gd name="T38" fmla="*/ 205 w 216"/>
                  <a:gd name="T39" fmla="*/ 136 h 207"/>
                  <a:gd name="T40" fmla="*/ 194 w 216"/>
                  <a:gd name="T41" fmla="*/ 164 h 207"/>
                  <a:gd name="T42" fmla="*/ 175 w 216"/>
                  <a:gd name="T43" fmla="*/ 176 h 207"/>
                  <a:gd name="T44" fmla="*/ 169 w 216"/>
                  <a:gd name="T45" fmla="*/ 169 h 207"/>
                  <a:gd name="T46" fmla="*/ 151 w 216"/>
                  <a:gd name="T47" fmla="*/ 172 h 207"/>
                  <a:gd name="T48" fmla="*/ 137 w 216"/>
                  <a:gd name="T49" fmla="*/ 155 h 207"/>
                  <a:gd name="T50" fmla="*/ 129 w 216"/>
                  <a:gd name="T51" fmla="*/ 151 h 207"/>
                  <a:gd name="T52" fmla="*/ 132 w 216"/>
                  <a:gd name="T53" fmla="*/ 136 h 207"/>
                  <a:gd name="T54" fmla="*/ 123 w 216"/>
                  <a:gd name="T55" fmla="*/ 145 h 207"/>
                  <a:gd name="T56" fmla="*/ 111 w 216"/>
                  <a:gd name="T57" fmla="*/ 133 h 207"/>
                  <a:gd name="T58" fmla="*/ 71 w 216"/>
                  <a:gd name="T59" fmla="*/ 133 h 207"/>
                  <a:gd name="T60" fmla="*/ 46 w 216"/>
                  <a:gd name="T61" fmla="*/ 142 h 207"/>
                  <a:gd name="T62" fmla="*/ 22 w 216"/>
                  <a:gd name="T63" fmla="*/ 151 h 207"/>
                  <a:gd name="T64" fmla="*/ 14 w 216"/>
                  <a:gd name="T65" fmla="*/ 136 h 207"/>
                  <a:gd name="T66" fmla="*/ 5 w 216"/>
                  <a:gd name="T67" fmla="*/ 105 h 207"/>
                  <a:gd name="T68" fmla="*/ 3 w 216"/>
                  <a:gd name="T69" fmla="*/ 91 h 207"/>
                  <a:gd name="T70" fmla="*/ 4 w 216"/>
                  <a:gd name="T71" fmla="*/ 69 h 207"/>
                  <a:gd name="T72" fmla="*/ 25 w 216"/>
                  <a:gd name="T73" fmla="*/ 61 h 207"/>
                  <a:gd name="T74" fmla="*/ 47 w 216"/>
                  <a:gd name="T75" fmla="*/ 47 h 207"/>
                  <a:gd name="T76" fmla="*/ 170 w 216"/>
                  <a:gd name="T77" fmla="*/ 203 h 207"/>
                  <a:gd name="T78" fmla="*/ 180 w 216"/>
                  <a:gd name="T79" fmla="*/ 204 h 207"/>
                  <a:gd name="T80" fmla="*/ 183 w 216"/>
                  <a:gd name="T81" fmla="*/ 203 h 207"/>
                  <a:gd name="T82" fmla="*/ 184 w 216"/>
                  <a:gd name="T83" fmla="*/ 197 h 207"/>
                  <a:gd name="T84" fmla="*/ 184 w 216"/>
                  <a:gd name="T85" fmla="*/ 187 h 207"/>
                  <a:gd name="T86" fmla="*/ 170 w 216"/>
                  <a:gd name="T87" fmla="*/ 187 h 207"/>
                  <a:gd name="T88" fmla="*/ 163 w 216"/>
                  <a:gd name="T89" fmla="*/ 179 h 207"/>
                  <a:gd name="T90" fmla="*/ 183 w 216"/>
                  <a:gd name="T91" fmla="*/ 183 h 207"/>
                  <a:gd name="T92" fmla="*/ 186 w 216"/>
                  <a:gd name="T93" fmla="*/ 183 h 207"/>
                  <a:gd name="T94" fmla="*/ 184 w 216"/>
                  <a:gd name="T95" fmla="*/ 184 h 207"/>
                  <a:gd name="T96" fmla="*/ 130 w 216"/>
                  <a:gd name="T97" fmla="*/ 156 h 207"/>
                  <a:gd name="T98" fmla="*/ 123 w 216"/>
                  <a:gd name="T99" fmla="*/ 156 h 207"/>
                  <a:gd name="T100" fmla="*/ 93 w 216"/>
                  <a:gd name="T101" fmla="*/ 5 h 207"/>
                  <a:gd name="T102" fmla="*/ 91 w 216"/>
                  <a:gd name="T103" fmla="*/ 7 h 207"/>
                  <a:gd name="T104" fmla="*/ 91 w 216"/>
                  <a:gd name="T105" fmla="*/ 7 h 207"/>
                  <a:gd name="T106" fmla="*/ 123 w 216"/>
                  <a:gd name="T107" fmla="*/ 22 h 207"/>
                  <a:gd name="T108" fmla="*/ 212 w 216"/>
                  <a:gd name="T109" fmla="*/ 86 h 207"/>
                  <a:gd name="T110" fmla="*/ 211 w 216"/>
                  <a:gd name="T111" fmla="*/ 92 h 207"/>
                  <a:gd name="T112" fmla="*/ 140 w 216"/>
                  <a:gd name="T113" fmla="*/ 3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" h="207">
                    <a:moveTo>
                      <a:pt x="47" y="47"/>
                    </a:moveTo>
                    <a:cubicBezTo>
                      <a:pt x="51" y="44"/>
                      <a:pt x="46" y="44"/>
                      <a:pt x="50" y="38"/>
                    </a:cubicBezTo>
                    <a:cubicBezTo>
                      <a:pt x="55" y="31"/>
                      <a:pt x="55" y="44"/>
                      <a:pt x="57" y="38"/>
                    </a:cubicBezTo>
                    <a:cubicBezTo>
                      <a:pt x="57" y="28"/>
                      <a:pt x="61" y="39"/>
                      <a:pt x="61" y="31"/>
                    </a:cubicBezTo>
                    <a:cubicBezTo>
                      <a:pt x="61" y="27"/>
                      <a:pt x="61" y="30"/>
                      <a:pt x="64" y="25"/>
                    </a:cubicBezTo>
                    <a:cubicBezTo>
                      <a:pt x="66" y="19"/>
                      <a:pt x="68" y="25"/>
                      <a:pt x="69" y="22"/>
                    </a:cubicBezTo>
                    <a:cubicBezTo>
                      <a:pt x="69" y="17"/>
                      <a:pt x="72" y="24"/>
                      <a:pt x="72" y="19"/>
                    </a:cubicBezTo>
                    <a:cubicBezTo>
                      <a:pt x="72" y="16"/>
                      <a:pt x="79" y="25"/>
                      <a:pt x="82" y="25"/>
                    </a:cubicBezTo>
                    <a:cubicBezTo>
                      <a:pt x="86" y="25"/>
                      <a:pt x="86" y="27"/>
                      <a:pt x="87" y="25"/>
                    </a:cubicBezTo>
                    <a:cubicBezTo>
                      <a:pt x="90" y="24"/>
                      <a:pt x="83" y="25"/>
                      <a:pt x="87" y="19"/>
                    </a:cubicBezTo>
                    <a:cubicBezTo>
                      <a:pt x="91" y="14"/>
                      <a:pt x="87" y="16"/>
                      <a:pt x="93" y="11"/>
                    </a:cubicBezTo>
                    <a:cubicBezTo>
                      <a:pt x="98" y="7"/>
                      <a:pt x="96" y="11"/>
                      <a:pt x="100" y="10"/>
                    </a:cubicBezTo>
                    <a:cubicBezTo>
                      <a:pt x="104" y="10"/>
                      <a:pt x="102" y="11"/>
                      <a:pt x="104" y="8"/>
                    </a:cubicBezTo>
                    <a:cubicBezTo>
                      <a:pt x="105" y="5"/>
                      <a:pt x="101" y="7"/>
                      <a:pt x="100" y="5"/>
                    </a:cubicBezTo>
                    <a:cubicBezTo>
                      <a:pt x="98" y="3"/>
                      <a:pt x="100" y="3"/>
                      <a:pt x="101" y="3"/>
                    </a:cubicBezTo>
                    <a:cubicBezTo>
                      <a:pt x="104" y="3"/>
                      <a:pt x="102" y="5"/>
                      <a:pt x="105" y="5"/>
                    </a:cubicBezTo>
                    <a:cubicBezTo>
                      <a:pt x="107" y="5"/>
                      <a:pt x="105" y="7"/>
                      <a:pt x="108" y="7"/>
                    </a:cubicBezTo>
                    <a:cubicBezTo>
                      <a:pt x="111" y="7"/>
                      <a:pt x="111" y="10"/>
                      <a:pt x="114" y="8"/>
                    </a:cubicBezTo>
                    <a:cubicBezTo>
                      <a:pt x="115" y="8"/>
                      <a:pt x="115" y="11"/>
                      <a:pt x="119" y="8"/>
                    </a:cubicBezTo>
                    <a:cubicBezTo>
                      <a:pt x="123" y="5"/>
                      <a:pt x="119" y="10"/>
                      <a:pt x="120" y="10"/>
                    </a:cubicBezTo>
                    <a:cubicBezTo>
                      <a:pt x="122" y="10"/>
                      <a:pt x="120" y="11"/>
                      <a:pt x="122" y="11"/>
                    </a:cubicBezTo>
                    <a:cubicBezTo>
                      <a:pt x="123" y="10"/>
                      <a:pt x="122" y="10"/>
                      <a:pt x="123" y="8"/>
                    </a:cubicBezTo>
                    <a:cubicBezTo>
                      <a:pt x="125" y="7"/>
                      <a:pt x="123" y="8"/>
                      <a:pt x="126" y="10"/>
                    </a:cubicBezTo>
                    <a:cubicBezTo>
                      <a:pt x="129" y="11"/>
                      <a:pt x="125" y="11"/>
                      <a:pt x="123" y="14"/>
                    </a:cubicBezTo>
                    <a:cubicBezTo>
                      <a:pt x="123" y="19"/>
                      <a:pt x="123" y="13"/>
                      <a:pt x="120" y="17"/>
                    </a:cubicBezTo>
                    <a:cubicBezTo>
                      <a:pt x="119" y="22"/>
                      <a:pt x="123" y="17"/>
                      <a:pt x="119" y="22"/>
                    </a:cubicBezTo>
                    <a:cubicBezTo>
                      <a:pt x="116" y="27"/>
                      <a:pt x="119" y="25"/>
                      <a:pt x="123" y="30"/>
                    </a:cubicBezTo>
                    <a:cubicBezTo>
                      <a:pt x="126" y="33"/>
                      <a:pt x="126" y="30"/>
                      <a:pt x="130" y="35"/>
                    </a:cubicBezTo>
                    <a:cubicBezTo>
                      <a:pt x="136" y="39"/>
                      <a:pt x="137" y="36"/>
                      <a:pt x="138" y="39"/>
                    </a:cubicBezTo>
                    <a:cubicBezTo>
                      <a:pt x="138" y="41"/>
                      <a:pt x="143" y="44"/>
                      <a:pt x="145" y="42"/>
                    </a:cubicBezTo>
                    <a:cubicBezTo>
                      <a:pt x="148" y="39"/>
                      <a:pt x="145" y="39"/>
                      <a:pt x="150" y="35"/>
                    </a:cubicBezTo>
                    <a:cubicBezTo>
                      <a:pt x="151" y="31"/>
                      <a:pt x="150" y="31"/>
                      <a:pt x="150" y="28"/>
                    </a:cubicBezTo>
                    <a:cubicBezTo>
                      <a:pt x="152" y="24"/>
                      <a:pt x="150" y="21"/>
                      <a:pt x="150" y="17"/>
                    </a:cubicBezTo>
                    <a:cubicBezTo>
                      <a:pt x="151" y="14"/>
                      <a:pt x="150" y="14"/>
                      <a:pt x="151" y="13"/>
                    </a:cubicBezTo>
                    <a:cubicBezTo>
                      <a:pt x="154" y="11"/>
                      <a:pt x="150" y="13"/>
                      <a:pt x="151" y="10"/>
                    </a:cubicBezTo>
                    <a:cubicBezTo>
                      <a:pt x="154" y="7"/>
                      <a:pt x="154" y="5"/>
                      <a:pt x="154" y="3"/>
                    </a:cubicBezTo>
                    <a:cubicBezTo>
                      <a:pt x="154" y="0"/>
                      <a:pt x="155" y="0"/>
                      <a:pt x="157" y="3"/>
                    </a:cubicBezTo>
                    <a:cubicBezTo>
                      <a:pt x="157" y="5"/>
                      <a:pt x="157" y="7"/>
                      <a:pt x="158" y="8"/>
                    </a:cubicBezTo>
                    <a:cubicBezTo>
                      <a:pt x="159" y="10"/>
                      <a:pt x="158" y="10"/>
                      <a:pt x="159" y="11"/>
                    </a:cubicBezTo>
                    <a:cubicBezTo>
                      <a:pt x="161" y="14"/>
                      <a:pt x="161" y="16"/>
                      <a:pt x="161" y="19"/>
                    </a:cubicBezTo>
                    <a:cubicBezTo>
                      <a:pt x="161" y="22"/>
                      <a:pt x="163" y="25"/>
                      <a:pt x="163" y="22"/>
                    </a:cubicBezTo>
                    <a:cubicBezTo>
                      <a:pt x="166" y="19"/>
                      <a:pt x="165" y="24"/>
                      <a:pt x="169" y="25"/>
                    </a:cubicBezTo>
                    <a:cubicBezTo>
                      <a:pt x="172" y="27"/>
                      <a:pt x="169" y="33"/>
                      <a:pt x="172" y="38"/>
                    </a:cubicBezTo>
                    <a:cubicBezTo>
                      <a:pt x="175" y="39"/>
                      <a:pt x="173" y="44"/>
                      <a:pt x="175" y="47"/>
                    </a:cubicBezTo>
                    <a:cubicBezTo>
                      <a:pt x="176" y="49"/>
                      <a:pt x="175" y="50"/>
                      <a:pt x="179" y="52"/>
                    </a:cubicBezTo>
                    <a:cubicBezTo>
                      <a:pt x="183" y="53"/>
                      <a:pt x="180" y="55"/>
                      <a:pt x="186" y="55"/>
                    </a:cubicBezTo>
                    <a:cubicBezTo>
                      <a:pt x="190" y="58"/>
                      <a:pt x="190" y="60"/>
                      <a:pt x="188" y="60"/>
                    </a:cubicBezTo>
                    <a:cubicBezTo>
                      <a:pt x="186" y="60"/>
                      <a:pt x="191" y="63"/>
                      <a:pt x="193" y="66"/>
                    </a:cubicBezTo>
                    <a:cubicBezTo>
                      <a:pt x="194" y="67"/>
                      <a:pt x="191" y="67"/>
                      <a:pt x="194" y="70"/>
                    </a:cubicBezTo>
                    <a:cubicBezTo>
                      <a:pt x="195" y="74"/>
                      <a:pt x="194" y="67"/>
                      <a:pt x="195" y="70"/>
                    </a:cubicBezTo>
                    <a:cubicBezTo>
                      <a:pt x="198" y="72"/>
                      <a:pt x="198" y="69"/>
                      <a:pt x="198" y="70"/>
                    </a:cubicBezTo>
                    <a:cubicBezTo>
                      <a:pt x="201" y="72"/>
                      <a:pt x="198" y="75"/>
                      <a:pt x="201" y="78"/>
                    </a:cubicBezTo>
                    <a:cubicBezTo>
                      <a:pt x="204" y="81"/>
                      <a:pt x="202" y="78"/>
                      <a:pt x="204" y="83"/>
                    </a:cubicBezTo>
                    <a:cubicBezTo>
                      <a:pt x="206" y="86"/>
                      <a:pt x="209" y="86"/>
                      <a:pt x="209" y="89"/>
                    </a:cubicBezTo>
                    <a:cubicBezTo>
                      <a:pt x="211" y="92"/>
                      <a:pt x="212" y="91"/>
                      <a:pt x="212" y="94"/>
                    </a:cubicBezTo>
                    <a:cubicBezTo>
                      <a:pt x="211" y="97"/>
                      <a:pt x="212" y="97"/>
                      <a:pt x="212" y="100"/>
                    </a:cubicBezTo>
                    <a:cubicBezTo>
                      <a:pt x="211" y="102"/>
                      <a:pt x="216" y="108"/>
                      <a:pt x="213" y="111"/>
                    </a:cubicBezTo>
                    <a:cubicBezTo>
                      <a:pt x="212" y="114"/>
                      <a:pt x="213" y="117"/>
                      <a:pt x="211" y="120"/>
                    </a:cubicBezTo>
                    <a:cubicBezTo>
                      <a:pt x="209" y="123"/>
                      <a:pt x="212" y="125"/>
                      <a:pt x="209" y="130"/>
                    </a:cubicBezTo>
                    <a:cubicBezTo>
                      <a:pt x="208" y="133"/>
                      <a:pt x="211" y="133"/>
                      <a:pt x="205" y="136"/>
                    </a:cubicBezTo>
                    <a:cubicBezTo>
                      <a:pt x="199" y="141"/>
                      <a:pt x="201" y="150"/>
                      <a:pt x="198" y="151"/>
                    </a:cubicBezTo>
                    <a:cubicBezTo>
                      <a:pt x="197" y="151"/>
                      <a:pt x="195" y="156"/>
                      <a:pt x="195" y="158"/>
                    </a:cubicBezTo>
                    <a:cubicBezTo>
                      <a:pt x="195" y="161"/>
                      <a:pt x="194" y="162"/>
                      <a:pt x="194" y="164"/>
                    </a:cubicBezTo>
                    <a:cubicBezTo>
                      <a:pt x="195" y="164"/>
                      <a:pt x="194" y="169"/>
                      <a:pt x="188" y="169"/>
                    </a:cubicBezTo>
                    <a:cubicBezTo>
                      <a:pt x="184" y="167"/>
                      <a:pt x="179" y="175"/>
                      <a:pt x="177" y="175"/>
                    </a:cubicBezTo>
                    <a:cubicBezTo>
                      <a:pt x="175" y="175"/>
                      <a:pt x="177" y="179"/>
                      <a:pt x="175" y="176"/>
                    </a:cubicBezTo>
                    <a:cubicBezTo>
                      <a:pt x="172" y="173"/>
                      <a:pt x="170" y="175"/>
                      <a:pt x="170" y="172"/>
                    </a:cubicBezTo>
                    <a:cubicBezTo>
                      <a:pt x="170" y="170"/>
                      <a:pt x="170" y="175"/>
                      <a:pt x="169" y="173"/>
                    </a:cubicBezTo>
                    <a:cubicBezTo>
                      <a:pt x="166" y="172"/>
                      <a:pt x="170" y="172"/>
                      <a:pt x="169" y="169"/>
                    </a:cubicBezTo>
                    <a:cubicBezTo>
                      <a:pt x="166" y="167"/>
                      <a:pt x="169" y="170"/>
                      <a:pt x="165" y="172"/>
                    </a:cubicBezTo>
                    <a:cubicBezTo>
                      <a:pt x="161" y="173"/>
                      <a:pt x="163" y="176"/>
                      <a:pt x="158" y="175"/>
                    </a:cubicBezTo>
                    <a:cubicBezTo>
                      <a:pt x="154" y="172"/>
                      <a:pt x="152" y="172"/>
                      <a:pt x="151" y="172"/>
                    </a:cubicBezTo>
                    <a:cubicBezTo>
                      <a:pt x="150" y="173"/>
                      <a:pt x="150" y="170"/>
                      <a:pt x="147" y="169"/>
                    </a:cubicBezTo>
                    <a:cubicBezTo>
                      <a:pt x="144" y="169"/>
                      <a:pt x="140" y="164"/>
                      <a:pt x="140" y="161"/>
                    </a:cubicBezTo>
                    <a:cubicBezTo>
                      <a:pt x="141" y="159"/>
                      <a:pt x="140" y="155"/>
                      <a:pt x="137" y="155"/>
                    </a:cubicBezTo>
                    <a:cubicBezTo>
                      <a:pt x="134" y="153"/>
                      <a:pt x="134" y="155"/>
                      <a:pt x="133" y="155"/>
                    </a:cubicBezTo>
                    <a:cubicBezTo>
                      <a:pt x="132" y="153"/>
                      <a:pt x="136" y="151"/>
                      <a:pt x="134" y="147"/>
                    </a:cubicBezTo>
                    <a:cubicBezTo>
                      <a:pt x="130" y="144"/>
                      <a:pt x="133" y="151"/>
                      <a:pt x="129" y="151"/>
                    </a:cubicBezTo>
                    <a:cubicBezTo>
                      <a:pt x="125" y="151"/>
                      <a:pt x="126" y="148"/>
                      <a:pt x="127" y="148"/>
                    </a:cubicBezTo>
                    <a:cubicBezTo>
                      <a:pt x="130" y="150"/>
                      <a:pt x="130" y="148"/>
                      <a:pt x="129" y="147"/>
                    </a:cubicBezTo>
                    <a:cubicBezTo>
                      <a:pt x="129" y="144"/>
                      <a:pt x="133" y="139"/>
                      <a:pt x="132" y="136"/>
                    </a:cubicBezTo>
                    <a:cubicBezTo>
                      <a:pt x="130" y="134"/>
                      <a:pt x="130" y="134"/>
                      <a:pt x="130" y="136"/>
                    </a:cubicBezTo>
                    <a:cubicBezTo>
                      <a:pt x="130" y="137"/>
                      <a:pt x="127" y="137"/>
                      <a:pt x="127" y="141"/>
                    </a:cubicBezTo>
                    <a:cubicBezTo>
                      <a:pt x="126" y="144"/>
                      <a:pt x="127" y="139"/>
                      <a:pt x="123" y="145"/>
                    </a:cubicBezTo>
                    <a:cubicBezTo>
                      <a:pt x="118" y="151"/>
                      <a:pt x="123" y="151"/>
                      <a:pt x="119" y="148"/>
                    </a:cubicBezTo>
                    <a:cubicBezTo>
                      <a:pt x="115" y="147"/>
                      <a:pt x="118" y="141"/>
                      <a:pt x="114" y="139"/>
                    </a:cubicBezTo>
                    <a:cubicBezTo>
                      <a:pt x="108" y="136"/>
                      <a:pt x="115" y="136"/>
                      <a:pt x="111" y="133"/>
                    </a:cubicBezTo>
                    <a:cubicBezTo>
                      <a:pt x="108" y="131"/>
                      <a:pt x="108" y="133"/>
                      <a:pt x="100" y="130"/>
                    </a:cubicBezTo>
                    <a:cubicBezTo>
                      <a:pt x="91" y="125"/>
                      <a:pt x="98" y="130"/>
                      <a:pt x="90" y="128"/>
                    </a:cubicBezTo>
                    <a:cubicBezTo>
                      <a:pt x="84" y="128"/>
                      <a:pt x="80" y="133"/>
                      <a:pt x="71" y="133"/>
                    </a:cubicBezTo>
                    <a:cubicBezTo>
                      <a:pt x="64" y="133"/>
                      <a:pt x="65" y="136"/>
                      <a:pt x="61" y="136"/>
                    </a:cubicBezTo>
                    <a:cubicBezTo>
                      <a:pt x="57" y="136"/>
                      <a:pt x="59" y="145"/>
                      <a:pt x="53" y="144"/>
                    </a:cubicBezTo>
                    <a:cubicBezTo>
                      <a:pt x="47" y="141"/>
                      <a:pt x="51" y="145"/>
                      <a:pt x="46" y="142"/>
                    </a:cubicBezTo>
                    <a:cubicBezTo>
                      <a:pt x="43" y="141"/>
                      <a:pt x="43" y="144"/>
                      <a:pt x="37" y="144"/>
                    </a:cubicBezTo>
                    <a:cubicBezTo>
                      <a:pt x="33" y="144"/>
                      <a:pt x="36" y="147"/>
                      <a:pt x="33" y="147"/>
                    </a:cubicBezTo>
                    <a:cubicBezTo>
                      <a:pt x="29" y="147"/>
                      <a:pt x="29" y="151"/>
                      <a:pt x="22" y="151"/>
                    </a:cubicBezTo>
                    <a:cubicBezTo>
                      <a:pt x="15" y="150"/>
                      <a:pt x="15" y="145"/>
                      <a:pt x="12" y="147"/>
                    </a:cubicBezTo>
                    <a:cubicBezTo>
                      <a:pt x="10" y="147"/>
                      <a:pt x="10" y="141"/>
                      <a:pt x="11" y="141"/>
                    </a:cubicBezTo>
                    <a:cubicBezTo>
                      <a:pt x="12" y="141"/>
                      <a:pt x="15" y="139"/>
                      <a:pt x="14" y="136"/>
                    </a:cubicBezTo>
                    <a:cubicBezTo>
                      <a:pt x="14" y="133"/>
                      <a:pt x="16" y="134"/>
                      <a:pt x="12" y="125"/>
                    </a:cubicBezTo>
                    <a:cubicBezTo>
                      <a:pt x="8" y="116"/>
                      <a:pt x="12" y="116"/>
                      <a:pt x="10" y="111"/>
                    </a:cubicBezTo>
                    <a:cubicBezTo>
                      <a:pt x="7" y="108"/>
                      <a:pt x="5" y="108"/>
                      <a:pt x="5" y="105"/>
                    </a:cubicBezTo>
                    <a:cubicBezTo>
                      <a:pt x="7" y="100"/>
                      <a:pt x="1" y="97"/>
                      <a:pt x="1" y="94"/>
                    </a:cubicBezTo>
                    <a:cubicBezTo>
                      <a:pt x="1" y="91"/>
                      <a:pt x="4" y="97"/>
                      <a:pt x="4" y="97"/>
                    </a:cubicBezTo>
                    <a:cubicBezTo>
                      <a:pt x="4" y="94"/>
                      <a:pt x="1" y="92"/>
                      <a:pt x="3" y="91"/>
                    </a:cubicBezTo>
                    <a:cubicBezTo>
                      <a:pt x="4" y="89"/>
                      <a:pt x="7" y="98"/>
                      <a:pt x="7" y="94"/>
                    </a:cubicBezTo>
                    <a:cubicBezTo>
                      <a:pt x="7" y="89"/>
                      <a:pt x="0" y="84"/>
                      <a:pt x="3" y="78"/>
                    </a:cubicBezTo>
                    <a:cubicBezTo>
                      <a:pt x="7" y="74"/>
                      <a:pt x="1" y="74"/>
                      <a:pt x="4" y="69"/>
                    </a:cubicBezTo>
                    <a:cubicBezTo>
                      <a:pt x="8" y="66"/>
                      <a:pt x="5" y="75"/>
                      <a:pt x="8" y="69"/>
                    </a:cubicBezTo>
                    <a:cubicBezTo>
                      <a:pt x="10" y="66"/>
                      <a:pt x="11" y="69"/>
                      <a:pt x="15" y="63"/>
                    </a:cubicBezTo>
                    <a:cubicBezTo>
                      <a:pt x="21" y="58"/>
                      <a:pt x="21" y="63"/>
                      <a:pt x="25" y="61"/>
                    </a:cubicBezTo>
                    <a:cubicBezTo>
                      <a:pt x="29" y="58"/>
                      <a:pt x="30" y="58"/>
                      <a:pt x="32" y="56"/>
                    </a:cubicBezTo>
                    <a:cubicBezTo>
                      <a:pt x="33" y="55"/>
                      <a:pt x="36" y="58"/>
                      <a:pt x="41" y="55"/>
                    </a:cubicBezTo>
                    <a:cubicBezTo>
                      <a:pt x="46" y="52"/>
                      <a:pt x="44" y="49"/>
                      <a:pt x="47" y="47"/>
                    </a:cubicBezTo>
                    <a:close/>
                    <a:moveTo>
                      <a:pt x="169" y="193"/>
                    </a:moveTo>
                    <a:cubicBezTo>
                      <a:pt x="169" y="195"/>
                      <a:pt x="169" y="195"/>
                      <a:pt x="169" y="197"/>
                    </a:cubicBezTo>
                    <a:cubicBezTo>
                      <a:pt x="169" y="198"/>
                      <a:pt x="170" y="201"/>
                      <a:pt x="170" y="203"/>
                    </a:cubicBezTo>
                    <a:cubicBezTo>
                      <a:pt x="173" y="203"/>
                      <a:pt x="173" y="206"/>
                      <a:pt x="175" y="206"/>
                    </a:cubicBezTo>
                    <a:cubicBezTo>
                      <a:pt x="175" y="206"/>
                      <a:pt x="176" y="206"/>
                      <a:pt x="179" y="206"/>
                    </a:cubicBezTo>
                    <a:cubicBezTo>
                      <a:pt x="179" y="207"/>
                      <a:pt x="179" y="206"/>
                      <a:pt x="180" y="204"/>
                    </a:cubicBezTo>
                    <a:cubicBezTo>
                      <a:pt x="181" y="203"/>
                      <a:pt x="181" y="201"/>
                      <a:pt x="181" y="203"/>
                    </a:cubicBezTo>
                    <a:cubicBezTo>
                      <a:pt x="183" y="203"/>
                      <a:pt x="181" y="201"/>
                      <a:pt x="183" y="201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83" y="203"/>
                      <a:pt x="183" y="203"/>
                      <a:pt x="184" y="203"/>
                    </a:cubicBezTo>
                    <a:cubicBezTo>
                      <a:pt x="186" y="204"/>
                      <a:pt x="183" y="200"/>
                      <a:pt x="184" y="200"/>
                    </a:cubicBezTo>
                    <a:cubicBezTo>
                      <a:pt x="186" y="200"/>
                      <a:pt x="183" y="197"/>
                      <a:pt x="184" y="197"/>
                    </a:cubicBezTo>
                    <a:cubicBezTo>
                      <a:pt x="186" y="195"/>
                      <a:pt x="186" y="198"/>
                      <a:pt x="186" y="197"/>
                    </a:cubicBezTo>
                    <a:cubicBezTo>
                      <a:pt x="187" y="197"/>
                      <a:pt x="186" y="197"/>
                      <a:pt x="186" y="192"/>
                    </a:cubicBezTo>
                    <a:cubicBezTo>
                      <a:pt x="186" y="190"/>
                      <a:pt x="186" y="187"/>
                      <a:pt x="184" y="187"/>
                    </a:cubicBezTo>
                    <a:cubicBezTo>
                      <a:pt x="183" y="189"/>
                      <a:pt x="183" y="187"/>
                      <a:pt x="183" y="189"/>
                    </a:cubicBezTo>
                    <a:cubicBezTo>
                      <a:pt x="181" y="190"/>
                      <a:pt x="183" y="187"/>
                      <a:pt x="179" y="190"/>
                    </a:cubicBezTo>
                    <a:cubicBezTo>
                      <a:pt x="173" y="192"/>
                      <a:pt x="175" y="187"/>
                      <a:pt x="170" y="187"/>
                    </a:cubicBezTo>
                    <a:cubicBezTo>
                      <a:pt x="168" y="187"/>
                      <a:pt x="168" y="184"/>
                      <a:pt x="166" y="189"/>
                    </a:cubicBezTo>
                    <a:cubicBezTo>
                      <a:pt x="166" y="190"/>
                      <a:pt x="168" y="190"/>
                      <a:pt x="169" y="193"/>
                    </a:cubicBezTo>
                    <a:close/>
                    <a:moveTo>
                      <a:pt x="163" y="179"/>
                    </a:moveTo>
                    <a:cubicBezTo>
                      <a:pt x="163" y="178"/>
                      <a:pt x="165" y="183"/>
                      <a:pt x="163" y="183"/>
                    </a:cubicBezTo>
                    <a:cubicBezTo>
                      <a:pt x="162" y="183"/>
                      <a:pt x="162" y="179"/>
                      <a:pt x="163" y="179"/>
                    </a:cubicBezTo>
                    <a:close/>
                    <a:moveTo>
                      <a:pt x="183" y="183"/>
                    </a:moveTo>
                    <a:cubicBezTo>
                      <a:pt x="184" y="183"/>
                      <a:pt x="184" y="183"/>
                      <a:pt x="184" y="183"/>
                    </a:cubicBezTo>
                    <a:cubicBezTo>
                      <a:pt x="184" y="184"/>
                      <a:pt x="186" y="184"/>
                      <a:pt x="186" y="183"/>
                    </a:cubicBezTo>
                    <a:cubicBezTo>
                      <a:pt x="186" y="183"/>
                      <a:pt x="187" y="183"/>
                      <a:pt x="186" y="183"/>
                    </a:cubicBezTo>
                    <a:cubicBezTo>
                      <a:pt x="184" y="181"/>
                      <a:pt x="184" y="179"/>
                      <a:pt x="183" y="181"/>
                    </a:cubicBezTo>
                    <a:cubicBezTo>
                      <a:pt x="183" y="181"/>
                      <a:pt x="183" y="181"/>
                      <a:pt x="183" y="183"/>
                    </a:cubicBezTo>
                    <a:close/>
                    <a:moveTo>
                      <a:pt x="184" y="184"/>
                    </a:moveTo>
                    <a:cubicBezTo>
                      <a:pt x="184" y="184"/>
                      <a:pt x="187" y="184"/>
                      <a:pt x="186" y="184"/>
                    </a:cubicBezTo>
                    <a:cubicBezTo>
                      <a:pt x="186" y="186"/>
                      <a:pt x="184" y="184"/>
                      <a:pt x="184" y="184"/>
                    </a:cubicBezTo>
                    <a:close/>
                    <a:moveTo>
                      <a:pt x="130" y="156"/>
                    </a:moveTo>
                    <a:cubicBezTo>
                      <a:pt x="130" y="155"/>
                      <a:pt x="133" y="156"/>
                      <a:pt x="132" y="155"/>
                    </a:cubicBezTo>
                    <a:cubicBezTo>
                      <a:pt x="132" y="155"/>
                      <a:pt x="130" y="155"/>
                      <a:pt x="130" y="153"/>
                    </a:cubicBezTo>
                    <a:cubicBezTo>
                      <a:pt x="129" y="153"/>
                      <a:pt x="123" y="155"/>
                      <a:pt x="123" y="156"/>
                    </a:cubicBezTo>
                    <a:cubicBezTo>
                      <a:pt x="125" y="158"/>
                      <a:pt x="129" y="156"/>
                      <a:pt x="130" y="156"/>
                    </a:cubicBezTo>
                    <a:close/>
                    <a:moveTo>
                      <a:pt x="97" y="5"/>
                    </a:moveTo>
                    <a:cubicBezTo>
                      <a:pt x="96" y="2"/>
                      <a:pt x="96" y="7"/>
                      <a:pt x="93" y="5"/>
                    </a:cubicBezTo>
                    <a:cubicBezTo>
                      <a:pt x="90" y="3"/>
                      <a:pt x="93" y="7"/>
                      <a:pt x="94" y="8"/>
                    </a:cubicBezTo>
                    <a:cubicBezTo>
                      <a:pt x="96" y="8"/>
                      <a:pt x="98" y="7"/>
                      <a:pt x="97" y="5"/>
                    </a:cubicBezTo>
                    <a:close/>
                    <a:moveTo>
                      <a:pt x="91" y="7"/>
                    </a:moveTo>
                    <a:cubicBezTo>
                      <a:pt x="90" y="5"/>
                      <a:pt x="90" y="5"/>
                      <a:pt x="90" y="7"/>
                    </a:cubicBezTo>
                    <a:cubicBezTo>
                      <a:pt x="90" y="7"/>
                      <a:pt x="90" y="7"/>
                      <a:pt x="91" y="8"/>
                    </a:cubicBezTo>
                    <a:cubicBezTo>
                      <a:pt x="93" y="8"/>
                      <a:pt x="93" y="7"/>
                      <a:pt x="91" y="7"/>
                    </a:cubicBezTo>
                    <a:close/>
                    <a:moveTo>
                      <a:pt x="123" y="22"/>
                    </a:moveTo>
                    <a:cubicBezTo>
                      <a:pt x="123" y="19"/>
                      <a:pt x="126" y="19"/>
                      <a:pt x="126" y="21"/>
                    </a:cubicBezTo>
                    <a:cubicBezTo>
                      <a:pt x="125" y="22"/>
                      <a:pt x="123" y="24"/>
                      <a:pt x="123" y="22"/>
                    </a:cubicBezTo>
                    <a:close/>
                    <a:moveTo>
                      <a:pt x="212" y="91"/>
                    </a:moveTo>
                    <a:cubicBezTo>
                      <a:pt x="212" y="89"/>
                      <a:pt x="212" y="89"/>
                      <a:pt x="212" y="88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2" y="84"/>
                      <a:pt x="212" y="86"/>
                      <a:pt x="212" y="86"/>
                    </a:cubicBezTo>
                    <a:cubicBezTo>
                      <a:pt x="212" y="88"/>
                      <a:pt x="211" y="89"/>
                      <a:pt x="211" y="89"/>
                    </a:cubicBezTo>
                    <a:cubicBezTo>
                      <a:pt x="212" y="89"/>
                      <a:pt x="209" y="91"/>
                      <a:pt x="211" y="92"/>
                    </a:cubicBezTo>
                    <a:cubicBezTo>
                      <a:pt x="212" y="92"/>
                      <a:pt x="212" y="91"/>
                      <a:pt x="212" y="91"/>
                    </a:cubicBezTo>
                    <a:close/>
                    <a:moveTo>
                      <a:pt x="138" y="36"/>
                    </a:moveTo>
                    <a:cubicBezTo>
                      <a:pt x="140" y="36"/>
                      <a:pt x="141" y="36"/>
                      <a:pt x="140" y="35"/>
                    </a:cubicBezTo>
                    <a:cubicBezTo>
                      <a:pt x="140" y="35"/>
                      <a:pt x="137" y="36"/>
                      <a:pt x="138" y="38"/>
                    </a:cubicBezTo>
                    <a:cubicBezTo>
                      <a:pt x="138" y="38"/>
                      <a:pt x="138" y="38"/>
                      <a:pt x="138" y="36"/>
                    </a:cubicBezTo>
                    <a:close/>
                  </a:path>
                </a:pathLst>
              </a:custGeom>
              <a:solidFill>
                <a:srgbClr val="D6BF90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7" name="Freeform 2663"/>
              <p:cNvSpPr>
                <a:spLocks noEditPoints="1"/>
              </p:cNvSpPr>
              <p:nvPr/>
            </p:nvSpPr>
            <p:spPr bwMode="auto">
              <a:xfrm>
                <a:off x="2157663" y="3832849"/>
                <a:ext cx="112435" cy="137222"/>
              </a:xfrm>
              <a:custGeom>
                <a:avLst/>
                <a:gdLst>
                  <a:gd name="T0" fmla="*/ 29 w 33"/>
                  <a:gd name="T1" fmla="*/ 35 h 37"/>
                  <a:gd name="T2" fmla="*/ 32 w 33"/>
                  <a:gd name="T3" fmla="*/ 34 h 37"/>
                  <a:gd name="T4" fmla="*/ 30 w 33"/>
                  <a:gd name="T5" fmla="*/ 37 h 37"/>
                  <a:gd name="T6" fmla="*/ 29 w 33"/>
                  <a:gd name="T7" fmla="*/ 35 h 37"/>
                  <a:gd name="T8" fmla="*/ 8 w 33"/>
                  <a:gd name="T9" fmla="*/ 15 h 37"/>
                  <a:gd name="T10" fmla="*/ 8 w 33"/>
                  <a:gd name="T11" fmla="*/ 12 h 37"/>
                  <a:gd name="T12" fmla="*/ 7 w 33"/>
                  <a:gd name="T13" fmla="*/ 11 h 37"/>
                  <a:gd name="T14" fmla="*/ 5 w 33"/>
                  <a:gd name="T15" fmla="*/ 12 h 37"/>
                  <a:gd name="T16" fmla="*/ 7 w 33"/>
                  <a:gd name="T17" fmla="*/ 15 h 37"/>
                  <a:gd name="T18" fmla="*/ 8 w 33"/>
                  <a:gd name="T19" fmla="*/ 15 h 37"/>
                  <a:gd name="T20" fmla="*/ 8 w 33"/>
                  <a:gd name="T21" fmla="*/ 18 h 37"/>
                  <a:gd name="T22" fmla="*/ 8 w 33"/>
                  <a:gd name="T23" fmla="*/ 17 h 37"/>
                  <a:gd name="T24" fmla="*/ 8 w 33"/>
                  <a:gd name="T25" fmla="*/ 15 h 37"/>
                  <a:gd name="T26" fmla="*/ 8 w 33"/>
                  <a:gd name="T27" fmla="*/ 18 h 37"/>
                  <a:gd name="T28" fmla="*/ 8 w 33"/>
                  <a:gd name="T29" fmla="*/ 18 h 37"/>
                  <a:gd name="T30" fmla="*/ 4 w 33"/>
                  <a:gd name="T31" fmla="*/ 1 h 37"/>
                  <a:gd name="T32" fmla="*/ 7 w 33"/>
                  <a:gd name="T33" fmla="*/ 1 h 37"/>
                  <a:gd name="T34" fmla="*/ 3 w 33"/>
                  <a:gd name="T35" fmla="*/ 0 h 37"/>
                  <a:gd name="T36" fmla="*/ 3 w 33"/>
                  <a:gd name="T37" fmla="*/ 1 h 37"/>
                  <a:gd name="T38" fmla="*/ 3 w 33"/>
                  <a:gd name="T39" fmla="*/ 3 h 37"/>
                  <a:gd name="T40" fmla="*/ 4 w 33"/>
                  <a:gd name="T41" fmla="*/ 1 h 37"/>
                  <a:gd name="T42" fmla="*/ 12 w 33"/>
                  <a:gd name="T43" fmla="*/ 4 h 37"/>
                  <a:gd name="T44" fmla="*/ 11 w 33"/>
                  <a:gd name="T45" fmla="*/ 3 h 37"/>
                  <a:gd name="T46" fmla="*/ 8 w 33"/>
                  <a:gd name="T47" fmla="*/ 0 h 37"/>
                  <a:gd name="T48" fmla="*/ 8 w 33"/>
                  <a:gd name="T49" fmla="*/ 0 h 37"/>
                  <a:gd name="T50" fmla="*/ 11 w 33"/>
                  <a:gd name="T51" fmla="*/ 3 h 37"/>
                  <a:gd name="T52" fmla="*/ 11 w 33"/>
                  <a:gd name="T53" fmla="*/ 4 h 37"/>
                  <a:gd name="T54" fmla="*/ 11 w 33"/>
                  <a:gd name="T55" fmla="*/ 6 h 37"/>
                  <a:gd name="T56" fmla="*/ 12 w 33"/>
                  <a:gd name="T57" fmla="*/ 4 h 37"/>
                  <a:gd name="T58" fmla="*/ 32 w 33"/>
                  <a:gd name="T59" fmla="*/ 28 h 37"/>
                  <a:gd name="T60" fmla="*/ 33 w 33"/>
                  <a:gd name="T61" fmla="*/ 28 h 37"/>
                  <a:gd name="T62" fmla="*/ 32 w 33"/>
                  <a:gd name="T63" fmla="*/ 28 h 37"/>
                  <a:gd name="T64" fmla="*/ 32 w 33"/>
                  <a:gd name="T65" fmla="*/ 28 h 37"/>
                  <a:gd name="T66" fmla="*/ 15 w 33"/>
                  <a:gd name="T67" fmla="*/ 11 h 37"/>
                  <a:gd name="T68" fmla="*/ 14 w 33"/>
                  <a:gd name="T69" fmla="*/ 12 h 37"/>
                  <a:gd name="T70" fmla="*/ 15 w 33"/>
                  <a:gd name="T71" fmla="*/ 14 h 37"/>
                  <a:gd name="T72" fmla="*/ 15 w 33"/>
                  <a:gd name="T73" fmla="*/ 12 h 37"/>
                  <a:gd name="T74" fmla="*/ 15 w 33"/>
                  <a:gd name="T75" fmla="*/ 9 h 37"/>
                  <a:gd name="T76" fmla="*/ 12 w 33"/>
                  <a:gd name="T77" fmla="*/ 9 h 37"/>
                  <a:gd name="T78" fmla="*/ 15 w 33"/>
                  <a:gd name="T79" fmla="*/ 11 h 37"/>
                  <a:gd name="T80" fmla="*/ 26 w 33"/>
                  <a:gd name="T81" fmla="*/ 28 h 37"/>
                  <a:gd name="T82" fmla="*/ 26 w 33"/>
                  <a:gd name="T83" fmla="*/ 28 h 37"/>
                  <a:gd name="T84" fmla="*/ 28 w 33"/>
                  <a:gd name="T85" fmla="*/ 25 h 37"/>
                  <a:gd name="T86" fmla="*/ 26 w 33"/>
                  <a:gd name="T87" fmla="*/ 25 h 37"/>
                  <a:gd name="T88" fmla="*/ 26 w 33"/>
                  <a:gd name="T89" fmla="*/ 26 h 37"/>
                  <a:gd name="T90" fmla="*/ 26 w 33"/>
                  <a:gd name="T91" fmla="*/ 28 h 37"/>
                  <a:gd name="T92" fmla="*/ 18 w 33"/>
                  <a:gd name="T93" fmla="*/ 20 h 37"/>
                  <a:gd name="T94" fmla="*/ 18 w 33"/>
                  <a:gd name="T95" fmla="*/ 20 h 37"/>
                  <a:gd name="T96" fmla="*/ 16 w 33"/>
                  <a:gd name="T97" fmla="*/ 20 h 37"/>
                  <a:gd name="T98" fmla="*/ 18 w 33"/>
                  <a:gd name="T99" fmla="*/ 20 h 37"/>
                  <a:gd name="T100" fmla="*/ 19 w 33"/>
                  <a:gd name="T101" fmla="*/ 15 h 37"/>
                  <a:gd name="T102" fmla="*/ 18 w 33"/>
                  <a:gd name="T103" fmla="*/ 12 h 37"/>
                  <a:gd name="T104" fmla="*/ 18 w 33"/>
                  <a:gd name="T105" fmla="*/ 14 h 37"/>
                  <a:gd name="T106" fmla="*/ 19 w 33"/>
                  <a:gd name="T107" fmla="*/ 15 h 37"/>
                  <a:gd name="T108" fmla="*/ 19 w 33"/>
                  <a:gd name="T109" fmla="*/ 17 h 37"/>
                  <a:gd name="T110" fmla="*/ 19 w 33"/>
                  <a:gd name="T111" fmla="*/ 15 h 37"/>
                  <a:gd name="T112" fmla="*/ 22 w 33"/>
                  <a:gd name="T113" fmla="*/ 25 h 37"/>
                  <a:gd name="T114" fmla="*/ 22 w 33"/>
                  <a:gd name="T115" fmla="*/ 23 h 37"/>
                  <a:gd name="T116" fmla="*/ 22 w 33"/>
                  <a:gd name="T117" fmla="*/ 23 h 37"/>
                  <a:gd name="T118" fmla="*/ 21 w 33"/>
                  <a:gd name="T119" fmla="*/ 20 h 37"/>
                  <a:gd name="T120" fmla="*/ 22 w 33"/>
                  <a:gd name="T121" fmla="*/ 21 h 37"/>
                  <a:gd name="T122" fmla="*/ 22 w 33"/>
                  <a:gd name="T123" fmla="*/ 23 h 37"/>
                  <a:gd name="T124" fmla="*/ 22 w 33"/>
                  <a:gd name="T1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" h="37">
                    <a:moveTo>
                      <a:pt x="29" y="35"/>
                    </a:moveTo>
                    <a:cubicBezTo>
                      <a:pt x="30" y="34"/>
                      <a:pt x="32" y="35"/>
                      <a:pt x="32" y="34"/>
                    </a:cubicBezTo>
                    <a:cubicBezTo>
                      <a:pt x="32" y="32"/>
                      <a:pt x="33" y="35"/>
                      <a:pt x="30" y="37"/>
                    </a:cubicBezTo>
                    <a:cubicBezTo>
                      <a:pt x="29" y="37"/>
                      <a:pt x="29" y="37"/>
                      <a:pt x="29" y="35"/>
                    </a:cubicBezTo>
                    <a:close/>
                    <a:moveTo>
                      <a:pt x="8" y="15"/>
                    </a:moveTo>
                    <a:cubicBezTo>
                      <a:pt x="8" y="14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4" y="14"/>
                      <a:pt x="4" y="14"/>
                      <a:pt x="7" y="15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  <a:moveTo>
                      <a:pt x="8" y="18"/>
                    </a:moveTo>
                    <a:cubicBezTo>
                      <a:pt x="9" y="18"/>
                      <a:pt x="9" y="18"/>
                      <a:pt x="8" y="17"/>
                    </a:cubicBezTo>
                    <a:cubicBezTo>
                      <a:pt x="8" y="15"/>
                      <a:pt x="8" y="17"/>
                      <a:pt x="8" y="15"/>
                    </a:cubicBezTo>
                    <a:cubicBezTo>
                      <a:pt x="7" y="15"/>
                      <a:pt x="7" y="17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lose/>
                    <a:moveTo>
                      <a:pt x="4" y="1"/>
                    </a:moveTo>
                    <a:cubicBezTo>
                      <a:pt x="7" y="1"/>
                      <a:pt x="7" y="3"/>
                      <a:pt x="7" y="1"/>
                    </a:cubicBezTo>
                    <a:cubicBezTo>
                      <a:pt x="8" y="0"/>
                      <a:pt x="5" y="1"/>
                      <a:pt x="3" y="0"/>
                    </a:cubicBezTo>
                    <a:cubicBezTo>
                      <a:pt x="1" y="0"/>
                      <a:pt x="4" y="3"/>
                      <a:pt x="3" y="1"/>
                    </a:cubicBezTo>
                    <a:cubicBezTo>
                      <a:pt x="1" y="1"/>
                      <a:pt x="0" y="1"/>
                      <a:pt x="3" y="3"/>
                    </a:cubicBezTo>
                    <a:cubicBezTo>
                      <a:pt x="3" y="3"/>
                      <a:pt x="3" y="3"/>
                      <a:pt x="4" y="1"/>
                    </a:cubicBezTo>
                    <a:close/>
                    <a:moveTo>
                      <a:pt x="12" y="4"/>
                    </a:moveTo>
                    <a:cubicBezTo>
                      <a:pt x="12" y="4"/>
                      <a:pt x="12" y="3"/>
                      <a:pt x="11" y="3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1" y="3"/>
                    </a:cubicBezTo>
                    <a:cubicBezTo>
                      <a:pt x="12" y="3"/>
                      <a:pt x="11" y="3"/>
                      <a:pt x="11" y="4"/>
                    </a:cubicBezTo>
                    <a:cubicBezTo>
                      <a:pt x="11" y="6"/>
                      <a:pt x="8" y="4"/>
                      <a:pt x="11" y="6"/>
                    </a:cubicBezTo>
                    <a:cubicBezTo>
                      <a:pt x="11" y="7"/>
                      <a:pt x="11" y="4"/>
                      <a:pt x="12" y="4"/>
                    </a:cubicBezTo>
                    <a:close/>
                    <a:moveTo>
                      <a:pt x="32" y="28"/>
                    </a:move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lose/>
                    <a:moveTo>
                      <a:pt x="15" y="11"/>
                    </a:moveTo>
                    <a:cubicBezTo>
                      <a:pt x="16" y="12"/>
                      <a:pt x="14" y="12"/>
                      <a:pt x="14" y="12"/>
                    </a:cubicBezTo>
                    <a:cubicBezTo>
                      <a:pt x="15" y="12"/>
                      <a:pt x="15" y="15"/>
                      <a:pt x="15" y="14"/>
                    </a:cubicBezTo>
                    <a:cubicBezTo>
                      <a:pt x="16" y="14"/>
                      <a:pt x="15" y="14"/>
                      <a:pt x="15" y="12"/>
                    </a:cubicBezTo>
                    <a:cubicBezTo>
                      <a:pt x="15" y="11"/>
                      <a:pt x="16" y="11"/>
                      <a:pt x="15" y="9"/>
                    </a:cubicBezTo>
                    <a:cubicBezTo>
                      <a:pt x="14" y="9"/>
                      <a:pt x="12" y="7"/>
                      <a:pt x="12" y="9"/>
                    </a:cubicBezTo>
                    <a:cubicBezTo>
                      <a:pt x="12" y="9"/>
                      <a:pt x="14" y="9"/>
                      <a:pt x="15" y="11"/>
                    </a:cubicBezTo>
                    <a:close/>
                    <a:moveTo>
                      <a:pt x="26" y="28"/>
                    </a:moveTo>
                    <a:cubicBezTo>
                      <a:pt x="26" y="28"/>
                      <a:pt x="26" y="29"/>
                      <a:pt x="26" y="28"/>
                    </a:cubicBezTo>
                    <a:cubicBezTo>
                      <a:pt x="29" y="28"/>
                      <a:pt x="29" y="26"/>
                      <a:pt x="28" y="25"/>
                    </a:cubicBezTo>
                    <a:cubicBezTo>
                      <a:pt x="28" y="25"/>
                      <a:pt x="28" y="25"/>
                      <a:pt x="26" y="25"/>
                    </a:cubicBezTo>
                    <a:cubicBezTo>
                      <a:pt x="25" y="25"/>
                      <a:pt x="26" y="26"/>
                      <a:pt x="26" y="26"/>
                    </a:cubicBezTo>
                    <a:cubicBezTo>
                      <a:pt x="28" y="25"/>
                      <a:pt x="28" y="26"/>
                      <a:pt x="26" y="28"/>
                    </a:cubicBezTo>
                    <a:close/>
                    <a:moveTo>
                      <a:pt x="18" y="20"/>
                    </a:moveTo>
                    <a:cubicBezTo>
                      <a:pt x="18" y="21"/>
                      <a:pt x="18" y="20"/>
                      <a:pt x="18" y="20"/>
                    </a:cubicBezTo>
                    <a:cubicBezTo>
                      <a:pt x="18" y="20"/>
                      <a:pt x="16" y="18"/>
                      <a:pt x="16" y="20"/>
                    </a:cubicBezTo>
                    <a:cubicBezTo>
                      <a:pt x="16" y="20"/>
                      <a:pt x="16" y="20"/>
                      <a:pt x="18" y="20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4"/>
                      <a:pt x="18" y="12"/>
                    </a:cubicBezTo>
                    <a:cubicBezTo>
                      <a:pt x="18" y="12"/>
                      <a:pt x="18" y="12"/>
                      <a:pt x="18" y="14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21" y="17"/>
                      <a:pt x="18" y="18"/>
                      <a:pt x="19" y="17"/>
                    </a:cubicBezTo>
                    <a:cubicBezTo>
                      <a:pt x="21" y="17"/>
                      <a:pt x="21" y="15"/>
                      <a:pt x="19" y="15"/>
                    </a:cubicBezTo>
                    <a:close/>
                    <a:moveTo>
                      <a:pt x="22" y="25"/>
                    </a:moveTo>
                    <a:cubicBezTo>
                      <a:pt x="22" y="25"/>
                      <a:pt x="23" y="25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19" y="18"/>
                      <a:pt x="21" y="20"/>
                      <a:pt x="22" y="21"/>
                    </a:cubicBezTo>
                    <a:cubicBezTo>
                      <a:pt x="22" y="23"/>
                      <a:pt x="21" y="21"/>
                      <a:pt x="22" y="23"/>
                    </a:cubicBezTo>
                    <a:cubicBezTo>
                      <a:pt x="22" y="23"/>
                      <a:pt x="22" y="23"/>
                      <a:pt x="22" y="25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8" name="Freeform 2664"/>
              <p:cNvSpPr>
                <a:spLocks noEditPoints="1"/>
              </p:cNvSpPr>
              <p:nvPr/>
            </p:nvSpPr>
            <p:spPr bwMode="auto">
              <a:xfrm>
                <a:off x="2051407" y="3909955"/>
                <a:ext cx="201397" cy="90174"/>
              </a:xfrm>
              <a:custGeom>
                <a:avLst/>
                <a:gdLst>
                  <a:gd name="T0" fmla="*/ 6 w 59"/>
                  <a:gd name="T1" fmla="*/ 8 h 24"/>
                  <a:gd name="T2" fmla="*/ 3 w 59"/>
                  <a:gd name="T3" fmla="*/ 10 h 24"/>
                  <a:gd name="T4" fmla="*/ 0 w 59"/>
                  <a:gd name="T5" fmla="*/ 8 h 24"/>
                  <a:gd name="T6" fmla="*/ 3 w 59"/>
                  <a:gd name="T7" fmla="*/ 7 h 24"/>
                  <a:gd name="T8" fmla="*/ 11 w 59"/>
                  <a:gd name="T9" fmla="*/ 2 h 24"/>
                  <a:gd name="T10" fmla="*/ 17 w 59"/>
                  <a:gd name="T11" fmla="*/ 0 h 24"/>
                  <a:gd name="T12" fmla="*/ 21 w 59"/>
                  <a:gd name="T13" fmla="*/ 0 h 24"/>
                  <a:gd name="T14" fmla="*/ 24 w 59"/>
                  <a:gd name="T15" fmla="*/ 2 h 24"/>
                  <a:gd name="T16" fmla="*/ 28 w 59"/>
                  <a:gd name="T17" fmla="*/ 4 h 24"/>
                  <a:gd name="T18" fmla="*/ 34 w 59"/>
                  <a:gd name="T19" fmla="*/ 7 h 24"/>
                  <a:gd name="T20" fmla="*/ 39 w 59"/>
                  <a:gd name="T21" fmla="*/ 8 h 24"/>
                  <a:gd name="T22" fmla="*/ 40 w 59"/>
                  <a:gd name="T23" fmla="*/ 10 h 24"/>
                  <a:gd name="T24" fmla="*/ 42 w 59"/>
                  <a:gd name="T25" fmla="*/ 11 h 24"/>
                  <a:gd name="T26" fmla="*/ 45 w 59"/>
                  <a:gd name="T27" fmla="*/ 13 h 24"/>
                  <a:gd name="T28" fmla="*/ 47 w 59"/>
                  <a:gd name="T29" fmla="*/ 13 h 24"/>
                  <a:gd name="T30" fmla="*/ 50 w 59"/>
                  <a:gd name="T31" fmla="*/ 14 h 24"/>
                  <a:gd name="T32" fmla="*/ 52 w 59"/>
                  <a:gd name="T33" fmla="*/ 16 h 24"/>
                  <a:gd name="T34" fmla="*/ 56 w 59"/>
                  <a:gd name="T35" fmla="*/ 18 h 24"/>
                  <a:gd name="T36" fmla="*/ 57 w 59"/>
                  <a:gd name="T37" fmla="*/ 21 h 24"/>
                  <a:gd name="T38" fmla="*/ 53 w 59"/>
                  <a:gd name="T39" fmla="*/ 21 h 24"/>
                  <a:gd name="T40" fmla="*/ 43 w 59"/>
                  <a:gd name="T41" fmla="*/ 21 h 24"/>
                  <a:gd name="T42" fmla="*/ 42 w 59"/>
                  <a:gd name="T43" fmla="*/ 19 h 24"/>
                  <a:gd name="T44" fmla="*/ 38 w 59"/>
                  <a:gd name="T45" fmla="*/ 16 h 24"/>
                  <a:gd name="T46" fmla="*/ 34 w 59"/>
                  <a:gd name="T47" fmla="*/ 13 h 24"/>
                  <a:gd name="T48" fmla="*/ 28 w 59"/>
                  <a:gd name="T49" fmla="*/ 11 h 24"/>
                  <a:gd name="T50" fmla="*/ 22 w 59"/>
                  <a:gd name="T51" fmla="*/ 8 h 24"/>
                  <a:gd name="T52" fmla="*/ 16 w 59"/>
                  <a:gd name="T53" fmla="*/ 7 h 24"/>
                  <a:gd name="T54" fmla="*/ 18 w 59"/>
                  <a:gd name="T55" fmla="*/ 5 h 24"/>
                  <a:gd name="T56" fmla="*/ 11 w 59"/>
                  <a:gd name="T57" fmla="*/ 7 h 24"/>
                  <a:gd name="T58" fmla="*/ 6 w 59"/>
                  <a:gd name="T59" fmla="*/ 8 h 24"/>
                  <a:gd name="T60" fmla="*/ 13 w 59"/>
                  <a:gd name="T61" fmla="*/ 11 h 24"/>
                  <a:gd name="T62" fmla="*/ 11 w 59"/>
                  <a:gd name="T63" fmla="*/ 8 h 24"/>
                  <a:gd name="T64" fmla="*/ 13 w 59"/>
                  <a:gd name="T65" fmla="*/ 11 h 24"/>
                  <a:gd name="T66" fmla="*/ 34 w 59"/>
                  <a:gd name="T67" fmla="*/ 7 h 24"/>
                  <a:gd name="T68" fmla="*/ 35 w 59"/>
                  <a:gd name="T69" fmla="*/ 5 h 24"/>
                  <a:gd name="T70" fmla="*/ 34 w 59"/>
                  <a:gd name="T71" fmla="*/ 7 h 24"/>
                  <a:gd name="T72" fmla="*/ 36 w 59"/>
                  <a:gd name="T73" fmla="*/ 7 h 24"/>
                  <a:gd name="T74" fmla="*/ 38 w 59"/>
                  <a:gd name="T75" fmla="*/ 7 h 24"/>
                  <a:gd name="T76" fmla="*/ 36 w 59"/>
                  <a:gd name="T77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" h="24">
                    <a:moveTo>
                      <a:pt x="6" y="8"/>
                    </a:moveTo>
                    <a:cubicBezTo>
                      <a:pt x="3" y="8"/>
                      <a:pt x="3" y="11"/>
                      <a:pt x="3" y="10"/>
                    </a:cubicBezTo>
                    <a:cubicBezTo>
                      <a:pt x="3" y="8"/>
                      <a:pt x="0" y="10"/>
                      <a:pt x="0" y="8"/>
                    </a:cubicBezTo>
                    <a:cubicBezTo>
                      <a:pt x="0" y="8"/>
                      <a:pt x="3" y="8"/>
                      <a:pt x="3" y="7"/>
                    </a:cubicBezTo>
                    <a:cubicBezTo>
                      <a:pt x="3" y="7"/>
                      <a:pt x="6" y="4"/>
                      <a:pt x="11" y="2"/>
                    </a:cubicBezTo>
                    <a:cubicBezTo>
                      <a:pt x="14" y="2"/>
                      <a:pt x="14" y="0"/>
                      <a:pt x="17" y="0"/>
                    </a:cubicBezTo>
                    <a:cubicBezTo>
                      <a:pt x="21" y="2"/>
                      <a:pt x="20" y="0"/>
                      <a:pt x="21" y="0"/>
                    </a:cubicBezTo>
                    <a:cubicBezTo>
                      <a:pt x="22" y="2"/>
                      <a:pt x="22" y="0"/>
                      <a:pt x="24" y="2"/>
                    </a:cubicBezTo>
                    <a:cubicBezTo>
                      <a:pt x="25" y="4"/>
                      <a:pt x="27" y="0"/>
                      <a:pt x="28" y="4"/>
                    </a:cubicBezTo>
                    <a:cubicBezTo>
                      <a:pt x="31" y="7"/>
                      <a:pt x="31" y="4"/>
                      <a:pt x="34" y="7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38" y="10"/>
                      <a:pt x="40" y="11"/>
                      <a:pt x="40" y="10"/>
                    </a:cubicBezTo>
                    <a:cubicBezTo>
                      <a:pt x="39" y="8"/>
                      <a:pt x="42" y="10"/>
                      <a:pt x="42" y="11"/>
                    </a:cubicBezTo>
                    <a:cubicBezTo>
                      <a:pt x="45" y="13"/>
                      <a:pt x="45" y="11"/>
                      <a:pt x="45" y="13"/>
                    </a:cubicBezTo>
                    <a:cubicBezTo>
                      <a:pt x="45" y="14"/>
                      <a:pt x="46" y="13"/>
                      <a:pt x="47" y="13"/>
                    </a:cubicBezTo>
                    <a:cubicBezTo>
                      <a:pt x="47" y="14"/>
                      <a:pt x="49" y="13"/>
                      <a:pt x="50" y="14"/>
                    </a:cubicBezTo>
                    <a:cubicBezTo>
                      <a:pt x="50" y="16"/>
                      <a:pt x="47" y="14"/>
                      <a:pt x="52" y="16"/>
                    </a:cubicBezTo>
                    <a:cubicBezTo>
                      <a:pt x="54" y="16"/>
                      <a:pt x="54" y="18"/>
                      <a:pt x="56" y="18"/>
                    </a:cubicBezTo>
                    <a:cubicBezTo>
                      <a:pt x="56" y="19"/>
                      <a:pt x="59" y="18"/>
                      <a:pt x="57" y="21"/>
                    </a:cubicBezTo>
                    <a:cubicBezTo>
                      <a:pt x="56" y="21"/>
                      <a:pt x="56" y="19"/>
                      <a:pt x="53" y="21"/>
                    </a:cubicBezTo>
                    <a:cubicBezTo>
                      <a:pt x="49" y="24"/>
                      <a:pt x="52" y="21"/>
                      <a:pt x="43" y="21"/>
                    </a:cubicBezTo>
                    <a:cubicBezTo>
                      <a:pt x="35" y="22"/>
                      <a:pt x="39" y="21"/>
                      <a:pt x="42" y="19"/>
                    </a:cubicBezTo>
                    <a:cubicBezTo>
                      <a:pt x="43" y="18"/>
                      <a:pt x="42" y="16"/>
                      <a:pt x="38" y="16"/>
                    </a:cubicBezTo>
                    <a:cubicBezTo>
                      <a:pt x="35" y="16"/>
                      <a:pt x="35" y="14"/>
                      <a:pt x="34" y="13"/>
                    </a:cubicBezTo>
                    <a:cubicBezTo>
                      <a:pt x="32" y="10"/>
                      <a:pt x="32" y="11"/>
                      <a:pt x="28" y="11"/>
                    </a:cubicBezTo>
                    <a:cubicBezTo>
                      <a:pt x="25" y="10"/>
                      <a:pt x="27" y="8"/>
                      <a:pt x="22" y="8"/>
                    </a:cubicBezTo>
                    <a:cubicBezTo>
                      <a:pt x="18" y="8"/>
                      <a:pt x="18" y="8"/>
                      <a:pt x="16" y="7"/>
                    </a:cubicBezTo>
                    <a:cubicBezTo>
                      <a:pt x="14" y="7"/>
                      <a:pt x="18" y="5"/>
                      <a:pt x="18" y="5"/>
                    </a:cubicBezTo>
                    <a:cubicBezTo>
                      <a:pt x="17" y="4"/>
                      <a:pt x="13" y="4"/>
                      <a:pt x="11" y="7"/>
                    </a:cubicBezTo>
                    <a:cubicBezTo>
                      <a:pt x="9" y="8"/>
                      <a:pt x="6" y="7"/>
                      <a:pt x="6" y="8"/>
                    </a:cubicBezTo>
                    <a:close/>
                    <a:moveTo>
                      <a:pt x="13" y="11"/>
                    </a:moveTo>
                    <a:cubicBezTo>
                      <a:pt x="10" y="13"/>
                      <a:pt x="10" y="8"/>
                      <a:pt x="11" y="8"/>
                    </a:cubicBezTo>
                    <a:cubicBezTo>
                      <a:pt x="13" y="8"/>
                      <a:pt x="14" y="11"/>
                      <a:pt x="13" y="11"/>
                    </a:cubicBezTo>
                    <a:close/>
                    <a:moveTo>
                      <a:pt x="34" y="7"/>
                    </a:moveTo>
                    <a:cubicBezTo>
                      <a:pt x="32" y="5"/>
                      <a:pt x="34" y="5"/>
                      <a:pt x="35" y="5"/>
                    </a:cubicBezTo>
                    <a:cubicBezTo>
                      <a:pt x="35" y="7"/>
                      <a:pt x="35" y="7"/>
                      <a:pt x="34" y="7"/>
                    </a:cubicBezTo>
                    <a:close/>
                    <a:moveTo>
                      <a:pt x="36" y="7"/>
                    </a:moveTo>
                    <a:cubicBezTo>
                      <a:pt x="38" y="7"/>
                      <a:pt x="38" y="7"/>
                      <a:pt x="38" y="7"/>
                    </a:cubicBezTo>
                    <a:cubicBezTo>
                      <a:pt x="36" y="7"/>
                      <a:pt x="35" y="7"/>
                      <a:pt x="36" y="7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9" name="Freeform 2665"/>
              <p:cNvSpPr>
                <a:spLocks/>
              </p:cNvSpPr>
              <p:nvPr/>
            </p:nvSpPr>
            <p:spPr bwMode="auto">
              <a:xfrm>
                <a:off x="2260216" y="4010584"/>
                <a:ext cx="9884" cy="392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0"/>
                      <a:pt x="3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0" name="Freeform 2666"/>
              <p:cNvSpPr>
                <a:spLocks/>
              </p:cNvSpPr>
              <p:nvPr/>
            </p:nvSpPr>
            <p:spPr bwMode="auto">
              <a:xfrm>
                <a:off x="2331879" y="4155647"/>
                <a:ext cx="13591" cy="10455"/>
              </a:xfrm>
              <a:custGeom>
                <a:avLst/>
                <a:gdLst>
                  <a:gd name="T0" fmla="*/ 3 w 4"/>
                  <a:gd name="T1" fmla="*/ 1 h 3"/>
                  <a:gd name="T2" fmla="*/ 1 w 4"/>
                  <a:gd name="T3" fmla="*/ 1 h 3"/>
                  <a:gd name="T4" fmla="*/ 3 w 4"/>
                  <a:gd name="T5" fmla="*/ 1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1" y="1"/>
                      <a:pt x="0" y="0"/>
                      <a:pt x="1" y="1"/>
                    </a:cubicBezTo>
                    <a:cubicBezTo>
                      <a:pt x="3" y="1"/>
                      <a:pt x="1" y="1"/>
                      <a:pt x="3" y="1"/>
                    </a:cubicBezTo>
                    <a:cubicBezTo>
                      <a:pt x="3" y="1"/>
                      <a:pt x="4" y="3"/>
                      <a:pt x="3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1" name="Freeform 2667"/>
              <p:cNvSpPr>
                <a:spLocks/>
              </p:cNvSpPr>
              <p:nvPr/>
            </p:nvSpPr>
            <p:spPr bwMode="auto">
              <a:xfrm>
                <a:off x="2345471" y="4159568"/>
                <a:ext cx="11120" cy="653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0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0" y="0"/>
                      <a:pt x="2" y="0"/>
                      <a:pt x="2" y="0"/>
                    </a:cubicBezTo>
                    <a:cubicBezTo>
                      <a:pt x="3" y="0"/>
                      <a:pt x="3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2" name="Freeform 2668"/>
              <p:cNvSpPr>
                <a:spLocks/>
              </p:cNvSpPr>
              <p:nvPr/>
            </p:nvSpPr>
            <p:spPr bwMode="auto">
              <a:xfrm>
                <a:off x="2420837" y="4185704"/>
                <a:ext cx="17298" cy="2614"/>
              </a:xfrm>
              <a:custGeom>
                <a:avLst/>
                <a:gdLst>
                  <a:gd name="T0" fmla="*/ 0 w 5"/>
                  <a:gd name="T1" fmla="*/ 1 h 1"/>
                  <a:gd name="T2" fmla="*/ 3 w 5"/>
                  <a:gd name="T3" fmla="*/ 1 h 1"/>
                  <a:gd name="T4" fmla="*/ 5 w 5"/>
                  <a:gd name="T5" fmla="*/ 1 h 1"/>
                  <a:gd name="T6" fmla="*/ 2 w 5"/>
                  <a:gd name="T7" fmla="*/ 1 h 1"/>
                  <a:gd name="T8" fmla="*/ 0 w 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0" y="0"/>
                      <a:pt x="2" y="1"/>
                      <a:pt x="3" y="1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3" name="Freeform 2669"/>
              <p:cNvSpPr>
                <a:spLocks/>
              </p:cNvSpPr>
              <p:nvPr/>
            </p:nvSpPr>
            <p:spPr bwMode="auto">
              <a:xfrm>
                <a:off x="2482616" y="4230139"/>
                <a:ext cx="7414" cy="653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4" name="Freeform 2670"/>
              <p:cNvSpPr>
                <a:spLocks/>
              </p:cNvSpPr>
              <p:nvPr/>
            </p:nvSpPr>
            <p:spPr bwMode="auto">
              <a:xfrm>
                <a:off x="2482616" y="4230139"/>
                <a:ext cx="7414" cy="653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5" name="Freeform 2671"/>
              <p:cNvSpPr>
                <a:spLocks/>
              </p:cNvSpPr>
              <p:nvPr/>
            </p:nvSpPr>
            <p:spPr bwMode="auto">
              <a:xfrm>
                <a:off x="2465319" y="4188318"/>
                <a:ext cx="24711" cy="19602"/>
              </a:xfrm>
              <a:custGeom>
                <a:avLst/>
                <a:gdLst>
                  <a:gd name="T0" fmla="*/ 4 w 7"/>
                  <a:gd name="T1" fmla="*/ 5 h 5"/>
                  <a:gd name="T2" fmla="*/ 0 w 7"/>
                  <a:gd name="T3" fmla="*/ 5 h 5"/>
                  <a:gd name="T4" fmla="*/ 3 w 7"/>
                  <a:gd name="T5" fmla="*/ 3 h 5"/>
                  <a:gd name="T6" fmla="*/ 3 w 7"/>
                  <a:gd name="T7" fmla="*/ 2 h 5"/>
                  <a:gd name="T8" fmla="*/ 5 w 7"/>
                  <a:gd name="T9" fmla="*/ 2 h 5"/>
                  <a:gd name="T10" fmla="*/ 4 w 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0" y="2"/>
                      <a:pt x="3" y="2"/>
                    </a:cubicBezTo>
                    <a:cubicBezTo>
                      <a:pt x="5" y="0"/>
                      <a:pt x="7" y="0"/>
                      <a:pt x="5" y="2"/>
                    </a:cubicBezTo>
                    <a:cubicBezTo>
                      <a:pt x="5" y="2"/>
                      <a:pt x="7" y="5"/>
                      <a:pt x="4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6" name="Freeform 2672"/>
              <p:cNvSpPr>
                <a:spLocks/>
              </p:cNvSpPr>
              <p:nvPr/>
            </p:nvSpPr>
            <p:spPr bwMode="auto">
              <a:xfrm>
                <a:off x="2465320" y="4159568"/>
                <a:ext cx="13591" cy="6534"/>
              </a:xfrm>
              <a:custGeom>
                <a:avLst/>
                <a:gdLst>
                  <a:gd name="T0" fmla="*/ 1 w 4"/>
                  <a:gd name="T1" fmla="*/ 2 h 2"/>
                  <a:gd name="T2" fmla="*/ 1 w 4"/>
                  <a:gd name="T3" fmla="*/ 0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2"/>
                      <a:pt x="1" y="0"/>
                      <a:pt x="1" y="0"/>
                    </a:cubicBezTo>
                    <a:cubicBezTo>
                      <a:pt x="4" y="0"/>
                      <a:pt x="4" y="2"/>
                      <a:pt x="1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7" name="Freeform 2673"/>
              <p:cNvSpPr>
                <a:spLocks/>
              </p:cNvSpPr>
              <p:nvPr/>
            </p:nvSpPr>
            <p:spPr bwMode="auto">
              <a:xfrm>
                <a:off x="2478910" y="4133430"/>
                <a:ext cx="3707" cy="392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8" name="Freeform 2674"/>
              <p:cNvSpPr>
                <a:spLocks/>
              </p:cNvSpPr>
              <p:nvPr/>
            </p:nvSpPr>
            <p:spPr bwMode="auto">
              <a:xfrm>
                <a:off x="2482616" y="4119055"/>
                <a:ext cx="7414" cy="6534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9" name="Freeform 2675"/>
              <p:cNvSpPr>
                <a:spLocks/>
              </p:cNvSpPr>
              <p:nvPr/>
            </p:nvSpPr>
            <p:spPr bwMode="auto">
              <a:xfrm>
                <a:off x="2503622" y="4133430"/>
                <a:ext cx="9884" cy="10455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1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3"/>
                      <a:pt x="0" y="1"/>
                      <a:pt x="3" y="1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0" name="Freeform 2676"/>
              <p:cNvSpPr>
                <a:spLocks/>
              </p:cNvSpPr>
              <p:nvPr/>
            </p:nvSpPr>
            <p:spPr bwMode="auto">
              <a:xfrm>
                <a:off x="2403541" y="4028880"/>
                <a:ext cx="3707" cy="392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1" name="Freeform 2677"/>
              <p:cNvSpPr>
                <a:spLocks/>
              </p:cNvSpPr>
              <p:nvPr/>
            </p:nvSpPr>
            <p:spPr bwMode="auto">
              <a:xfrm>
                <a:off x="2478910" y="4095531"/>
                <a:ext cx="11120" cy="19602"/>
              </a:xfrm>
              <a:custGeom>
                <a:avLst/>
                <a:gdLst>
                  <a:gd name="T0" fmla="*/ 1 w 3"/>
                  <a:gd name="T1" fmla="*/ 3 h 5"/>
                  <a:gd name="T2" fmla="*/ 1 w 3"/>
                  <a:gd name="T3" fmla="*/ 2 h 5"/>
                  <a:gd name="T4" fmla="*/ 1 w 3"/>
                  <a:gd name="T5" fmla="*/ 2 h 5"/>
                  <a:gd name="T6" fmla="*/ 3 w 3"/>
                  <a:gd name="T7" fmla="*/ 5 h 5"/>
                  <a:gd name="T8" fmla="*/ 1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3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0" y="2"/>
                      <a:pt x="1" y="0"/>
                      <a:pt x="1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1" y="5"/>
                      <a:pt x="3" y="3"/>
                      <a:pt x="1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2" name="Freeform 2678"/>
              <p:cNvSpPr>
                <a:spLocks/>
              </p:cNvSpPr>
              <p:nvPr/>
            </p:nvSpPr>
            <p:spPr bwMode="auto">
              <a:xfrm>
                <a:off x="2465320" y="4066780"/>
                <a:ext cx="13591" cy="14375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0 h 4"/>
                  <a:gd name="T4" fmla="*/ 1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0" y="4"/>
                      <a:pt x="0" y="0"/>
                    </a:cubicBezTo>
                    <a:cubicBezTo>
                      <a:pt x="1" y="0"/>
                      <a:pt x="4" y="2"/>
                      <a:pt x="1" y="2"/>
                    </a:cubicBezTo>
                    <a:cubicBezTo>
                      <a:pt x="1" y="4"/>
                      <a:pt x="4" y="4"/>
                      <a:pt x="1" y="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3" name="Freeform 2679"/>
              <p:cNvSpPr>
                <a:spLocks/>
              </p:cNvSpPr>
              <p:nvPr/>
            </p:nvSpPr>
            <p:spPr bwMode="auto">
              <a:xfrm>
                <a:off x="2478910" y="4073314"/>
                <a:ext cx="3707" cy="7841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1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4" name="Freeform 2680"/>
              <p:cNvSpPr>
                <a:spLocks/>
              </p:cNvSpPr>
              <p:nvPr/>
            </p:nvSpPr>
            <p:spPr bwMode="auto">
              <a:xfrm>
                <a:off x="2445550" y="4022346"/>
                <a:ext cx="6178" cy="10455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2" y="2"/>
                      <a:pt x="0" y="3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5" name="Freeform 2681"/>
              <p:cNvSpPr>
                <a:spLocks/>
              </p:cNvSpPr>
              <p:nvPr/>
            </p:nvSpPr>
            <p:spPr bwMode="auto">
              <a:xfrm>
                <a:off x="2462846" y="4055018"/>
                <a:ext cx="2471" cy="7841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6" name="Freeform 2682"/>
              <p:cNvSpPr>
                <a:spLocks/>
              </p:cNvSpPr>
              <p:nvPr/>
            </p:nvSpPr>
            <p:spPr bwMode="auto">
              <a:xfrm>
                <a:off x="2451728" y="4044563"/>
                <a:ext cx="3707" cy="653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0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7" name="Freeform 2683"/>
              <p:cNvSpPr>
                <a:spLocks/>
              </p:cNvSpPr>
              <p:nvPr/>
            </p:nvSpPr>
            <p:spPr bwMode="auto">
              <a:xfrm>
                <a:off x="2465320" y="4051097"/>
                <a:ext cx="11120" cy="392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0"/>
                      <a:pt x="3" y="0"/>
                    </a:cubicBezTo>
                    <a:cubicBezTo>
                      <a:pt x="3" y="0"/>
                      <a:pt x="3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8" name="Freeform 2684"/>
              <p:cNvSpPr>
                <a:spLocks/>
              </p:cNvSpPr>
              <p:nvPr/>
            </p:nvSpPr>
            <p:spPr bwMode="auto">
              <a:xfrm>
                <a:off x="2465320" y="4040643"/>
                <a:ext cx="11120" cy="3920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0" y="0"/>
                      <a:pt x="3" y="0"/>
                    </a:cubicBezTo>
                    <a:cubicBezTo>
                      <a:pt x="3" y="0"/>
                      <a:pt x="3" y="1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9" name="Freeform 2685"/>
              <p:cNvSpPr>
                <a:spLocks/>
              </p:cNvSpPr>
              <p:nvPr/>
            </p:nvSpPr>
            <p:spPr bwMode="auto">
              <a:xfrm>
                <a:off x="1263119" y="3242146"/>
                <a:ext cx="96374" cy="66650"/>
              </a:xfrm>
              <a:custGeom>
                <a:avLst/>
                <a:gdLst>
                  <a:gd name="T0" fmla="*/ 2 w 28"/>
                  <a:gd name="T1" fmla="*/ 1 h 18"/>
                  <a:gd name="T2" fmla="*/ 7 w 28"/>
                  <a:gd name="T3" fmla="*/ 1 h 18"/>
                  <a:gd name="T4" fmla="*/ 18 w 28"/>
                  <a:gd name="T5" fmla="*/ 4 h 18"/>
                  <a:gd name="T6" fmla="*/ 21 w 28"/>
                  <a:gd name="T7" fmla="*/ 9 h 18"/>
                  <a:gd name="T8" fmla="*/ 24 w 28"/>
                  <a:gd name="T9" fmla="*/ 11 h 18"/>
                  <a:gd name="T10" fmla="*/ 26 w 28"/>
                  <a:gd name="T11" fmla="*/ 14 h 18"/>
                  <a:gd name="T12" fmla="*/ 28 w 28"/>
                  <a:gd name="T13" fmla="*/ 15 h 18"/>
                  <a:gd name="T14" fmla="*/ 28 w 28"/>
                  <a:gd name="T15" fmla="*/ 17 h 18"/>
                  <a:gd name="T16" fmla="*/ 25 w 28"/>
                  <a:gd name="T17" fmla="*/ 18 h 18"/>
                  <a:gd name="T18" fmla="*/ 22 w 28"/>
                  <a:gd name="T19" fmla="*/ 17 h 18"/>
                  <a:gd name="T20" fmla="*/ 18 w 28"/>
                  <a:gd name="T21" fmla="*/ 14 h 18"/>
                  <a:gd name="T22" fmla="*/ 18 w 28"/>
                  <a:gd name="T23" fmla="*/ 14 h 18"/>
                  <a:gd name="T24" fmla="*/ 15 w 28"/>
                  <a:gd name="T25" fmla="*/ 12 h 18"/>
                  <a:gd name="T26" fmla="*/ 14 w 28"/>
                  <a:gd name="T27" fmla="*/ 11 h 18"/>
                  <a:gd name="T28" fmla="*/ 13 w 28"/>
                  <a:gd name="T29" fmla="*/ 11 h 18"/>
                  <a:gd name="T30" fmla="*/ 11 w 28"/>
                  <a:gd name="T31" fmla="*/ 9 h 18"/>
                  <a:gd name="T32" fmla="*/ 10 w 28"/>
                  <a:gd name="T33" fmla="*/ 8 h 18"/>
                  <a:gd name="T34" fmla="*/ 8 w 28"/>
                  <a:gd name="T35" fmla="*/ 8 h 18"/>
                  <a:gd name="T36" fmla="*/ 8 w 28"/>
                  <a:gd name="T37" fmla="*/ 6 h 18"/>
                  <a:gd name="T38" fmla="*/ 6 w 28"/>
                  <a:gd name="T39" fmla="*/ 6 h 18"/>
                  <a:gd name="T40" fmla="*/ 4 w 28"/>
                  <a:gd name="T41" fmla="*/ 6 h 18"/>
                  <a:gd name="T42" fmla="*/ 4 w 28"/>
                  <a:gd name="T43" fmla="*/ 4 h 18"/>
                  <a:gd name="T44" fmla="*/ 6 w 28"/>
                  <a:gd name="T45" fmla="*/ 3 h 18"/>
                  <a:gd name="T46" fmla="*/ 4 w 28"/>
                  <a:gd name="T47" fmla="*/ 3 h 18"/>
                  <a:gd name="T48" fmla="*/ 2 w 28"/>
                  <a:gd name="T4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18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8" y="3"/>
                      <a:pt x="17" y="4"/>
                      <a:pt x="18" y="4"/>
                    </a:cubicBezTo>
                    <a:cubicBezTo>
                      <a:pt x="18" y="8"/>
                      <a:pt x="21" y="9"/>
                      <a:pt x="21" y="9"/>
                    </a:cubicBezTo>
                    <a:cubicBezTo>
                      <a:pt x="20" y="9"/>
                      <a:pt x="22" y="11"/>
                      <a:pt x="24" y="11"/>
                    </a:cubicBezTo>
                    <a:cubicBezTo>
                      <a:pt x="25" y="12"/>
                      <a:pt x="25" y="14"/>
                      <a:pt x="26" y="14"/>
                    </a:cubicBezTo>
                    <a:cubicBezTo>
                      <a:pt x="28" y="15"/>
                      <a:pt x="26" y="15"/>
                      <a:pt x="28" y="15"/>
                    </a:cubicBezTo>
                    <a:cubicBezTo>
                      <a:pt x="28" y="17"/>
                      <a:pt x="28" y="18"/>
                      <a:pt x="28" y="17"/>
                    </a:cubicBezTo>
                    <a:cubicBezTo>
                      <a:pt x="28" y="17"/>
                      <a:pt x="28" y="18"/>
                      <a:pt x="25" y="18"/>
                    </a:cubicBezTo>
                    <a:cubicBezTo>
                      <a:pt x="24" y="17"/>
                      <a:pt x="24" y="17"/>
                      <a:pt x="22" y="17"/>
                    </a:cubicBezTo>
                    <a:cubicBezTo>
                      <a:pt x="20" y="17"/>
                      <a:pt x="18" y="15"/>
                      <a:pt x="18" y="14"/>
                    </a:cubicBezTo>
                    <a:cubicBezTo>
                      <a:pt x="20" y="14"/>
                      <a:pt x="18" y="14"/>
                      <a:pt x="18" y="14"/>
                    </a:cubicBezTo>
                    <a:cubicBezTo>
                      <a:pt x="17" y="14"/>
                      <a:pt x="14" y="14"/>
                      <a:pt x="15" y="12"/>
                    </a:cubicBezTo>
                    <a:cubicBezTo>
                      <a:pt x="15" y="11"/>
                      <a:pt x="14" y="12"/>
                      <a:pt x="14" y="11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0" y="11"/>
                      <a:pt x="10" y="9"/>
                      <a:pt x="11" y="9"/>
                    </a:cubicBezTo>
                    <a:cubicBezTo>
                      <a:pt x="14" y="9"/>
                      <a:pt x="11" y="9"/>
                      <a:pt x="10" y="8"/>
                    </a:cubicBezTo>
                    <a:cubicBezTo>
                      <a:pt x="10" y="6"/>
                      <a:pt x="8" y="9"/>
                      <a:pt x="8" y="8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7" y="4"/>
                      <a:pt x="6" y="8"/>
                      <a:pt x="6" y="6"/>
                    </a:cubicBezTo>
                    <a:cubicBezTo>
                      <a:pt x="6" y="4"/>
                      <a:pt x="4" y="6"/>
                      <a:pt x="4" y="6"/>
                    </a:cubicBezTo>
                    <a:cubicBezTo>
                      <a:pt x="3" y="6"/>
                      <a:pt x="6" y="4"/>
                      <a:pt x="4" y="4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6" y="1"/>
                      <a:pt x="4" y="3"/>
                    </a:cubicBezTo>
                    <a:cubicBezTo>
                      <a:pt x="3" y="3"/>
                      <a:pt x="0" y="1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0" name="Freeform 2686"/>
              <p:cNvSpPr>
                <a:spLocks/>
              </p:cNvSpPr>
              <p:nvPr/>
            </p:nvSpPr>
            <p:spPr bwMode="auto">
              <a:xfrm>
                <a:off x="1177867" y="3149358"/>
                <a:ext cx="27182" cy="30058"/>
              </a:xfrm>
              <a:custGeom>
                <a:avLst/>
                <a:gdLst>
                  <a:gd name="T0" fmla="*/ 3 w 8"/>
                  <a:gd name="T1" fmla="*/ 6 h 8"/>
                  <a:gd name="T2" fmla="*/ 4 w 8"/>
                  <a:gd name="T3" fmla="*/ 8 h 8"/>
                  <a:gd name="T4" fmla="*/ 4 w 8"/>
                  <a:gd name="T5" fmla="*/ 8 h 8"/>
                  <a:gd name="T6" fmla="*/ 4 w 8"/>
                  <a:gd name="T7" fmla="*/ 8 h 8"/>
                  <a:gd name="T8" fmla="*/ 7 w 8"/>
                  <a:gd name="T9" fmla="*/ 8 h 8"/>
                  <a:gd name="T10" fmla="*/ 8 w 8"/>
                  <a:gd name="T11" fmla="*/ 3 h 8"/>
                  <a:gd name="T12" fmla="*/ 8 w 8"/>
                  <a:gd name="T13" fmla="*/ 1 h 8"/>
                  <a:gd name="T14" fmla="*/ 6 w 8"/>
                  <a:gd name="T15" fmla="*/ 3 h 8"/>
                  <a:gd name="T16" fmla="*/ 4 w 8"/>
                  <a:gd name="T17" fmla="*/ 5 h 8"/>
                  <a:gd name="T18" fmla="*/ 4 w 8"/>
                  <a:gd name="T19" fmla="*/ 5 h 8"/>
                  <a:gd name="T20" fmla="*/ 6 w 8"/>
                  <a:gd name="T21" fmla="*/ 1 h 8"/>
                  <a:gd name="T22" fmla="*/ 4 w 8"/>
                  <a:gd name="T23" fmla="*/ 1 h 8"/>
                  <a:gd name="T24" fmla="*/ 3 w 8"/>
                  <a:gd name="T25" fmla="*/ 0 h 8"/>
                  <a:gd name="T26" fmla="*/ 0 w 8"/>
                  <a:gd name="T27" fmla="*/ 1 h 8"/>
                  <a:gd name="T28" fmla="*/ 2 w 8"/>
                  <a:gd name="T29" fmla="*/ 5 h 8"/>
                  <a:gd name="T30" fmla="*/ 2 w 8"/>
                  <a:gd name="T31" fmla="*/ 6 h 8"/>
                  <a:gd name="T32" fmla="*/ 3 w 8"/>
                  <a:gd name="T3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8">
                    <a:moveTo>
                      <a:pt x="3" y="6"/>
                    </a:moveTo>
                    <a:cubicBezTo>
                      <a:pt x="4" y="6"/>
                      <a:pt x="4" y="8"/>
                      <a:pt x="4" y="8"/>
                    </a:cubicBezTo>
                    <a:cubicBezTo>
                      <a:pt x="3" y="6"/>
                      <a:pt x="3" y="8"/>
                      <a:pt x="4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7" y="8"/>
                      <a:pt x="4" y="8"/>
                      <a:pt x="7" y="8"/>
                    </a:cubicBezTo>
                    <a:cubicBezTo>
                      <a:pt x="8" y="8"/>
                      <a:pt x="7" y="5"/>
                      <a:pt x="8" y="3"/>
                    </a:cubicBezTo>
                    <a:cubicBezTo>
                      <a:pt x="8" y="3"/>
                      <a:pt x="8" y="0"/>
                      <a:pt x="8" y="1"/>
                    </a:cubicBezTo>
                    <a:cubicBezTo>
                      <a:pt x="7" y="3"/>
                      <a:pt x="6" y="1"/>
                      <a:pt x="6" y="3"/>
                    </a:cubicBezTo>
                    <a:cubicBezTo>
                      <a:pt x="7" y="3"/>
                      <a:pt x="7" y="5"/>
                      <a:pt x="4" y="5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6" y="3"/>
                      <a:pt x="7" y="3"/>
                      <a:pt x="6" y="1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0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2" y="3"/>
                      <a:pt x="0" y="3"/>
                      <a:pt x="2" y="5"/>
                    </a:cubicBezTo>
                    <a:cubicBezTo>
                      <a:pt x="3" y="6"/>
                      <a:pt x="0" y="5"/>
                      <a:pt x="2" y="6"/>
                    </a:cubicBezTo>
                    <a:cubicBezTo>
                      <a:pt x="3" y="6"/>
                      <a:pt x="2" y="6"/>
                      <a:pt x="3" y="6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1" name="Freeform 2687"/>
              <p:cNvSpPr>
                <a:spLocks/>
              </p:cNvSpPr>
              <p:nvPr/>
            </p:nvSpPr>
            <p:spPr bwMode="auto">
              <a:xfrm>
                <a:off x="1191458" y="3179414"/>
                <a:ext cx="30890" cy="32671"/>
              </a:xfrm>
              <a:custGeom>
                <a:avLst/>
                <a:gdLst>
                  <a:gd name="T0" fmla="*/ 2 w 9"/>
                  <a:gd name="T1" fmla="*/ 1 h 9"/>
                  <a:gd name="T2" fmla="*/ 2 w 9"/>
                  <a:gd name="T3" fmla="*/ 3 h 9"/>
                  <a:gd name="T4" fmla="*/ 3 w 9"/>
                  <a:gd name="T5" fmla="*/ 3 h 9"/>
                  <a:gd name="T6" fmla="*/ 3 w 9"/>
                  <a:gd name="T7" fmla="*/ 4 h 9"/>
                  <a:gd name="T8" fmla="*/ 4 w 9"/>
                  <a:gd name="T9" fmla="*/ 6 h 9"/>
                  <a:gd name="T10" fmla="*/ 6 w 9"/>
                  <a:gd name="T11" fmla="*/ 7 h 9"/>
                  <a:gd name="T12" fmla="*/ 7 w 9"/>
                  <a:gd name="T13" fmla="*/ 7 h 9"/>
                  <a:gd name="T14" fmla="*/ 9 w 9"/>
                  <a:gd name="T15" fmla="*/ 7 h 9"/>
                  <a:gd name="T16" fmla="*/ 7 w 9"/>
                  <a:gd name="T17" fmla="*/ 7 h 9"/>
                  <a:gd name="T18" fmla="*/ 7 w 9"/>
                  <a:gd name="T19" fmla="*/ 6 h 9"/>
                  <a:gd name="T20" fmla="*/ 6 w 9"/>
                  <a:gd name="T21" fmla="*/ 6 h 9"/>
                  <a:gd name="T22" fmla="*/ 4 w 9"/>
                  <a:gd name="T23" fmla="*/ 4 h 9"/>
                  <a:gd name="T24" fmla="*/ 4 w 9"/>
                  <a:gd name="T25" fmla="*/ 3 h 9"/>
                  <a:gd name="T26" fmla="*/ 4 w 9"/>
                  <a:gd name="T27" fmla="*/ 3 h 9"/>
                  <a:gd name="T28" fmla="*/ 4 w 9"/>
                  <a:gd name="T29" fmla="*/ 1 h 9"/>
                  <a:gd name="T30" fmla="*/ 4 w 9"/>
                  <a:gd name="T31" fmla="*/ 0 h 9"/>
                  <a:gd name="T32" fmla="*/ 3 w 9"/>
                  <a:gd name="T33" fmla="*/ 0 h 9"/>
                  <a:gd name="T34" fmla="*/ 0 w 9"/>
                  <a:gd name="T35" fmla="*/ 1 h 9"/>
                  <a:gd name="T36" fmla="*/ 2 w 9"/>
                  <a:gd name="T3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2" y="1"/>
                      <a:pt x="3" y="3"/>
                      <a:pt x="2" y="3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3" y="6"/>
                      <a:pt x="4" y="6"/>
                    </a:cubicBezTo>
                    <a:cubicBezTo>
                      <a:pt x="6" y="7"/>
                      <a:pt x="4" y="7"/>
                      <a:pt x="6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4" y="6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2" name="Freeform 2688"/>
              <p:cNvSpPr>
                <a:spLocks/>
              </p:cNvSpPr>
              <p:nvPr/>
            </p:nvSpPr>
            <p:spPr bwMode="auto">
              <a:xfrm>
                <a:off x="1222347" y="3138903"/>
                <a:ext cx="3707" cy="10455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1 h 3"/>
                  <a:gd name="T4" fmla="*/ 0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3"/>
                      <a:pt x="0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3" name="Freeform 2689"/>
              <p:cNvSpPr>
                <a:spLocks/>
              </p:cNvSpPr>
              <p:nvPr/>
            </p:nvSpPr>
            <p:spPr bwMode="auto">
              <a:xfrm>
                <a:off x="1290303" y="3272203"/>
                <a:ext cx="11120" cy="3920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4" name="Freeform 2690"/>
              <p:cNvSpPr>
                <a:spLocks/>
              </p:cNvSpPr>
              <p:nvPr/>
            </p:nvSpPr>
            <p:spPr bwMode="auto">
              <a:xfrm>
                <a:off x="1226052" y="3167655"/>
                <a:ext cx="19769" cy="15683"/>
              </a:xfrm>
              <a:custGeom>
                <a:avLst/>
                <a:gdLst>
                  <a:gd name="T0" fmla="*/ 3 w 6"/>
                  <a:gd name="T1" fmla="*/ 3 h 4"/>
                  <a:gd name="T2" fmla="*/ 4 w 6"/>
                  <a:gd name="T3" fmla="*/ 3 h 4"/>
                  <a:gd name="T4" fmla="*/ 1 w 6"/>
                  <a:gd name="T5" fmla="*/ 1 h 4"/>
                  <a:gd name="T6" fmla="*/ 1 w 6"/>
                  <a:gd name="T7" fmla="*/ 1 h 4"/>
                  <a:gd name="T8" fmla="*/ 3 w 6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cubicBezTo>
                      <a:pt x="4" y="4"/>
                      <a:pt x="6" y="3"/>
                      <a:pt x="4" y="3"/>
                    </a:cubicBezTo>
                    <a:cubicBezTo>
                      <a:pt x="4" y="1"/>
                      <a:pt x="3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5" name="Freeform 2691"/>
              <p:cNvSpPr>
                <a:spLocks/>
              </p:cNvSpPr>
              <p:nvPr/>
            </p:nvSpPr>
            <p:spPr bwMode="auto">
              <a:xfrm>
                <a:off x="1229760" y="3161118"/>
                <a:ext cx="16063" cy="18296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3 w 5"/>
                  <a:gd name="T9" fmla="*/ 3 h 5"/>
                  <a:gd name="T10" fmla="*/ 5 w 5"/>
                  <a:gd name="T11" fmla="*/ 5 h 5"/>
                  <a:gd name="T12" fmla="*/ 5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5"/>
                      <a:pt x="5" y="5"/>
                      <a:pt x="5" y="3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3" y="3"/>
                      <a:pt x="3" y="3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6" name="Freeform 2692"/>
              <p:cNvSpPr>
                <a:spLocks/>
              </p:cNvSpPr>
              <p:nvPr/>
            </p:nvSpPr>
            <p:spPr bwMode="auto">
              <a:xfrm>
                <a:off x="1226054" y="3153278"/>
                <a:ext cx="9884" cy="14375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1 w 3"/>
                  <a:gd name="T5" fmla="*/ 0 h 4"/>
                  <a:gd name="T6" fmla="*/ 0 w 3"/>
                  <a:gd name="T7" fmla="*/ 2 h 4"/>
                  <a:gd name="T8" fmla="*/ 1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4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7" name="Freeform 2693"/>
              <p:cNvSpPr>
                <a:spLocks/>
              </p:cNvSpPr>
              <p:nvPr/>
            </p:nvSpPr>
            <p:spPr bwMode="auto">
              <a:xfrm>
                <a:off x="1249529" y="3179416"/>
                <a:ext cx="13591" cy="22216"/>
              </a:xfrm>
              <a:custGeom>
                <a:avLst/>
                <a:gdLst>
                  <a:gd name="T0" fmla="*/ 3 w 4"/>
                  <a:gd name="T1" fmla="*/ 3 h 6"/>
                  <a:gd name="T2" fmla="*/ 1 w 4"/>
                  <a:gd name="T3" fmla="*/ 3 h 6"/>
                  <a:gd name="T4" fmla="*/ 3 w 4"/>
                  <a:gd name="T5" fmla="*/ 4 h 6"/>
                  <a:gd name="T6" fmla="*/ 3 w 4"/>
                  <a:gd name="T7" fmla="*/ 6 h 6"/>
                  <a:gd name="T8" fmla="*/ 4 w 4"/>
                  <a:gd name="T9" fmla="*/ 3 h 6"/>
                  <a:gd name="T10" fmla="*/ 1 w 4"/>
                  <a:gd name="T11" fmla="*/ 0 h 6"/>
                  <a:gd name="T12" fmla="*/ 1 w 4"/>
                  <a:gd name="T13" fmla="*/ 1 h 6"/>
                  <a:gd name="T14" fmla="*/ 1 w 4"/>
                  <a:gd name="T15" fmla="*/ 3 h 6"/>
                  <a:gd name="T16" fmla="*/ 3 w 4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3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3" y="6"/>
                      <a:pt x="3" y="4"/>
                    </a:cubicBezTo>
                    <a:cubicBezTo>
                      <a:pt x="3" y="3"/>
                      <a:pt x="3" y="6"/>
                      <a:pt x="3" y="6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1" y="0"/>
                    </a:cubicBezTo>
                    <a:cubicBezTo>
                      <a:pt x="1" y="0"/>
                      <a:pt x="3" y="1"/>
                      <a:pt x="1" y="1"/>
                    </a:cubicBezTo>
                    <a:cubicBezTo>
                      <a:pt x="1" y="1"/>
                      <a:pt x="0" y="3"/>
                      <a:pt x="1" y="3"/>
                    </a:cubicBezTo>
                    <a:cubicBezTo>
                      <a:pt x="3" y="3"/>
                      <a:pt x="3" y="1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8" name="Freeform 2694"/>
              <p:cNvSpPr>
                <a:spLocks/>
              </p:cNvSpPr>
              <p:nvPr/>
            </p:nvSpPr>
            <p:spPr bwMode="auto">
              <a:xfrm>
                <a:off x="1249529" y="3189871"/>
                <a:ext cx="11120" cy="15683"/>
              </a:xfrm>
              <a:custGeom>
                <a:avLst/>
                <a:gdLst>
                  <a:gd name="T0" fmla="*/ 3 w 3"/>
                  <a:gd name="T1" fmla="*/ 1 h 4"/>
                  <a:gd name="T2" fmla="*/ 0 w 3"/>
                  <a:gd name="T3" fmla="*/ 1 h 4"/>
                  <a:gd name="T4" fmla="*/ 3 w 3"/>
                  <a:gd name="T5" fmla="*/ 3 h 4"/>
                  <a:gd name="T6" fmla="*/ 3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3"/>
                      <a:pt x="3" y="3"/>
                    </a:cubicBezTo>
                    <a:cubicBezTo>
                      <a:pt x="3" y="4"/>
                      <a:pt x="3" y="3"/>
                      <a:pt x="3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9" name="Freeform 2695"/>
              <p:cNvSpPr>
                <a:spLocks/>
              </p:cNvSpPr>
              <p:nvPr/>
            </p:nvSpPr>
            <p:spPr bwMode="auto">
              <a:xfrm>
                <a:off x="1260648" y="3201633"/>
                <a:ext cx="2471" cy="392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0" name="Freeform 2696"/>
              <p:cNvSpPr>
                <a:spLocks/>
              </p:cNvSpPr>
              <p:nvPr/>
            </p:nvSpPr>
            <p:spPr bwMode="auto">
              <a:xfrm>
                <a:off x="1311307" y="2525981"/>
                <a:ext cx="198926" cy="126767"/>
              </a:xfrm>
              <a:custGeom>
                <a:avLst/>
                <a:gdLst>
                  <a:gd name="T0" fmla="*/ 15 w 58"/>
                  <a:gd name="T1" fmla="*/ 32 h 34"/>
                  <a:gd name="T2" fmla="*/ 22 w 58"/>
                  <a:gd name="T3" fmla="*/ 29 h 34"/>
                  <a:gd name="T4" fmla="*/ 28 w 58"/>
                  <a:gd name="T5" fmla="*/ 29 h 34"/>
                  <a:gd name="T6" fmla="*/ 33 w 58"/>
                  <a:gd name="T7" fmla="*/ 21 h 34"/>
                  <a:gd name="T8" fmla="*/ 39 w 58"/>
                  <a:gd name="T9" fmla="*/ 18 h 34"/>
                  <a:gd name="T10" fmla="*/ 53 w 58"/>
                  <a:gd name="T11" fmla="*/ 14 h 34"/>
                  <a:gd name="T12" fmla="*/ 54 w 58"/>
                  <a:gd name="T13" fmla="*/ 9 h 34"/>
                  <a:gd name="T14" fmla="*/ 42 w 58"/>
                  <a:gd name="T15" fmla="*/ 4 h 34"/>
                  <a:gd name="T16" fmla="*/ 37 w 58"/>
                  <a:gd name="T17" fmla="*/ 6 h 34"/>
                  <a:gd name="T18" fmla="*/ 36 w 58"/>
                  <a:gd name="T19" fmla="*/ 4 h 34"/>
                  <a:gd name="T20" fmla="*/ 32 w 58"/>
                  <a:gd name="T21" fmla="*/ 4 h 34"/>
                  <a:gd name="T22" fmla="*/ 21 w 58"/>
                  <a:gd name="T23" fmla="*/ 1 h 34"/>
                  <a:gd name="T24" fmla="*/ 8 w 58"/>
                  <a:gd name="T25" fmla="*/ 4 h 34"/>
                  <a:gd name="T26" fmla="*/ 10 w 58"/>
                  <a:gd name="T27" fmla="*/ 7 h 34"/>
                  <a:gd name="T28" fmla="*/ 10 w 58"/>
                  <a:gd name="T29" fmla="*/ 11 h 34"/>
                  <a:gd name="T30" fmla="*/ 8 w 58"/>
                  <a:gd name="T31" fmla="*/ 12 h 34"/>
                  <a:gd name="T32" fmla="*/ 7 w 58"/>
                  <a:gd name="T33" fmla="*/ 15 h 34"/>
                  <a:gd name="T34" fmla="*/ 7 w 58"/>
                  <a:gd name="T35" fmla="*/ 17 h 34"/>
                  <a:gd name="T36" fmla="*/ 6 w 58"/>
                  <a:gd name="T37" fmla="*/ 18 h 34"/>
                  <a:gd name="T38" fmla="*/ 1 w 58"/>
                  <a:gd name="T39" fmla="*/ 23 h 34"/>
                  <a:gd name="T40" fmla="*/ 1 w 58"/>
                  <a:gd name="T41" fmla="*/ 25 h 34"/>
                  <a:gd name="T42" fmla="*/ 10 w 58"/>
                  <a:gd name="T43" fmla="*/ 28 h 34"/>
                  <a:gd name="T44" fmla="*/ 15 w 58"/>
                  <a:gd name="T4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34">
                    <a:moveTo>
                      <a:pt x="15" y="32"/>
                    </a:moveTo>
                    <a:cubicBezTo>
                      <a:pt x="17" y="34"/>
                      <a:pt x="19" y="32"/>
                      <a:pt x="22" y="29"/>
                    </a:cubicBezTo>
                    <a:cubicBezTo>
                      <a:pt x="25" y="29"/>
                      <a:pt x="24" y="31"/>
                      <a:pt x="28" y="29"/>
                    </a:cubicBezTo>
                    <a:cubicBezTo>
                      <a:pt x="32" y="28"/>
                      <a:pt x="28" y="23"/>
                      <a:pt x="33" y="21"/>
                    </a:cubicBezTo>
                    <a:cubicBezTo>
                      <a:pt x="37" y="21"/>
                      <a:pt x="33" y="20"/>
                      <a:pt x="39" y="18"/>
                    </a:cubicBezTo>
                    <a:cubicBezTo>
                      <a:pt x="44" y="15"/>
                      <a:pt x="49" y="14"/>
                      <a:pt x="53" y="14"/>
                    </a:cubicBezTo>
                    <a:cubicBezTo>
                      <a:pt x="58" y="12"/>
                      <a:pt x="57" y="9"/>
                      <a:pt x="54" y="9"/>
                    </a:cubicBezTo>
                    <a:cubicBezTo>
                      <a:pt x="51" y="9"/>
                      <a:pt x="49" y="4"/>
                      <a:pt x="42" y="4"/>
                    </a:cubicBezTo>
                    <a:cubicBezTo>
                      <a:pt x="36" y="4"/>
                      <a:pt x="39" y="6"/>
                      <a:pt x="37" y="6"/>
                    </a:cubicBezTo>
                    <a:cubicBezTo>
                      <a:pt x="36" y="6"/>
                      <a:pt x="37" y="6"/>
                      <a:pt x="36" y="4"/>
                    </a:cubicBezTo>
                    <a:cubicBezTo>
                      <a:pt x="35" y="4"/>
                      <a:pt x="35" y="4"/>
                      <a:pt x="32" y="4"/>
                    </a:cubicBezTo>
                    <a:cubicBezTo>
                      <a:pt x="25" y="3"/>
                      <a:pt x="26" y="0"/>
                      <a:pt x="21" y="1"/>
                    </a:cubicBezTo>
                    <a:cubicBezTo>
                      <a:pt x="15" y="3"/>
                      <a:pt x="6" y="3"/>
                      <a:pt x="8" y="4"/>
                    </a:cubicBezTo>
                    <a:cubicBezTo>
                      <a:pt x="8" y="4"/>
                      <a:pt x="8" y="6"/>
                      <a:pt x="10" y="7"/>
                    </a:cubicBezTo>
                    <a:cubicBezTo>
                      <a:pt x="14" y="9"/>
                      <a:pt x="10" y="9"/>
                      <a:pt x="10" y="11"/>
                    </a:cubicBezTo>
                    <a:cubicBezTo>
                      <a:pt x="10" y="12"/>
                      <a:pt x="8" y="11"/>
                      <a:pt x="8" y="12"/>
                    </a:cubicBezTo>
                    <a:cubicBezTo>
                      <a:pt x="8" y="14"/>
                      <a:pt x="6" y="15"/>
                      <a:pt x="7" y="15"/>
                    </a:cubicBezTo>
                    <a:cubicBezTo>
                      <a:pt x="8" y="15"/>
                      <a:pt x="10" y="17"/>
                      <a:pt x="7" y="17"/>
                    </a:cubicBezTo>
                    <a:cubicBezTo>
                      <a:pt x="4" y="17"/>
                      <a:pt x="4" y="17"/>
                      <a:pt x="6" y="18"/>
                    </a:cubicBezTo>
                    <a:cubicBezTo>
                      <a:pt x="6" y="20"/>
                      <a:pt x="1" y="21"/>
                      <a:pt x="1" y="23"/>
                    </a:cubicBezTo>
                    <a:cubicBezTo>
                      <a:pt x="1" y="25"/>
                      <a:pt x="0" y="25"/>
                      <a:pt x="1" y="25"/>
                    </a:cubicBezTo>
                    <a:cubicBezTo>
                      <a:pt x="3" y="25"/>
                      <a:pt x="4" y="25"/>
                      <a:pt x="10" y="28"/>
                    </a:cubicBezTo>
                    <a:cubicBezTo>
                      <a:pt x="14" y="29"/>
                      <a:pt x="14" y="32"/>
                      <a:pt x="15" y="32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1" name="Freeform 2697"/>
              <p:cNvSpPr>
                <a:spLocks/>
              </p:cNvSpPr>
              <p:nvPr/>
            </p:nvSpPr>
            <p:spPr bwMode="auto">
              <a:xfrm>
                <a:off x="1434863" y="2570414"/>
                <a:ext cx="332366" cy="163359"/>
              </a:xfrm>
              <a:custGeom>
                <a:avLst/>
                <a:gdLst>
                  <a:gd name="T0" fmla="*/ 72 w 97"/>
                  <a:gd name="T1" fmla="*/ 39 h 44"/>
                  <a:gd name="T2" fmla="*/ 80 w 97"/>
                  <a:gd name="T3" fmla="*/ 41 h 44"/>
                  <a:gd name="T4" fmla="*/ 90 w 97"/>
                  <a:gd name="T5" fmla="*/ 39 h 44"/>
                  <a:gd name="T6" fmla="*/ 90 w 97"/>
                  <a:gd name="T7" fmla="*/ 34 h 44"/>
                  <a:gd name="T8" fmla="*/ 83 w 97"/>
                  <a:gd name="T9" fmla="*/ 33 h 44"/>
                  <a:gd name="T10" fmla="*/ 89 w 97"/>
                  <a:gd name="T11" fmla="*/ 31 h 44"/>
                  <a:gd name="T12" fmla="*/ 96 w 97"/>
                  <a:gd name="T13" fmla="*/ 34 h 44"/>
                  <a:gd name="T14" fmla="*/ 93 w 97"/>
                  <a:gd name="T15" fmla="*/ 28 h 44"/>
                  <a:gd name="T16" fmla="*/ 85 w 97"/>
                  <a:gd name="T17" fmla="*/ 25 h 44"/>
                  <a:gd name="T18" fmla="*/ 78 w 97"/>
                  <a:gd name="T19" fmla="*/ 20 h 44"/>
                  <a:gd name="T20" fmla="*/ 71 w 97"/>
                  <a:gd name="T21" fmla="*/ 5 h 44"/>
                  <a:gd name="T22" fmla="*/ 61 w 97"/>
                  <a:gd name="T23" fmla="*/ 2 h 44"/>
                  <a:gd name="T24" fmla="*/ 62 w 97"/>
                  <a:gd name="T25" fmla="*/ 13 h 44"/>
                  <a:gd name="T26" fmla="*/ 57 w 97"/>
                  <a:gd name="T27" fmla="*/ 13 h 44"/>
                  <a:gd name="T28" fmla="*/ 50 w 97"/>
                  <a:gd name="T29" fmla="*/ 3 h 44"/>
                  <a:gd name="T30" fmla="*/ 47 w 97"/>
                  <a:gd name="T31" fmla="*/ 6 h 44"/>
                  <a:gd name="T32" fmla="*/ 42 w 97"/>
                  <a:gd name="T33" fmla="*/ 9 h 44"/>
                  <a:gd name="T34" fmla="*/ 31 w 97"/>
                  <a:gd name="T35" fmla="*/ 5 h 44"/>
                  <a:gd name="T36" fmla="*/ 26 w 97"/>
                  <a:gd name="T37" fmla="*/ 5 h 44"/>
                  <a:gd name="T38" fmla="*/ 13 w 97"/>
                  <a:gd name="T39" fmla="*/ 3 h 44"/>
                  <a:gd name="T40" fmla="*/ 6 w 97"/>
                  <a:gd name="T41" fmla="*/ 9 h 44"/>
                  <a:gd name="T42" fmla="*/ 1 w 97"/>
                  <a:gd name="T43" fmla="*/ 16 h 44"/>
                  <a:gd name="T44" fmla="*/ 14 w 97"/>
                  <a:gd name="T45" fmla="*/ 17 h 44"/>
                  <a:gd name="T46" fmla="*/ 6 w 97"/>
                  <a:gd name="T47" fmla="*/ 23 h 44"/>
                  <a:gd name="T48" fmla="*/ 21 w 97"/>
                  <a:gd name="T49" fmla="*/ 25 h 44"/>
                  <a:gd name="T50" fmla="*/ 36 w 97"/>
                  <a:gd name="T51" fmla="*/ 27 h 44"/>
                  <a:gd name="T52" fmla="*/ 32 w 97"/>
                  <a:gd name="T53" fmla="*/ 28 h 44"/>
                  <a:gd name="T54" fmla="*/ 14 w 97"/>
                  <a:gd name="T55" fmla="*/ 34 h 44"/>
                  <a:gd name="T56" fmla="*/ 31 w 97"/>
                  <a:gd name="T57" fmla="*/ 42 h 44"/>
                  <a:gd name="T58" fmla="*/ 42 w 97"/>
                  <a:gd name="T59" fmla="*/ 44 h 44"/>
                  <a:gd name="T60" fmla="*/ 62 w 97"/>
                  <a:gd name="T61" fmla="*/ 39 h 44"/>
                  <a:gd name="T62" fmla="*/ 68 w 97"/>
                  <a:gd name="T6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44">
                    <a:moveTo>
                      <a:pt x="68" y="36"/>
                    </a:moveTo>
                    <a:cubicBezTo>
                      <a:pt x="68" y="39"/>
                      <a:pt x="68" y="36"/>
                      <a:pt x="72" y="39"/>
                    </a:cubicBezTo>
                    <a:cubicBezTo>
                      <a:pt x="78" y="39"/>
                      <a:pt x="71" y="39"/>
                      <a:pt x="75" y="41"/>
                    </a:cubicBezTo>
                    <a:cubicBezTo>
                      <a:pt x="78" y="42"/>
                      <a:pt x="76" y="39"/>
                      <a:pt x="80" y="41"/>
                    </a:cubicBezTo>
                    <a:cubicBezTo>
                      <a:pt x="85" y="42"/>
                      <a:pt x="83" y="41"/>
                      <a:pt x="85" y="41"/>
                    </a:cubicBezTo>
                    <a:cubicBezTo>
                      <a:pt x="86" y="42"/>
                      <a:pt x="87" y="39"/>
                      <a:pt x="90" y="39"/>
                    </a:cubicBezTo>
                    <a:cubicBezTo>
                      <a:pt x="90" y="39"/>
                      <a:pt x="93" y="37"/>
                      <a:pt x="90" y="36"/>
                    </a:cubicBezTo>
                    <a:cubicBezTo>
                      <a:pt x="90" y="36"/>
                      <a:pt x="92" y="36"/>
                      <a:pt x="90" y="34"/>
                    </a:cubicBezTo>
                    <a:cubicBezTo>
                      <a:pt x="87" y="34"/>
                      <a:pt x="85" y="37"/>
                      <a:pt x="85" y="36"/>
                    </a:cubicBezTo>
                    <a:cubicBezTo>
                      <a:pt x="86" y="34"/>
                      <a:pt x="82" y="34"/>
                      <a:pt x="83" y="33"/>
                    </a:cubicBezTo>
                    <a:cubicBezTo>
                      <a:pt x="85" y="33"/>
                      <a:pt x="86" y="34"/>
                      <a:pt x="87" y="34"/>
                    </a:cubicBezTo>
                    <a:cubicBezTo>
                      <a:pt x="90" y="33"/>
                      <a:pt x="86" y="34"/>
                      <a:pt x="89" y="31"/>
                    </a:cubicBezTo>
                    <a:cubicBezTo>
                      <a:pt x="90" y="31"/>
                      <a:pt x="90" y="34"/>
                      <a:pt x="93" y="33"/>
                    </a:cubicBezTo>
                    <a:cubicBezTo>
                      <a:pt x="94" y="31"/>
                      <a:pt x="93" y="34"/>
                      <a:pt x="96" y="34"/>
                    </a:cubicBezTo>
                    <a:cubicBezTo>
                      <a:pt x="97" y="34"/>
                      <a:pt x="97" y="31"/>
                      <a:pt x="96" y="30"/>
                    </a:cubicBezTo>
                    <a:cubicBezTo>
                      <a:pt x="96" y="28"/>
                      <a:pt x="93" y="30"/>
                      <a:pt x="93" y="28"/>
                    </a:cubicBezTo>
                    <a:cubicBezTo>
                      <a:pt x="93" y="27"/>
                      <a:pt x="92" y="28"/>
                      <a:pt x="86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7"/>
                      <a:pt x="80" y="25"/>
                      <a:pt x="80" y="23"/>
                    </a:cubicBezTo>
                    <a:cubicBezTo>
                      <a:pt x="79" y="20"/>
                      <a:pt x="76" y="22"/>
                      <a:pt x="78" y="20"/>
                    </a:cubicBezTo>
                    <a:cubicBezTo>
                      <a:pt x="79" y="17"/>
                      <a:pt x="79" y="16"/>
                      <a:pt x="76" y="14"/>
                    </a:cubicBezTo>
                    <a:cubicBezTo>
                      <a:pt x="75" y="13"/>
                      <a:pt x="75" y="8"/>
                      <a:pt x="71" y="5"/>
                    </a:cubicBezTo>
                    <a:cubicBezTo>
                      <a:pt x="69" y="2"/>
                      <a:pt x="71" y="3"/>
                      <a:pt x="67" y="2"/>
                    </a:cubicBezTo>
                    <a:cubicBezTo>
                      <a:pt x="62" y="0"/>
                      <a:pt x="65" y="3"/>
                      <a:pt x="61" y="2"/>
                    </a:cubicBezTo>
                    <a:cubicBezTo>
                      <a:pt x="58" y="0"/>
                      <a:pt x="57" y="2"/>
                      <a:pt x="57" y="3"/>
                    </a:cubicBezTo>
                    <a:cubicBezTo>
                      <a:pt x="60" y="6"/>
                      <a:pt x="58" y="9"/>
                      <a:pt x="62" y="13"/>
                    </a:cubicBezTo>
                    <a:cubicBezTo>
                      <a:pt x="65" y="14"/>
                      <a:pt x="61" y="16"/>
                      <a:pt x="61" y="16"/>
                    </a:cubicBezTo>
                    <a:cubicBezTo>
                      <a:pt x="61" y="16"/>
                      <a:pt x="60" y="16"/>
                      <a:pt x="57" y="13"/>
                    </a:cubicBezTo>
                    <a:cubicBezTo>
                      <a:pt x="56" y="9"/>
                      <a:pt x="57" y="6"/>
                      <a:pt x="53" y="6"/>
                    </a:cubicBezTo>
                    <a:cubicBezTo>
                      <a:pt x="49" y="5"/>
                      <a:pt x="53" y="5"/>
                      <a:pt x="50" y="3"/>
                    </a:cubicBezTo>
                    <a:cubicBezTo>
                      <a:pt x="46" y="3"/>
                      <a:pt x="42" y="3"/>
                      <a:pt x="46" y="5"/>
                    </a:cubicBezTo>
                    <a:cubicBezTo>
                      <a:pt x="49" y="6"/>
                      <a:pt x="46" y="6"/>
                      <a:pt x="47" y="6"/>
                    </a:cubicBezTo>
                    <a:cubicBezTo>
                      <a:pt x="50" y="6"/>
                      <a:pt x="51" y="8"/>
                      <a:pt x="46" y="8"/>
                    </a:cubicBezTo>
                    <a:cubicBezTo>
                      <a:pt x="42" y="6"/>
                      <a:pt x="44" y="11"/>
                      <a:pt x="42" y="9"/>
                    </a:cubicBezTo>
                    <a:cubicBezTo>
                      <a:pt x="39" y="8"/>
                      <a:pt x="46" y="6"/>
                      <a:pt x="39" y="5"/>
                    </a:cubicBezTo>
                    <a:cubicBezTo>
                      <a:pt x="33" y="3"/>
                      <a:pt x="32" y="3"/>
                      <a:pt x="31" y="5"/>
                    </a:cubicBezTo>
                    <a:cubicBezTo>
                      <a:pt x="28" y="6"/>
                      <a:pt x="33" y="6"/>
                      <a:pt x="26" y="8"/>
                    </a:cubicBezTo>
                    <a:cubicBezTo>
                      <a:pt x="22" y="8"/>
                      <a:pt x="28" y="6"/>
                      <a:pt x="26" y="5"/>
                    </a:cubicBezTo>
                    <a:cubicBezTo>
                      <a:pt x="26" y="3"/>
                      <a:pt x="29" y="2"/>
                      <a:pt x="26" y="0"/>
                    </a:cubicBezTo>
                    <a:cubicBezTo>
                      <a:pt x="22" y="0"/>
                      <a:pt x="17" y="3"/>
                      <a:pt x="13" y="3"/>
                    </a:cubicBezTo>
                    <a:cubicBezTo>
                      <a:pt x="10" y="3"/>
                      <a:pt x="8" y="6"/>
                      <a:pt x="4" y="8"/>
                    </a:cubicBezTo>
                    <a:cubicBezTo>
                      <a:pt x="1" y="9"/>
                      <a:pt x="6" y="9"/>
                      <a:pt x="6" y="9"/>
                    </a:cubicBezTo>
                    <a:cubicBezTo>
                      <a:pt x="6" y="11"/>
                      <a:pt x="4" y="9"/>
                      <a:pt x="1" y="13"/>
                    </a:cubicBezTo>
                    <a:cubicBezTo>
                      <a:pt x="0" y="16"/>
                      <a:pt x="0" y="17"/>
                      <a:pt x="1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6" y="19"/>
                      <a:pt x="13" y="17"/>
                      <a:pt x="14" y="17"/>
                    </a:cubicBezTo>
                    <a:cubicBezTo>
                      <a:pt x="15" y="17"/>
                      <a:pt x="21" y="17"/>
                      <a:pt x="10" y="20"/>
                    </a:cubicBezTo>
                    <a:cubicBezTo>
                      <a:pt x="4" y="20"/>
                      <a:pt x="3" y="22"/>
                      <a:pt x="6" y="23"/>
                    </a:cubicBezTo>
                    <a:cubicBezTo>
                      <a:pt x="8" y="25"/>
                      <a:pt x="8" y="25"/>
                      <a:pt x="13" y="25"/>
                    </a:cubicBezTo>
                    <a:cubicBezTo>
                      <a:pt x="17" y="25"/>
                      <a:pt x="15" y="25"/>
                      <a:pt x="21" y="25"/>
                    </a:cubicBezTo>
                    <a:cubicBezTo>
                      <a:pt x="25" y="25"/>
                      <a:pt x="26" y="23"/>
                      <a:pt x="31" y="25"/>
                    </a:cubicBezTo>
                    <a:cubicBezTo>
                      <a:pt x="36" y="27"/>
                      <a:pt x="35" y="25"/>
                      <a:pt x="36" y="27"/>
                    </a:cubicBezTo>
                    <a:cubicBezTo>
                      <a:pt x="37" y="27"/>
                      <a:pt x="42" y="28"/>
                      <a:pt x="39" y="28"/>
                    </a:cubicBezTo>
                    <a:cubicBezTo>
                      <a:pt x="36" y="28"/>
                      <a:pt x="37" y="28"/>
                      <a:pt x="32" y="28"/>
                    </a:cubicBezTo>
                    <a:cubicBezTo>
                      <a:pt x="26" y="27"/>
                      <a:pt x="18" y="28"/>
                      <a:pt x="13" y="28"/>
                    </a:cubicBezTo>
                    <a:cubicBezTo>
                      <a:pt x="7" y="30"/>
                      <a:pt x="11" y="33"/>
                      <a:pt x="14" y="34"/>
                    </a:cubicBezTo>
                    <a:cubicBezTo>
                      <a:pt x="17" y="37"/>
                      <a:pt x="26" y="36"/>
                      <a:pt x="28" y="36"/>
                    </a:cubicBezTo>
                    <a:cubicBezTo>
                      <a:pt x="32" y="36"/>
                      <a:pt x="28" y="41"/>
                      <a:pt x="31" y="42"/>
                    </a:cubicBezTo>
                    <a:cubicBezTo>
                      <a:pt x="32" y="44"/>
                      <a:pt x="32" y="44"/>
                      <a:pt x="35" y="44"/>
                    </a:cubicBezTo>
                    <a:cubicBezTo>
                      <a:pt x="39" y="44"/>
                      <a:pt x="42" y="44"/>
                      <a:pt x="42" y="44"/>
                    </a:cubicBezTo>
                    <a:cubicBezTo>
                      <a:pt x="44" y="42"/>
                      <a:pt x="53" y="42"/>
                      <a:pt x="56" y="41"/>
                    </a:cubicBezTo>
                    <a:cubicBezTo>
                      <a:pt x="58" y="39"/>
                      <a:pt x="60" y="41"/>
                      <a:pt x="62" y="39"/>
                    </a:cubicBezTo>
                    <a:cubicBezTo>
                      <a:pt x="65" y="36"/>
                      <a:pt x="62" y="36"/>
                      <a:pt x="65" y="36"/>
                    </a:cubicBezTo>
                    <a:cubicBezTo>
                      <a:pt x="67" y="34"/>
                      <a:pt x="68" y="34"/>
                      <a:pt x="68" y="36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2" name="Freeform 2698"/>
              <p:cNvSpPr>
                <a:spLocks/>
              </p:cNvSpPr>
              <p:nvPr/>
            </p:nvSpPr>
            <p:spPr bwMode="auto">
              <a:xfrm>
                <a:off x="1647378" y="2559959"/>
                <a:ext cx="58072" cy="28751"/>
              </a:xfrm>
              <a:custGeom>
                <a:avLst/>
                <a:gdLst>
                  <a:gd name="T0" fmla="*/ 12 w 17"/>
                  <a:gd name="T1" fmla="*/ 8 h 8"/>
                  <a:gd name="T2" fmla="*/ 14 w 17"/>
                  <a:gd name="T3" fmla="*/ 5 h 8"/>
                  <a:gd name="T4" fmla="*/ 14 w 17"/>
                  <a:gd name="T5" fmla="*/ 2 h 8"/>
                  <a:gd name="T6" fmla="*/ 9 w 17"/>
                  <a:gd name="T7" fmla="*/ 0 h 8"/>
                  <a:gd name="T8" fmla="*/ 3 w 17"/>
                  <a:gd name="T9" fmla="*/ 3 h 8"/>
                  <a:gd name="T10" fmla="*/ 6 w 17"/>
                  <a:gd name="T11" fmla="*/ 5 h 8"/>
                  <a:gd name="T12" fmla="*/ 10 w 17"/>
                  <a:gd name="T13" fmla="*/ 8 h 8"/>
                  <a:gd name="T14" fmla="*/ 12 w 17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12" y="8"/>
                    </a:moveTo>
                    <a:cubicBezTo>
                      <a:pt x="12" y="6"/>
                      <a:pt x="13" y="6"/>
                      <a:pt x="14" y="5"/>
                    </a:cubicBezTo>
                    <a:cubicBezTo>
                      <a:pt x="14" y="3"/>
                      <a:pt x="17" y="2"/>
                      <a:pt x="14" y="2"/>
                    </a:cubicBezTo>
                    <a:cubicBezTo>
                      <a:pt x="13" y="0"/>
                      <a:pt x="14" y="0"/>
                      <a:pt x="9" y="0"/>
                    </a:cubicBezTo>
                    <a:cubicBezTo>
                      <a:pt x="3" y="0"/>
                      <a:pt x="0" y="3"/>
                      <a:pt x="3" y="3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6" y="5"/>
                      <a:pt x="9" y="6"/>
                      <a:pt x="10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3" name="Freeform 2699"/>
              <p:cNvSpPr>
                <a:spLocks/>
              </p:cNvSpPr>
              <p:nvPr/>
            </p:nvSpPr>
            <p:spPr bwMode="auto">
              <a:xfrm>
                <a:off x="1958741" y="2548198"/>
                <a:ext cx="523876" cy="393368"/>
              </a:xfrm>
              <a:custGeom>
                <a:avLst/>
                <a:gdLst>
                  <a:gd name="T0" fmla="*/ 48 w 153"/>
                  <a:gd name="T1" fmla="*/ 37 h 106"/>
                  <a:gd name="T2" fmla="*/ 61 w 153"/>
                  <a:gd name="T3" fmla="*/ 33 h 106"/>
                  <a:gd name="T4" fmla="*/ 73 w 153"/>
                  <a:gd name="T5" fmla="*/ 40 h 106"/>
                  <a:gd name="T6" fmla="*/ 73 w 153"/>
                  <a:gd name="T7" fmla="*/ 48 h 106"/>
                  <a:gd name="T8" fmla="*/ 92 w 153"/>
                  <a:gd name="T9" fmla="*/ 54 h 106"/>
                  <a:gd name="T10" fmla="*/ 84 w 153"/>
                  <a:gd name="T11" fmla="*/ 68 h 106"/>
                  <a:gd name="T12" fmla="*/ 73 w 153"/>
                  <a:gd name="T13" fmla="*/ 76 h 106"/>
                  <a:gd name="T14" fmla="*/ 73 w 153"/>
                  <a:gd name="T15" fmla="*/ 84 h 106"/>
                  <a:gd name="T16" fmla="*/ 86 w 153"/>
                  <a:gd name="T17" fmla="*/ 84 h 106"/>
                  <a:gd name="T18" fmla="*/ 98 w 153"/>
                  <a:gd name="T19" fmla="*/ 90 h 106"/>
                  <a:gd name="T20" fmla="*/ 109 w 153"/>
                  <a:gd name="T21" fmla="*/ 98 h 106"/>
                  <a:gd name="T22" fmla="*/ 124 w 153"/>
                  <a:gd name="T23" fmla="*/ 98 h 106"/>
                  <a:gd name="T24" fmla="*/ 117 w 153"/>
                  <a:gd name="T25" fmla="*/ 92 h 106"/>
                  <a:gd name="T26" fmla="*/ 133 w 153"/>
                  <a:gd name="T27" fmla="*/ 98 h 106"/>
                  <a:gd name="T28" fmla="*/ 135 w 153"/>
                  <a:gd name="T29" fmla="*/ 92 h 106"/>
                  <a:gd name="T30" fmla="*/ 131 w 153"/>
                  <a:gd name="T31" fmla="*/ 84 h 106"/>
                  <a:gd name="T32" fmla="*/ 120 w 153"/>
                  <a:gd name="T33" fmla="*/ 73 h 106"/>
                  <a:gd name="T34" fmla="*/ 119 w 153"/>
                  <a:gd name="T35" fmla="*/ 68 h 106"/>
                  <a:gd name="T36" fmla="*/ 128 w 153"/>
                  <a:gd name="T37" fmla="*/ 72 h 106"/>
                  <a:gd name="T38" fmla="*/ 141 w 153"/>
                  <a:gd name="T39" fmla="*/ 76 h 106"/>
                  <a:gd name="T40" fmla="*/ 148 w 153"/>
                  <a:gd name="T41" fmla="*/ 70 h 106"/>
                  <a:gd name="T42" fmla="*/ 142 w 153"/>
                  <a:gd name="T43" fmla="*/ 61 h 106"/>
                  <a:gd name="T44" fmla="*/ 134 w 153"/>
                  <a:gd name="T45" fmla="*/ 54 h 106"/>
                  <a:gd name="T46" fmla="*/ 117 w 153"/>
                  <a:gd name="T47" fmla="*/ 48 h 106"/>
                  <a:gd name="T48" fmla="*/ 119 w 153"/>
                  <a:gd name="T49" fmla="*/ 40 h 106"/>
                  <a:gd name="T50" fmla="*/ 115 w 153"/>
                  <a:gd name="T51" fmla="*/ 34 h 106"/>
                  <a:gd name="T52" fmla="*/ 110 w 153"/>
                  <a:gd name="T53" fmla="*/ 29 h 106"/>
                  <a:gd name="T54" fmla="*/ 99 w 153"/>
                  <a:gd name="T55" fmla="*/ 26 h 106"/>
                  <a:gd name="T56" fmla="*/ 86 w 153"/>
                  <a:gd name="T57" fmla="*/ 19 h 106"/>
                  <a:gd name="T58" fmla="*/ 72 w 153"/>
                  <a:gd name="T59" fmla="*/ 12 h 106"/>
                  <a:gd name="T60" fmla="*/ 54 w 153"/>
                  <a:gd name="T61" fmla="*/ 14 h 106"/>
                  <a:gd name="T62" fmla="*/ 48 w 153"/>
                  <a:gd name="T63" fmla="*/ 8 h 106"/>
                  <a:gd name="T64" fmla="*/ 26 w 153"/>
                  <a:gd name="T65" fmla="*/ 8 h 106"/>
                  <a:gd name="T66" fmla="*/ 23 w 153"/>
                  <a:gd name="T67" fmla="*/ 19 h 106"/>
                  <a:gd name="T68" fmla="*/ 20 w 153"/>
                  <a:gd name="T69" fmla="*/ 15 h 106"/>
                  <a:gd name="T70" fmla="*/ 27 w 153"/>
                  <a:gd name="T71" fmla="*/ 3 h 106"/>
                  <a:gd name="T72" fmla="*/ 4 w 153"/>
                  <a:gd name="T73" fmla="*/ 12 h 106"/>
                  <a:gd name="T74" fmla="*/ 8 w 153"/>
                  <a:gd name="T75" fmla="*/ 26 h 106"/>
                  <a:gd name="T76" fmla="*/ 8 w 153"/>
                  <a:gd name="T77" fmla="*/ 33 h 106"/>
                  <a:gd name="T78" fmla="*/ 29 w 153"/>
                  <a:gd name="T79" fmla="*/ 36 h 106"/>
                  <a:gd name="T80" fmla="*/ 47 w 153"/>
                  <a:gd name="T81" fmla="*/ 3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106">
                    <a:moveTo>
                      <a:pt x="47" y="37"/>
                    </a:moveTo>
                    <a:cubicBezTo>
                      <a:pt x="51" y="40"/>
                      <a:pt x="51" y="40"/>
                      <a:pt x="48" y="37"/>
                    </a:cubicBezTo>
                    <a:cubicBezTo>
                      <a:pt x="45" y="34"/>
                      <a:pt x="54" y="37"/>
                      <a:pt x="59" y="37"/>
                    </a:cubicBezTo>
                    <a:cubicBezTo>
                      <a:pt x="63" y="37"/>
                      <a:pt x="59" y="31"/>
                      <a:pt x="61" y="33"/>
                    </a:cubicBezTo>
                    <a:cubicBezTo>
                      <a:pt x="63" y="36"/>
                      <a:pt x="65" y="33"/>
                      <a:pt x="66" y="36"/>
                    </a:cubicBezTo>
                    <a:cubicBezTo>
                      <a:pt x="66" y="40"/>
                      <a:pt x="67" y="39"/>
                      <a:pt x="73" y="40"/>
                    </a:cubicBezTo>
                    <a:cubicBezTo>
                      <a:pt x="79" y="42"/>
                      <a:pt x="76" y="45"/>
                      <a:pt x="73" y="45"/>
                    </a:cubicBezTo>
                    <a:cubicBezTo>
                      <a:pt x="70" y="45"/>
                      <a:pt x="69" y="48"/>
                      <a:pt x="73" y="48"/>
                    </a:cubicBezTo>
                    <a:cubicBezTo>
                      <a:pt x="79" y="47"/>
                      <a:pt x="84" y="48"/>
                      <a:pt x="86" y="50"/>
                    </a:cubicBezTo>
                    <a:cubicBezTo>
                      <a:pt x="87" y="51"/>
                      <a:pt x="91" y="51"/>
                      <a:pt x="92" y="54"/>
                    </a:cubicBezTo>
                    <a:cubicBezTo>
                      <a:pt x="92" y="58"/>
                      <a:pt x="95" y="61"/>
                      <a:pt x="92" y="61"/>
                    </a:cubicBezTo>
                    <a:cubicBezTo>
                      <a:pt x="91" y="64"/>
                      <a:pt x="90" y="65"/>
                      <a:pt x="84" y="68"/>
                    </a:cubicBezTo>
                    <a:cubicBezTo>
                      <a:pt x="80" y="72"/>
                      <a:pt x="91" y="76"/>
                      <a:pt x="87" y="75"/>
                    </a:cubicBezTo>
                    <a:cubicBezTo>
                      <a:pt x="81" y="73"/>
                      <a:pt x="83" y="78"/>
                      <a:pt x="73" y="76"/>
                    </a:cubicBezTo>
                    <a:cubicBezTo>
                      <a:pt x="62" y="73"/>
                      <a:pt x="70" y="76"/>
                      <a:pt x="65" y="79"/>
                    </a:cubicBezTo>
                    <a:cubicBezTo>
                      <a:pt x="61" y="81"/>
                      <a:pt x="66" y="87"/>
                      <a:pt x="73" y="84"/>
                    </a:cubicBezTo>
                    <a:cubicBezTo>
                      <a:pt x="80" y="81"/>
                      <a:pt x="80" y="87"/>
                      <a:pt x="83" y="84"/>
                    </a:cubicBezTo>
                    <a:cubicBezTo>
                      <a:pt x="86" y="81"/>
                      <a:pt x="84" y="87"/>
                      <a:pt x="86" y="84"/>
                    </a:cubicBezTo>
                    <a:cubicBezTo>
                      <a:pt x="87" y="82"/>
                      <a:pt x="86" y="81"/>
                      <a:pt x="92" y="87"/>
                    </a:cubicBezTo>
                    <a:cubicBezTo>
                      <a:pt x="97" y="93"/>
                      <a:pt x="94" y="87"/>
                      <a:pt x="98" y="90"/>
                    </a:cubicBezTo>
                    <a:cubicBezTo>
                      <a:pt x="102" y="93"/>
                      <a:pt x="92" y="89"/>
                      <a:pt x="98" y="93"/>
                    </a:cubicBezTo>
                    <a:cubicBezTo>
                      <a:pt x="101" y="98"/>
                      <a:pt x="108" y="95"/>
                      <a:pt x="109" y="98"/>
                    </a:cubicBezTo>
                    <a:cubicBezTo>
                      <a:pt x="112" y="101"/>
                      <a:pt x="119" y="103"/>
                      <a:pt x="124" y="104"/>
                    </a:cubicBezTo>
                    <a:cubicBezTo>
                      <a:pt x="128" y="106"/>
                      <a:pt x="128" y="101"/>
                      <a:pt x="124" y="98"/>
                    </a:cubicBezTo>
                    <a:cubicBezTo>
                      <a:pt x="120" y="95"/>
                      <a:pt x="110" y="92"/>
                      <a:pt x="112" y="89"/>
                    </a:cubicBezTo>
                    <a:cubicBezTo>
                      <a:pt x="113" y="87"/>
                      <a:pt x="117" y="93"/>
                      <a:pt x="117" y="92"/>
                    </a:cubicBezTo>
                    <a:cubicBezTo>
                      <a:pt x="119" y="89"/>
                      <a:pt x="122" y="95"/>
                      <a:pt x="127" y="95"/>
                    </a:cubicBezTo>
                    <a:cubicBezTo>
                      <a:pt x="131" y="95"/>
                      <a:pt x="133" y="103"/>
                      <a:pt x="133" y="98"/>
                    </a:cubicBezTo>
                    <a:cubicBezTo>
                      <a:pt x="133" y="93"/>
                      <a:pt x="134" y="100"/>
                      <a:pt x="133" y="93"/>
                    </a:cubicBezTo>
                    <a:cubicBezTo>
                      <a:pt x="133" y="89"/>
                      <a:pt x="134" y="96"/>
                      <a:pt x="135" y="92"/>
                    </a:cubicBezTo>
                    <a:cubicBezTo>
                      <a:pt x="137" y="87"/>
                      <a:pt x="131" y="90"/>
                      <a:pt x="133" y="87"/>
                    </a:cubicBezTo>
                    <a:cubicBezTo>
                      <a:pt x="135" y="86"/>
                      <a:pt x="128" y="87"/>
                      <a:pt x="131" y="84"/>
                    </a:cubicBezTo>
                    <a:cubicBezTo>
                      <a:pt x="133" y="82"/>
                      <a:pt x="133" y="81"/>
                      <a:pt x="126" y="79"/>
                    </a:cubicBezTo>
                    <a:cubicBezTo>
                      <a:pt x="122" y="78"/>
                      <a:pt x="123" y="73"/>
                      <a:pt x="120" y="73"/>
                    </a:cubicBezTo>
                    <a:cubicBezTo>
                      <a:pt x="116" y="75"/>
                      <a:pt x="115" y="72"/>
                      <a:pt x="119" y="72"/>
                    </a:cubicBezTo>
                    <a:cubicBezTo>
                      <a:pt x="123" y="72"/>
                      <a:pt x="116" y="67"/>
                      <a:pt x="119" y="68"/>
                    </a:cubicBezTo>
                    <a:cubicBezTo>
                      <a:pt x="123" y="68"/>
                      <a:pt x="122" y="64"/>
                      <a:pt x="124" y="68"/>
                    </a:cubicBezTo>
                    <a:cubicBezTo>
                      <a:pt x="126" y="72"/>
                      <a:pt x="127" y="68"/>
                      <a:pt x="128" y="72"/>
                    </a:cubicBezTo>
                    <a:cubicBezTo>
                      <a:pt x="128" y="73"/>
                      <a:pt x="130" y="72"/>
                      <a:pt x="130" y="73"/>
                    </a:cubicBezTo>
                    <a:cubicBezTo>
                      <a:pt x="130" y="75"/>
                      <a:pt x="142" y="84"/>
                      <a:pt x="141" y="76"/>
                    </a:cubicBezTo>
                    <a:cubicBezTo>
                      <a:pt x="141" y="72"/>
                      <a:pt x="148" y="75"/>
                      <a:pt x="148" y="73"/>
                    </a:cubicBezTo>
                    <a:cubicBezTo>
                      <a:pt x="145" y="70"/>
                      <a:pt x="149" y="72"/>
                      <a:pt x="148" y="70"/>
                    </a:cubicBezTo>
                    <a:cubicBezTo>
                      <a:pt x="147" y="68"/>
                      <a:pt x="153" y="68"/>
                      <a:pt x="151" y="64"/>
                    </a:cubicBezTo>
                    <a:cubicBezTo>
                      <a:pt x="148" y="58"/>
                      <a:pt x="141" y="65"/>
                      <a:pt x="142" y="61"/>
                    </a:cubicBezTo>
                    <a:cubicBezTo>
                      <a:pt x="144" y="56"/>
                      <a:pt x="137" y="62"/>
                      <a:pt x="140" y="59"/>
                    </a:cubicBezTo>
                    <a:cubicBezTo>
                      <a:pt x="141" y="56"/>
                      <a:pt x="138" y="58"/>
                      <a:pt x="134" y="54"/>
                    </a:cubicBezTo>
                    <a:cubicBezTo>
                      <a:pt x="130" y="51"/>
                      <a:pt x="124" y="54"/>
                      <a:pt x="123" y="51"/>
                    </a:cubicBezTo>
                    <a:cubicBezTo>
                      <a:pt x="123" y="48"/>
                      <a:pt x="112" y="51"/>
                      <a:pt x="117" y="48"/>
                    </a:cubicBezTo>
                    <a:cubicBezTo>
                      <a:pt x="122" y="45"/>
                      <a:pt x="113" y="42"/>
                      <a:pt x="117" y="43"/>
                    </a:cubicBezTo>
                    <a:cubicBezTo>
                      <a:pt x="123" y="45"/>
                      <a:pt x="127" y="42"/>
                      <a:pt x="119" y="40"/>
                    </a:cubicBezTo>
                    <a:cubicBezTo>
                      <a:pt x="109" y="40"/>
                      <a:pt x="117" y="40"/>
                      <a:pt x="122" y="37"/>
                    </a:cubicBezTo>
                    <a:cubicBezTo>
                      <a:pt x="124" y="36"/>
                      <a:pt x="117" y="33"/>
                      <a:pt x="115" y="34"/>
                    </a:cubicBezTo>
                    <a:cubicBezTo>
                      <a:pt x="113" y="34"/>
                      <a:pt x="108" y="34"/>
                      <a:pt x="112" y="33"/>
                    </a:cubicBezTo>
                    <a:cubicBezTo>
                      <a:pt x="117" y="33"/>
                      <a:pt x="117" y="33"/>
                      <a:pt x="110" y="29"/>
                    </a:cubicBezTo>
                    <a:cubicBezTo>
                      <a:pt x="104" y="26"/>
                      <a:pt x="104" y="33"/>
                      <a:pt x="104" y="29"/>
                    </a:cubicBezTo>
                    <a:cubicBezTo>
                      <a:pt x="104" y="23"/>
                      <a:pt x="99" y="28"/>
                      <a:pt x="99" y="26"/>
                    </a:cubicBezTo>
                    <a:cubicBezTo>
                      <a:pt x="99" y="23"/>
                      <a:pt x="94" y="20"/>
                      <a:pt x="92" y="23"/>
                    </a:cubicBezTo>
                    <a:cubicBezTo>
                      <a:pt x="88" y="26"/>
                      <a:pt x="88" y="23"/>
                      <a:pt x="86" y="19"/>
                    </a:cubicBezTo>
                    <a:cubicBezTo>
                      <a:pt x="84" y="15"/>
                      <a:pt x="83" y="20"/>
                      <a:pt x="80" y="15"/>
                    </a:cubicBezTo>
                    <a:cubicBezTo>
                      <a:pt x="77" y="12"/>
                      <a:pt x="73" y="14"/>
                      <a:pt x="72" y="12"/>
                    </a:cubicBezTo>
                    <a:cubicBezTo>
                      <a:pt x="69" y="12"/>
                      <a:pt x="63" y="9"/>
                      <a:pt x="61" y="14"/>
                    </a:cubicBezTo>
                    <a:cubicBezTo>
                      <a:pt x="59" y="19"/>
                      <a:pt x="56" y="12"/>
                      <a:pt x="54" y="14"/>
                    </a:cubicBezTo>
                    <a:cubicBezTo>
                      <a:pt x="49" y="19"/>
                      <a:pt x="47" y="19"/>
                      <a:pt x="49" y="15"/>
                    </a:cubicBezTo>
                    <a:cubicBezTo>
                      <a:pt x="52" y="14"/>
                      <a:pt x="51" y="9"/>
                      <a:pt x="48" y="8"/>
                    </a:cubicBezTo>
                    <a:cubicBezTo>
                      <a:pt x="45" y="8"/>
                      <a:pt x="48" y="3"/>
                      <a:pt x="45" y="3"/>
                    </a:cubicBezTo>
                    <a:cubicBezTo>
                      <a:pt x="41" y="3"/>
                      <a:pt x="27" y="5"/>
                      <a:pt x="26" y="8"/>
                    </a:cubicBezTo>
                    <a:cubicBezTo>
                      <a:pt x="26" y="12"/>
                      <a:pt x="20" y="8"/>
                      <a:pt x="25" y="14"/>
                    </a:cubicBezTo>
                    <a:cubicBezTo>
                      <a:pt x="27" y="20"/>
                      <a:pt x="20" y="15"/>
                      <a:pt x="23" y="19"/>
                    </a:cubicBezTo>
                    <a:cubicBezTo>
                      <a:pt x="27" y="23"/>
                      <a:pt x="29" y="19"/>
                      <a:pt x="29" y="23"/>
                    </a:cubicBezTo>
                    <a:cubicBezTo>
                      <a:pt x="30" y="26"/>
                      <a:pt x="16" y="22"/>
                      <a:pt x="20" y="15"/>
                    </a:cubicBezTo>
                    <a:cubicBezTo>
                      <a:pt x="23" y="12"/>
                      <a:pt x="16" y="14"/>
                      <a:pt x="20" y="9"/>
                    </a:cubicBezTo>
                    <a:cubicBezTo>
                      <a:pt x="26" y="3"/>
                      <a:pt x="27" y="5"/>
                      <a:pt x="27" y="3"/>
                    </a:cubicBezTo>
                    <a:cubicBezTo>
                      <a:pt x="27" y="1"/>
                      <a:pt x="16" y="0"/>
                      <a:pt x="11" y="6"/>
                    </a:cubicBezTo>
                    <a:cubicBezTo>
                      <a:pt x="1" y="9"/>
                      <a:pt x="5" y="9"/>
                      <a:pt x="4" y="12"/>
                    </a:cubicBezTo>
                    <a:cubicBezTo>
                      <a:pt x="1" y="14"/>
                      <a:pt x="1" y="15"/>
                      <a:pt x="1" y="20"/>
                    </a:cubicBezTo>
                    <a:cubicBezTo>
                      <a:pt x="0" y="25"/>
                      <a:pt x="1" y="25"/>
                      <a:pt x="8" y="26"/>
                    </a:cubicBezTo>
                    <a:cubicBezTo>
                      <a:pt x="15" y="26"/>
                      <a:pt x="16" y="29"/>
                      <a:pt x="11" y="28"/>
                    </a:cubicBezTo>
                    <a:cubicBezTo>
                      <a:pt x="5" y="28"/>
                      <a:pt x="1" y="28"/>
                      <a:pt x="8" y="33"/>
                    </a:cubicBezTo>
                    <a:cubicBezTo>
                      <a:pt x="12" y="37"/>
                      <a:pt x="16" y="33"/>
                      <a:pt x="20" y="34"/>
                    </a:cubicBezTo>
                    <a:cubicBezTo>
                      <a:pt x="25" y="37"/>
                      <a:pt x="27" y="36"/>
                      <a:pt x="29" y="36"/>
                    </a:cubicBezTo>
                    <a:cubicBezTo>
                      <a:pt x="36" y="37"/>
                      <a:pt x="34" y="34"/>
                      <a:pt x="40" y="37"/>
                    </a:cubicBezTo>
                    <a:cubicBezTo>
                      <a:pt x="45" y="39"/>
                      <a:pt x="44" y="34"/>
                      <a:pt x="47" y="37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4" name="Freeform 2700"/>
              <p:cNvSpPr>
                <a:spLocks/>
              </p:cNvSpPr>
              <p:nvPr/>
            </p:nvSpPr>
            <p:spPr bwMode="auto">
              <a:xfrm>
                <a:off x="2184846" y="2733773"/>
                <a:ext cx="58072" cy="40513"/>
              </a:xfrm>
              <a:custGeom>
                <a:avLst/>
                <a:gdLst>
                  <a:gd name="T0" fmla="*/ 8 w 17"/>
                  <a:gd name="T1" fmla="*/ 11 h 11"/>
                  <a:gd name="T2" fmla="*/ 14 w 17"/>
                  <a:gd name="T3" fmla="*/ 3 h 11"/>
                  <a:gd name="T4" fmla="*/ 3 w 17"/>
                  <a:gd name="T5" fmla="*/ 4 h 11"/>
                  <a:gd name="T6" fmla="*/ 8 w 17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8" y="11"/>
                    </a:moveTo>
                    <a:cubicBezTo>
                      <a:pt x="17" y="9"/>
                      <a:pt x="13" y="6"/>
                      <a:pt x="14" y="3"/>
                    </a:cubicBezTo>
                    <a:cubicBezTo>
                      <a:pt x="14" y="0"/>
                      <a:pt x="6" y="0"/>
                      <a:pt x="3" y="4"/>
                    </a:cubicBezTo>
                    <a:cubicBezTo>
                      <a:pt x="1" y="8"/>
                      <a:pt x="0" y="11"/>
                      <a:pt x="8" y="11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5" name="Freeform 2701"/>
              <p:cNvSpPr>
                <a:spLocks/>
              </p:cNvSpPr>
              <p:nvPr/>
            </p:nvSpPr>
            <p:spPr bwMode="auto">
              <a:xfrm>
                <a:off x="2003219" y="2816105"/>
                <a:ext cx="140853" cy="84946"/>
              </a:xfrm>
              <a:custGeom>
                <a:avLst/>
                <a:gdLst>
                  <a:gd name="T0" fmla="*/ 12 w 41"/>
                  <a:gd name="T1" fmla="*/ 20 h 23"/>
                  <a:gd name="T2" fmla="*/ 17 w 41"/>
                  <a:gd name="T3" fmla="*/ 20 h 23"/>
                  <a:gd name="T4" fmla="*/ 21 w 41"/>
                  <a:gd name="T5" fmla="*/ 17 h 23"/>
                  <a:gd name="T6" fmla="*/ 27 w 41"/>
                  <a:gd name="T7" fmla="*/ 17 h 23"/>
                  <a:gd name="T8" fmla="*/ 32 w 41"/>
                  <a:gd name="T9" fmla="*/ 18 h 23"/>
                  <a:gd name="T10" fmla="*/ 38 w 41"/>
                  <a:gd name="T11" fmla="*/ 15 h 23"/>
                  <a:gd name="T12" fmla="*/ 32 w 41"/>
                  <a:gd name="T13" fmla="*/ 15 h 23"/>
                  <a:gd name="T14" fmla="*/ 27 w 41"/>
                  <a:gd name="T15" fmla="*/ 9 h 23"/>
                  <a:gd name="T16" fmla="*/ 16 w 41"/>
                  <a:gd name="T17" fmla="*/ 4 h 23"/>
                  <a:gd name="T18" fmla="*/ 10 w 41"/>
                  <a:gd name="T19" fmla="*/ 0 h 23"/>
                  <a:gd name="T20" fmla="*/ 7 w 41"/>
                  <a:gd name="T21" fmla="*/ 12 h 23"/>
                  <a:gd name="T22" fmla="*/ 3 w 41"/>
                  <a:gd name="T23" fmla="*/ 18 h 23"/>
                  <a:gd name="T24" fmla="*/ 12 w 41"/>
                  <a:gd name="T25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3">
                    <a:moveTo>
                      <a:pt x="12" y="20"/>
                    </a:moveTo>
                    <a:cubicBezTo>
                      <a:pt x="12" y="23"/>
                      <a:pt x="14" y="23"/>
                      <a:pt x="17" y="20"/>
                    </a:cubicBezTo>
                    <a:cubicBezTo>
                      <a:pt x="17" y="17"/>
                      <a:pt x="20" y="20"/>
                      <a:pt x="21" y="17"/>
                    </a:cubicBezTo>
                    <a:cubicBezTo>
                      <a:pt x="23" y="14"/>
                      <a:pt x="27" y="15"/>
                      <a:pt x="27" y="17"/>
                    </a:cubicBezTo>
                    <a:cubicBezTo>
                      <a:pt x="28" y="20"/>
                      <a:pt x="30" y="17"/>
                      <a:pt x="32" y="18"/>
                    </a:cubicBezTo>
                    <a:cubicBezTo>
                      <a:pt x="36" y="20"/>
                      <a:pt x="41" y="18"/>
                      <a:pt x="38" y="15"/>
                    </a:cubicBezTo>
                    <a:cubicBezTo>
                      <a:pt x="35" y="12"/>
                      <a:pt x="36" y="15"/>
                      <a:pt x="32" y="15"/>
                    </a:cubicBezTo>
                    <a:cubicBezTo>
                      <a:pt x="31" y="14"/>
                      <a:pt x="32" y="9"/>
                      <a:pt x="27" y="9"/>
                    </a:cubicBezTo>
                    <a:cubicBezTo>
                      <a:pt x="23" y="7"/>
                      <a:pt x="18" y="1"/>
                      <a:pt x="16" y="4"/>
                    </a:cubicBezTo>
                    <a:cubicBezTo>
                      <a:pt x="14" y="6"/>
                      <a:pt x="13" y="0"/>
                      <a:pt x="10" y="0"/>
                    </a:cubicBezTo>
                    <a:cubicBezTo>
                      <a:pt x="7" y="1"/>
                      <a:pt x="6" y="7"/>
                      <a:pt x="7" y="12"/>
                    </a:cubicBezTo>
                    <a:cubicBezTo>
                      <a:pt x="7" y="17"/>
                      <a:pt x="0" y="15"/>
                      <a:pt x="3" y="18"/>
                    </a:cubicBezTo>
                    <a:cubicBezTo>
                      <a:pt x="3" y="20"/>
                      <a:pt x="12" y="17"/>
                      <a:pt x="12" y="20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6" name="Freeform 2702"/>
              <p:cNvSpPr>
                <a:spLocks/>
              </p:cNvSpPr>
              <p:nvPr/>
            </p:nvSpPr>
            <p:spPr bwMode="auto">
              <a:xfrm>
                <a:off x="2061290" y="2893210"/>
                <a:ext cx="51894" cy="40513"/>
              </a:xfrm>
              <a:custGeom>
                <a:avLst/>
                <a:gdLst>
                  <a:gd name="T0" fmla="*/ 3 w 15"/>
                  <a:gd name="T1" fmla="*/ 8 h 11"/>
                  <a:gd name="T2" fmla="*/ 14 w 15"/>
                  <a:gd name="T3" fmla="*/ 2 h 11"/>
                  <a:gd name="T4" fmla="*/ 3 w 15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3" y="8"/>
                    </a:moveTo>
                    <a:cubicBezTo>
                      <a:pt x="0" y="5"/>
                      <a:pt x="10" y="0"/>
                      <a:pt x="14" y="2"/>
                    </a:cubicBezTo>
                    <a:cubicBezTo>
                      <a:pt x="15" y="3"/>
                      <a:pt x="6" y="11"/>
                      <a:pt x="3" y="8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7" name="Freeform 2703"/>
              <p:cNvSpPr>
                <a:spLocks/>
              </p:cNvSpPr>
              <p:nvPr/>
            </p:nvSpPr>
            <p:spPr bwMode="auto">
              <a:xfrm>
                <a:off x="2123067" y="2548198"/>
                <a:ext cx="96374" cy="44433"/>
              </a:xfrm>
              <a:custGeom>
                <a:avLst/>
                <a:gdLst>
                  <a:gd name="T0" fmla="*/ 3 w 28"/>
                  <a:gd name="T1" fmla="*/ 8 h 12"/>
                  <a:gd name="T2" fmla="*/ 7 w 28"/>
                  <a:gd name="T3" fmla="*/ 12 h 12"/>
                  <a:gd name="T4" fmla="*/ 17 w 28"/>
                  <a:gd name="T5" fmla="*/ 11 h 12"/>
                  <a:gd name="T6" fmla="*/ 25 w 28"/>
                  <a:gd name="T7" fmla="*/ 9 h 12"/>
                  <a:gd name="T8" fmla="*/ 13 w 28"/>
                  <a:gd name="T9" fmla="*/ 3 h 12"/>
                  <a:gd name="T10" fmla="*/ 1 w 28"/>
                  <a:gd name="T11" fmla="*/ 5 h 12"/>
                  <a:gd name="T12" fmla="*/ 3 w 2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2">
                    <a:moveTo>
                      <a:pt x="3" y="8"/>
                    </a:moveTo>
                    <a:cubicBezTo>
                      <a:pt x="6" y="8"/>
                      <a:pt x="1" y="9"/>
                      <a:pt x="7" y="12"/>
                    </a:cubicBezTo>
                    <a:cubicBezTo>
                      <a:pt x="11" y="12"/>
                      <a:pt x="11" y="9"/>
                      <a:pt x="17" y="11"/>
                    </a:cubicBezTo>
                    <a:cubicBezTo>
                      <a:pt x="21" y="12"/>
                      <a:pt x="28" y="12"/>
                      <a:pt x="25" y="9"/>
                    </a:cubicBezTo>
                    <a:cubicBezTo>
                      <a:pt x="22" y="8"/>
                      <a:pt x="21" y="3"/>
                      <a:pt x="13" y="3"/>
                    </a:cubicBezTo>
                    <a:cubicBezTo>
                      <a:pt x="6" y="5"/>
                      <a:pt x="1" y="0"/>
                      <a:pt x="1" y="5"/>
                    </a:cubicBezTo>
                    <a:cubicBezTo>
                      <a:pt x="1" y="6"/>
                      <a:pt x="0" y="6"/>
                      <a:pt x="3" y="8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8" name="Freeform 2704"/>
              <p:cNvSpPr>
                <a:spLocks/>
              </p:cNvSpPr>
              <p:nvPr/>
            </p:nvSpPr>
            <p:spPr bwMode="auto">
              <a:xfrm>
                <a:off x="1835184" y="2444955"/>
                <a:ext cx="326188" cy="95400"/>
              </a:xfrm>
              <a:custGeom>
                <a:avLst/>
                <a:gdLst>
                  <a:gd name="T0" fmla="*/ 2 w 95"/>
                  <a:gd name="T1" fmla="*/ 3 h 26"/>
                  <a:gd name="T2" fmla="*/ 8 w 95"/>
                  <a:gd name="T3" fmla="*/ 8 h 26"/>
                  <a:gd name="T4" fmla="*/ 18 w 95"/>
                  <a:gd name="T5" fmla="*/ 8 h 26"/>
                  <a:gd name="T6" fmla="*/ 26 w 95"/>
                  <a:gd name="T7" fmla="*/ 11 h 26"/>
                  <a:gd name="T8" fmla="*/ 24 w 95"/>
                  <a:gd name="T9" fmla="*/ 17 h 26"/>
                  <a:gd name="T10" fmla="*/ 27 w 95"/>
                  <a:gd name="T11" fmla="*/ 22 h 26"/>
                  <a:gd name="T12" fmla="*/ 36 w 95"/>
                  <a:gd name="T13" fmla="*/ 23 h 26"/>
                  <a:gd name="T14" fmla="*/ 45 w 95"/>
                  <a:gd name="T15" fmla="*/ 22 h 26"/>
                  <a:gd name="T16" fmla="*/ 61 w 95"/>
                  <a:gd name="T17" fmla="*/ 23 h 26"/>
                  <a:gd name="T18" fmla="*/ 73 w 95"/>
                  <a:gd name="T19" fmla="*/ 22 h 26"/>
                  <a:gd name="T20" fmla="*/ 90 w 95"/>
                  <a:gd name="T21" fmla="*/ 22 h 26"/>
                  <a:gd name="T22" fmla="*/ 91 w 95"/>
                  <a:gd name="T23" fmla="*/ 19 h 26"/>
                  <a:gd name="T24" fmla="*/ 91 w 95"/>
                  <a:gd name="T25" fmla="*/ 15 h 26"/>
                  <a:gd name="T26" fmla="*/ 84 w 95"/>
                  <a:gd name="T27" fmla="*/ 12 h 26"/>
                  <a:gd name="T28" fmla="*/ 66 w 95"/>
                  <a:gd name="T29" fmla="*/ 12 h 26"/>
                  <a:gd name="T30" fmla="*/ 54 w 95"/>
                  <a:gd name="T31" fmla="*/ 15 h 26"/>
                  <a:gd name="T32" fmla="*/ 45 w 95"/>
                  <a:gd name="T33" fmla="*/ 14 h 26"/>
                  <a:gd name="T34" fmla="*/ 41 w 95"/>
                  <a:gd name="T35" fmla="*/ 15 h 26"/>
                  <a:gd name="T36" fmla="*/ 38 w 95"/>
                  <a:gd name="T37" fmla="*/ 11 h 26"/>
                  <a:gd name="T38" fmla="*/ 34 w 95"/>
                  <a:gd name="T39" fmla="*/ 9 h 26"/>
                  <a:gd name="T40" fmla="*/ 41 w 95"/>
                  <a:gd name="T41" fmla="*/ 8 h 26"/>
                  <a:gd name="T42" fmla="*/ 33 w 95"/>
                  <a:gd name="T43" fmla="*/ 5 h 26"/>
                  <a:gd name="T44" fmla="*/ 23 w 95"/>
                  <a:gd name="T45" fmla="*/ 5 h 26"/>
                  <a:gd name="T46" fmla="*/ 16 w 95"/>
                  <a:gd name="T47" fmla="*/ 0 h 26"/>
                  <a:gd name="T48" fmla="*/ 1 w 95"/>
                  <a:gd name="T49" fmla="*/ 0 h 26"/>
                  <a:gd name="T50" fmla="*/ 2 w 95"/>
                  <a:gd name="T5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" h="26">
                    <a:moveTo>
                      <a:pt x="2" y="3"/>
                    </a:moveTo>
                    <a:cubicBezTo>
                      <a:pt x="5" y="6"/>
                      <a:pt x="8" y="5"/>
                      <a:pt x="8" y="8"/>
                    </a:cubicBezTo>
                    <a:cubicBezTo>
                      <a:pt x="8" y="9"/>
                      <a:pt x="13" y="8"/>
                      <a:pt x="18" y="8"/>
                    </a:cubicBezTo>
                    <a:cubicBezTo>
                      <a:pt x="23" y="6"/>
                      <a:pt x="22" y="9"/>
                      <a:pt x="26" y="11"/>
                    </a:cubicBezTo>
                    <a:cubicBezTo>
                      <a:pt x="29" y="12"/>
                      <a:pt x="22" y="15"/>
                      <a:pt x="24" y="17"/>
                    </a:cubicBezTo>
                    <a:cubicBezTo>
                      <a:pt x="27" y="19"/>
                      <a:pt x="24" y="20"/>
                      <a:pt x="27" y="22"/>
                    </a:cubicBezTo>
                    <a:cubicBezTo>
                      <a:pt x="31" y="23"/>
                      <a:pt x="30" y="20"/>
                      <a:pt x="36" y="23"/>
                    </a:cubicBezTo>
                    <a:cubicBezTo>
                      <a:pt x="41" y="26"/>
                      <a:pt x="45" y="19"/>
                      <a:pt x="45" y="22"/>
                    </a:cubicBezTo>
                    <a:cubicBezTo>
                      <a:pt x="44" y="26"/>
                      <a:pt x="48" y="23"/>
                      <a:pt x="61" y="23"/>
                    </a:cubicBezTo>
                    <a:cubicBezTo>
                      <a:pt x="76" y="25"/>
                      <a:pt x="72" y="19"/>
                      <a:pt x="73" y="22"/>
                    </a:cubicBezTo>
                    <a:cubicBezTo>
                      <a:pt x="74" y="25"/>
                      <a:pt x="90" y="25"/>
                      <a:pt x="90" y="22"/>
                    </a:cubicBezTo>
                    <a:cubicBezTo>
                      <a:pt x="90" y="19"/>
                      <a:pt x="95" y="20"/>
                      <a:pt x="91" y="19"/>
                    </a:cubicBezTo>
                    <a:cubicBezTo>
                      <a:pt x="88" y="17"/>
                      <a:pt x="94" y="17"/>
                      <a:pt x="91" y="15"/>
                    </a:cubicBezTo>
                    <a:cubicBezTo>
                      <a:pt x="90" y="12"/>
                      <a:pt x="85" y="14"/>
                      <a:pt x="84" y="12"/>
                    </a:cubicBezTo>
                    <a:cubicBezTo>
                      <a:pt x="81" y="11"/>
                      <a:pt x="76" y="12"/>
                      <a:pt x="66" y="12"/>
                    </a:cubicBezTo>
                    <a:cubicBezTo>
                      <a:pt x="55" y="14"/>
                      <a:pt x="61" y="17"/>
                      <a:pt x="54" y="15"/>
                    </a:cubicBezTo>
                    <a:cubicBezTo>
                      <a:pt x="48" y="12"/>
                      <a:pt x="48" y="17"/>
                      <a:pt x="45" y="14"/>
                    </a:cubicBezTo>
                    <a:cubicBezTo>
                      <a:pt x="41" y="11"/>
                      <a:pt x="44" y="15"/>
                      <a:pt x="41" y="15"/>
                    </a:cubicBezTo>
                    <a:cubicBezTo>
                      <a:pt x="38" y="14"/>
                      <a:pt x="41" y="12"/>
                      <a:pt x="38" y="11"/>
                    </a:cubicBezTo>
                    <a:cubicBezTo>
                      <a:pt x="37" y="8"/>
                      <a:pt x="34" y="11"/>
                      <a:pt x="34" y="9"/>
                    </a:cubicBezTo>
                    <a:cubicBezTo>
                      <a:pt x="33" y="8"/>
                      <a:pt x="41" y="11"/>
                      <a:pt x="41" y="8"/>
                    </a:cubicBezTo>
                    <a:cubicBezTo>
                      <a:pt x="41" y="6"/>
                      <a:pt x="37" y="8"/>
                      <a:pt x="33" y="5"/>
                    </a:cubicBezTo>
                    <a:cubicBezTo>
                      <a:pt x="30" y="3"/>
                      <a:pt x="29" y="3"/>
                      <a:pt x="23" y="5"/>
                    </a:cubicBezTo>
                    <a:cubicBezTo>
                      <a:pt x="19" y="5"/>
                      <a:pt x="18" y="0"/>
                      <a:pt x="16" y="0"/>
                    </a:cubicBezTo>
                    <a:cubicBezTo>
                      <a:pt x="13" y="1"/>
                      <a:pt x="8" y="0"/>
                      <a:pt x="1" y="0"/>
                    </a:cubicBezTo>
                    <a:cubicBezTo>
                      <a:pt x="0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9" name="Freeform 2705"/>
              <p:cNvSpPr>
                <a:spLocks/>
              </p:cNvSpPr>
              <p:nvPr/>
            </p:nvSpPr>
            <p:spPr bwMode="auto">
              <a:xfrm>
                <a:off x="1838890" y="2489388"/>
                <a:ext cx="71663" cy="40513"/>
              </a:xfrm>
              <a:custGeom>
                <a:avLst/>
                <a:gdLst>
                  <a:gd name="T0" fmla="*/ 4 w 21"/>
                  <a:gd name="T1" fmla="*/ 8 h 11"/>
                  <a:gd name="T2" fmla="*/ 15 w 21"/>
                  <a:gd name="T3" fmla="*/ 11 h 11"/>
                  <a:gd name="T4" fmla="*/ 15 w 21"/>
                  <a:gd name="T5" fmla="*/ 3 h 11"/>
                  <a:gd name="T6" fmla="*/ 3 w 21"/>
                  <a:gd name="T7" fmla="*/ 5 h 11"/>
                  <a:gd name="T8" fmla="*/ 4 w 21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4" y="8"/>
                    </a:moveTo>
                    <a:cubicBezTo>
                      <a:pt x="10" y="8"/>
                      <a:pt x="7" y="11"/>
                      <a:pt x="15" y="11"/>
                    </a:cubicBezTo>
                    <a:cubicBezTo>
                      <a:pt x="21" y="11"/>
                      <a:pt x="18" y="7"/>
                      <a:pt x="15" y="3"/>
                    </a:cubicBezTo>
                    <a:cubicBezTo>
                      <a:pt x="11" y="0"/>
                      <a:pt x="7" y="0"/>
                      <a:pt x="3" y="5"/>
                    </a:cubicBezTo>
                    <a:cubicBezTo>
                      <a:pt x="3" y="7"/>
                      <a:pt x="0" y="8"/>
                      <a:pt x="4" y="8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0" name="Freeform 2706"/>
              <p:cNvSpPr>
                <a:spLocks/>
              </p:cNvSpPr>
              <p:nvPr/>
            </p:nvSpPr>
            <p:spPr bwMode="auto">
              <a:xfrm>
                <a:off x="1852483" y="2540356"/>
                <a:ext cx="113671" cy="78412"/>
              </a:xfrm>
              <a:custGeom>
                <a:avLst/>
                <a:gdLst>
                  <a:gd name="T0" fmla="*/ 11 w 33"/>
                  <a:gd name="T1" fmla="*/ 17 h 21"/>
                  <a:gd name="T2" fmla="*/ 13 w 33"/>
                  <a:gd name="T3" fmla="*/ 14 h 21"/>
                  <a:gd name="T4" fmla="*/ 22 w 33"/>
                  <a:gd name="T5" fmla="*/ 11 h 21"/>
                  <a:gd name="T6" fmla="*/ 28 w 33"/>
                  <a:gd name="T7" fmla="*/ 2 h 21"/>
                  <a:gd name="T8" fmla="*/ 19 w 33"/>
                  <a:gd name="T9" fmla="*/ 2 h 21"/>
                  <a:gd name="T10" fmla="*/ 7 w 33"/>
                  <a:gd name="T11" fmla="*/ 2 h 21"/>
                  <a:gd name="T12" fmla="*/ 3 w 33"/>
                  <a:gd name="T13" fmla="*/ 5 h 21"/>
                  <a:gd name="T14" fmla="*/ 1 w 33"/>
                  <a:gd name="T15" fmla="*/ 10 h 21"/>
                  <a:gd name="T16" fmla="*/ 4 w 33"/>
                  <a:gd name="T17" fmla="*/ 17 h 21"/>
                  <a:gd name="T18" fmla="*/ 10 w 33"/>
                  <a:gd name="T19" fmla="*/ 21 h 21"/>
                  <a:gd name="T20" fmla="*/ 11 w 33"/>
                  <a:gd name="T21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1">
                    <a:moveTo>
                      <a:pt x="11" y="17"/>
                    </a:moveTo>
                    <a:cubicBezTo>
                      <a:pt x="11" y="16"/>
                      <a:pt x="14" y="17"/>
                      <a:pt x="13" y="14"/>
                    </a:cubicBezTo>
                    <a:cubicBezTo>
                      <a:pt x="11" y="11"/>
                      <a:pt x="21" y="16"/>
                      <a:pt x="22" y="11"/>
                    </a:cubicBezTo>
                    <a:cubicBezTo>
                      <a:pt x="26" y="8"/>
                      <a:pt x="33" y="5"/>
                      <a:pt x="28" y="2"/>
                    </a:cubicBezTo>
                    <a:cubicBezTo>
                      <a:pt x="22" y="0"/>
                      <a:pt x="22" y="3"/>
                      <a:pt x="19" y="2"/>
                    </a:cubicBezTo>
                    <a:cubicBezTo>
                      <a:pt x="17" y="0"/>
                      <a:pt x="15" y="0"/>
                      <a:pt x="7" y="2"/>
                    </a:cubicBezTo>
                    <a:cubicBezTo>
                      <a:pt x="0" y="2"/>
                      <a:pt x="6" y="5"/>
                      <a:pt x="3" y="5"/>
                    </a:cubicBezTo>
                    <a:cubicBezTo>
                      <a:pt x="1" y="5"/>
                      <a:pt x="1" y="5"/>
                      <a:pt x="1" y="10"/>
                    </a:cubicBezTo>
                    <a:cubicBezTo>
                      <a:pt x="1" y="14"/>
                      <a:pt x="4" y="14"/>
                      <a:pt x="4" y="17"/>
                    </a:cubicBezTo>
                    <a:cubicBezTo>
                      <a:pt x="3" y="21"/>
                      <a:pt x="7" y="17"/>
                      <a:pt x="10" y="21"/>
                    </a:cubicBezTo>
                    <a:cubicBezTo>
                      <a:pt x="11" y="21"/>
                      <a:pt x="11" y="21"/>
                      <a:pt x="11" y="17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1" name="Freeform 2707"/>
              <p:cNvSpPr>
                <a:spLocks/>
              </p:cNvSpPr>
              <p:nvPr/>
            </p:nvSpPr>
            <p:spPr bwMode="auto">
              <a:xfrm>
                <a:off x="1726454" y="2548197"/>
                <a:ext cx="122321" cy="96708"/>
              </a:xfrm>
              <a:custGeom>
                <a:avLst/>
                <a:gdLst>
                  <a:gd name="T0" fmla="*/ 11 w 36"/>
                  <a:gd name="T1" fmla="*/ 8 h 26"/>
                  <a:gd name="T2" fmla="*/ 12 w 36"/>
                  <a:gd name="T3" fmla="*/ 12 h 26"/>
                  <a:gd name="T4" fmla="*/ 1 w 36"/>
                  <a:gd name="T5" fmla="*/ 9 h 26"/>
                  <a:gd name="T6" fmla="*/ 11 w 36"/>
                  <a:gd name="T7" fmla="*/ 17 h 26"/>
                  <a:gd name="T8" fmla="*/ 23 w 36"/>
                  <a:gd name="T9" fmla="*/ 25 h 26"/>
                  <a:gd name="T10" fmla="*/ 27 w 36"/>
                  <a:gd name="T11" fmla="*/ 22 h 26"/>
                  <a:gd name="T12" fmla="*/ 34 w 36"/>
                  <a:gd name="T13" fmla="*/ 17 h 26"/>
                  <a:gd name="T14" fmla="*/ 36 w 36"/>
                  <a:gd name="T15" fmla="*/ 12 h 26"/>
                  <a:gd name="T16" fmla="*/ 32 w 36"/>
                  <a:gd name="T17" fmla="*/ 11 h 26"/>
                  <a:gd name="T18" fmla="*/ 29 w 36"/>
                  <a:gd name="T19" fmla="*/ 8 h 26"/>
                  <a:gd name="T20" fmla="*/ 32 w 36"/>
                  <a:gd name="T21" fmla="*/ 5 h 26"/>
                  <a:gd name="T22" fmla="*/ 25 w 36"/>
                  <a:gd name="T23" fmla="*/ 3 h 26"/>
                  <a:gd name="T24" fmla="*/ 13 w 36"/>
                  <a:gd name="T25" fmla="*/ 1 h 26"/>
                  <a:gd name="T26" fmla="*/ 11 w 36"/>
                  <a:gd name="T27" fmla="*/ 6 h 26"/>
                  <a:gd name="T28" fmla="*/ 11 w 36"/>
                  <a:gd name="T2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26">
                    <a:moveTo>
                      <a:pt x="11" y="8"/>
                    </a:moveTo>
                    <a:cubicBezTo>
                      <a:pt x="15" y="8"/>
                      <a:pt x="15" y="11"/>
                      <a:pt x="12" y="12"/>
                    </a:cubicBezTo>
                    <a:cubicBezTo>
                      <a:pt x="8" y="14"/>
                      <a:pt x="5" y="6"/>
                      <a:pt x="1" y="9"/>
                    </a:cubicBezTo>
                    <a:cubicBezTo>
                      <a:pt x="0" y="12"/>
                      <a:pt x="5" y="15"/>
                      <a:pt x="11" y="17"/>
                    </a:cubicBezTo>
                    <a:cubicBezTo>
                      <a:pt x="18" y="19"/>
                      <a:pt x="19" y="25"/>
                      <a:pt x="23" y="25"/>
                    </a:cubicBezTo>
                    <a:cubicBezTo>
                      <a:pt x="27" y="26"/>
                      <a:pt x="25" y="22"/>
                      <a:pt x="27" y="22"/>
                    </a:cubicBezTo>
                    <a:cubicBezTo>
                      <a:pt x="29" y="23"/>
                      <a:pt x="34" y="22"/>
                      <a:pt x="34" y="17"/>
                    </a:cubicBezTo>
                    <a:cubicBezTo>
                      <a:pt x="34" y="14"/>
                      <a:pt x="36" y="15"/>
                      <a:pt x="36" y="12"/>
                    </a:cubicBezTo>
                    <a:cubicBezTo>
                      <a:pt x="34" y="9"/>
                      <a:pt x="33" y="14"/>
                      <a:pt x="32" y="11"/>
                    </a:cubicBezTo>
                    <a:cubicBezTo>
                      <a:pt x="29" y="8"/>
                      <a:pt x="23" y="8"/>
                      <a:pt x="29" y="8"/>
                    </a:cubicBezTo>
                    <a:cubicBezTo>
                      <a:pt x="34" y="6"/>
                      <a:pt x="27" y="6"/>
                      <a:pt x="32" y="5"/>
                    </a:cubicBezTo>
                    <a:cubicBezTo>
                      <a:pt x="34" y="3"/>
                      <a:pt x="30" y="0"/>
                      <a:pt x="25" y="3"/>
                    </a:cubicBezTo>
                    <a:cubicBezTo>
                      <a:pt x="20" y="5"/>
                      <a:pt x="16" y="0"/>
                      <a:pt x="13" y="1"/>
                    </a:cubicBezTo>
                    <a:cubicBezTo>
                      <a:pt x="9" y="3"/>
                      <a:pt x="5" y="5"/>
                      <a:pt x="11" y="6"/>
                    </a:cubicBezTo>
                    <a:cubicBezTo>
                      <a:pt x="11" y="8"/>
                      <a:pt x="11" y="8"/>
                      <a:pt x="11" y="8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2" name="Freeform 2708"/>
              <p:cNvSpPr>
                <a:spLocks/>
              </p:cNvSpPr>
              <p:nvPr/>
            </p:nvSpPr>
            <p:spPr bwMode="auto">
              <a:xfrm>
                <a:off x="1780818" y="2681499"/>
                <a:ext cx="92668" cy="56194"/>
              </a:xfrm>
              <a:custGeom>
                <a:avLst/>
                <a:gdLst>
                  <a:gd name="T0" fmla="*/ 11 w 27"/>
                  <a:gd name="T1" fmla="*/ 12 h 15"/>
                  <a:gd name="T2" fmla="*/ 20 w 27"/>
                  <a:gd name="T3" fmla="*/ 14 h 15"/>
                  <a:gd name="T4" fmla="*/ 25 w 27"/>
                  <a:gd name="T5" fmla="*/ 12 h 15"/>
                  <a:gd name="T6" fmla="*/ 21 w 27"/>
                  <a:gd name="T7" fmla="*/ 9 h 15"/>
                  <a:gd name="T8" fmla="*/ 16 w 27"/>
                  <a:gd name="T9" fmla="*/ 4 h 15"/>
                  <a:gd name="T10" fmla="*/ 7 w 27"/>
                  <a:gd name="T11" fmla="*/ 6 h 15"/>
                  <a:gd name="T12" fmla="*/ 3 w 27"/>
                  <a:gd name="T13" fmla="*/ 9 h 15"/>
                  <a:gd name="T14" fmla="*/ 11 w 27"/>
                  <a:gd name="T1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11" y="12"/>
                    </a:moveTo>
                    <a:cubicBezTo>
                      <a:pt x="16" y="12"/>
                      <a:pt x="17" y="15"/>
                      <a:pt x="20" y="14"/>
                    </a:cubicBezTo>
                    <a:cubicBezTo>
                      <a:pt x="24" y="11"/>
                      <a:pt x="24" y="14"/>
                      <a:pt x="25" y="12"/>
                    </a:cubicBezTo>
                    <a:cubicBezTo>
                      <a:pt x="27" y="9"/>
                      <a:pt x="24" y="12"/>
                      <a:pt x="21" y="9"/>
                    </a:cubicBezTo>
                    <a:cubicBezTo>
                      <a:pt x="20" y="4"/>
                      <a:pt x="20" y="7"/>
                      <a:pt x="16" y="4"/>
                    </a:cubicBezTo>
                    <a:cubicBezTo>
                      <a:pt x="11" y="0"/>
                      <a:pt x="10" y="1"/>
                      <a:pt x="7" y="6"/>
                    </a:cubicBezTo>
                    <a:cubicBezTo>
                      <a:pt x="4" y="9"/>
                      <a:pt x="0" y="6"/>
                      <a:pt x="3" y="9"/>
                    </a:cubicBezTo>
                    <a:cubicBezTo>
                      <a:pt x="4" y="12"/>
                      <a:pt x="7" y="12"/>
                      <a:pt x="11" y="12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3" name="Freeform 2709"/>
              <p:cNvSpPr>
                <a:spLocks/>
              </p:cNvSpPr>
              <p:nvPr/>
            </p:nvSpPr>
            <p:spPr bwMode="auto">
              <a:xfrm>
                <a:off x="1678267" y="2352167"/>
                <a:ext cx="137147" cy="69263"/>
              </a:xfrm>
              <a:custGeom>
                <a:avLst/>
                <a:gdLst>
                  <a:gd name="T0" fmla="*/ 30 w 40"/>
                  <a:gd name="T1" fmla="*/ 12 h 19"/>
                  <a:gd name="T2" fmla="*/ 29 w 40"/>
                  <a:gd name="T3" fmla="*/ 8 h 19"/>
                  <a:gd name="T4" fmla="*/ 22 w 40"/>
                  <a:gd name="T5" fmla="*/ 5 h 19"/>
                  <a:gd name="T6" fmla="*/ 15 w 40"/>
                  <a:gd name="T7" fmla="*/ 5 h 19"/>
                  <a:gd name="T8" fmla="*/ 0 w 40"/>
                  <a:gd name="T9" fmla="*/ 5 h 19"/>
                  <a:gd name="T10" fmla="*/ 5 w 40"/>
                  <a:gd name="T11" fmla="*/ 6 h 19"/>
                  <a:gd name="T12" fmla="*/ 9 w 40"/>
                  <a:gd name="T13" fmla="*/ 8 h 19"/>
                  <a:gd name="T14" fmla="*/ 4 w 40"/>
                  <a:gd name="T15" fmla="*/ 11 h 19"/>
                  <a:gd name="T16" fmla="*/ 11 w 40"/>
                  <a:gd name="T17" fmla="*/ 12 h 19"/>
                  <a:gd name="T18" fmla="*/ 19 w 40"/>
                  <a:gd name="T19" fmla="*/ 12 h 19"/>
                  <a:gd name="T20" fmla="*/ 32 w 40"/>
                  <a:gd name="T21" fmla="*/ 17 h 19"/>
                  <a:gd name="T22" fmla="*/ 30 w 40"/>
                  <a:gd name="T23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19">
                    <a:moveTo>
                      <a:pt x="30" y="12"/>
                    </a:moveTo>
                    <a:cubicBezTo>
                      <a:pt x="34" y="11"/>
                      <a:pt x="34" y="8"/>
                      <a:pt x="29" y="8"/>
                    </a:cubicBezTo>
                    <a:cubicBezTo>
                      <a:pt x="22" y="6"/>
                      <a:pt x="27" y="6"/>
                      <a:pt x="22" y="5"/>
                    </a:cubicBezTo>
                    <a:cubicBezTo>
                      <a:pt x="16" y="3"/>
                      <a:pt x="18" y="8"/>
                      <a:pt x="15" y="5"/>
                    </a:cubicBezTo>
                    <a:cubicBezTo>
                      <a:pt x="15" y="1"/>
                      <a:pt x="1" y="0"/>
                      <a:pt x="0" y="5"/>
                    </a:cubicBezTo>
                    <a:cubicBezTo>
                      <a:pt x="0" y="8"/>
                      <a:pt x="5" y="3"/>
                      <a:pt x="5" y="6"/>
                    </a:cubicBezTo>
                    <a:cubicBezTo>
                      <a:pt x="4" y="9"/>
                      <a:pt x="7" y="5"/>
                      <a:pt x="9" y="8"/>
                    </a:cubicBezTo>
                    <a:cubicBezTo>
                      <a:pt x="12" y="12"/>
                      <a:pt x="7" y="9"/>
                      <a:pt x="4" y="11"/>
                    </a:cubicBezTo>
                    <a:cubicBezTo>
                      <a:pt x="3" y="11"/>
                      <a:pt x="4" y="14"/>
                      <a:pt x="11" y="12"/>
                    </a:cubicBezTo>
                    <a:cubicBezTo>
                      <a:pt x="19" y="11"/>
                      <a:pt x="12" y="14"/>
                      <a:pt x="19" y="12"/>
                    </a:cubicBezTo>
                    <a:cubicBezTo>
                      <a:pt x="27" y="12"/>
                      <a:pt x="22" y="19"/>
                      <a:pt x="32" y="17"/>
                    </a:cubicBezTo>
                    <a:cubicBezTo>
                      <a:pt x="40" y="17"/>
                      <a:pt x="29" y="12"/>
                      <a:pt x="30" y="12"/>
                    </a:cubicBezTo>
                    <a:close/>
                  </a:path>
                </a:pathLst>
              </a:custGeom>
              <a:solidFill>
                <a:srgbClr val="005483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4" name="Freeform 2710"/>
              <p:cNvSpPr>
                <a:spLocks/>
              </p:cNvSpPr>
              <p:nvPr/>
            </p:nvSpPr>
            <p:spPr bwMode="auto">
              <a:xfrm>
                <a:off x="1927850" y="2213638"/>
                <a:ext cx="554766" cy="564566"/>
              </a:xfrm>
              <a:custGeom>
                <a:avLst/>
                <a:gdLst>
                  <a:gd name="T0" fmla="*/ 27 w 162"/>
                  <a:gd name="T1" fmla="*/ 67 h 73"/>
                  <a:gd name="T2" fmla="*/ 45 w 162"/>
                  <a:gd name="T3" fmla="*/ 68 h 73"/>
                  <a:gd name="T4" fmla="*/ 68 w 162"/>
                  <a:gd name="T5" fmla="*/ 68 h 73"/>
                  <a:gd name="T6" fmla="*/ 68 w 162"/>
                  <a:gd name="T7" fmla="*/ 62 h 73"/>
                  <a:gd name="T8" fmla="*/ 76 w 162"/>
                  <a:gd name="T9" fmla="*/ 54 h 73"/>
                  <a:gd name="T10" fmla="*/ 86 w 162"/>
                  <a:gd name="T11" fmla="*/ 43 h 73"/>
                  <a:gd name="T12" fmla="*/ 85 w 162"/>
                  <a:gd name="T13" fmla="*/ 40 h 73"/>
                  <a:gd name="T14" fmla="*/ 96 w 162"/>
                  <a:gd name="T15" fmla="*/ 37 h 73"/>
                  <a:gd name="T16" fmla="*/ 111 w 162"/>
                  <a:gd name="T17" fmla="*/ 34 h 73"/>
                  <a:gd name="T18" fmla="*/ 136 w 162"/>
                  <a:gd name="T19" fmla="*/ 18 h 73"/>
                  <a:gd name="T20" fmla="*/ 162 w 162"/>
                  <a:gd name="T21" fmla="*/ 10 h 73"/>
                  <a:gd name="T22" fmla="*/ 142 w 162"/>
                  <a:gd name="T23" fmla="*/ 3 h 73"/>
                  <a:gd name="T24" fmla="*/ 126 w 162"/>
                  <a:gd name="T25" fmla="*/ 4 h 73"/>
                  <a:gd name="T26" fmla="*/ 113 w 162"/>
                  <a:gd name="T27" fmla="*/ 1 h 73"/>
                  <a:gd name="T28" fmla="*/ 75 w 162"/>
                  <a:gd name="T29" fmla="*/ 3 h 73"/>
                  <a:gd name="T30" fmla="*/ 56 w 162"/>
                  <a:gd name="T31" fmla="*/ 4 h 73"/>
                  <a:gd name="T32" fmla="*/ 40 w 162"/>
                  <a:gd name="T33" fmla="*/ 9 h 73"/>
                  <a:gd name="T34" fmla="*/ 29 w 162"/>
                  <a:gd name="T35" fmla="*/ 10 h 73"/>
                  <a:gd name="T36" fmla="*/ 20 w 162"/>
                  <a:gd name="T37" fmla="*/ 12 h 73"/>
                  <a:gd name="T38" fmla="*/ 0 w 162"/>
                  <a:gd name="T39" fmla="*/ 17 h 73"/>
                  <a:gd name="T40" fmla="*/ 10 w 162"/>
                  <a:gd name="T41" fmla="*/ 20 h 73"/>
                  <a:gd name="T42" fmla="*/ 25 w 162"/>
                  <a:gd name="T43" fmla="*/ 26 h 73"/>
                  <a:gd name="T44" fmla="*/ 34 w 162"/>
                  <a:gd name="T45" fmla="*/ 28 h 73"/>
                  <a:gd name="T46" fmla="*/ 68 w 162"/>
                  <a:gd name="T47" fmla="*/ 21 h 73"/>
                  <a:gd name="T48" fmla="*/ 58 w 162"/>
                  <a:gd name="T49" fmla="*/ 28 h 73"/>
                  <a:gd name="T50" fmla="*/ 57 w 162"/>
                  <a:gd name="T51" fmla="*/ 37 h 73"/>
                  <a:gd name="T52" fmla="*/ 28 w 162"/>
                  <a:gd name="T53" fmla="*/ 32 h 73"/>
                  <a:gd name="T54" fmla="*/ 39 w 162"/>
                  <a:gd name="T55" fmla="*/ 42 h 73"/>
                  <a:gd name="T56" fmla="*/ 45 w 162"/>
                  <a:gd name="T57" fmla="*/ 45 h 73"/>
                  <a:gd name="T58" fmla="*/ 25 w 162"/>
                  <a:gd name="T59" fmla="*/ 51 h 73"/>
                  <a:gd name="T60" fmla="*/ 35 w 162"/>
                  <a:gd name="T61" fmla="*/ 56 h 73"/>
                  <a:gd name="T62" fmla="*/ 38 w 162"/>
                  <a:gd name="T63" fmla="*/ 60 h 73"/>
                  <a:gd name="T64" fmla="*/ 20 w 162"/>
                  <a:gd name="T65" fmla="*/ 57 h 73"/>
                  <a:gd name="T66" fmla="*/ 13 w 162"/>
                  <a:gd name="T67" fmla="*/ 6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73">
                    <a:moveTo>
                      <a:pt x="20" y="68"/>
                    </a:moveTo>
                    <a:cubicBezTo>
                      <a:pt x="21" y="70"/>
                      <a:pt x="25" y="68"/>
                      <a:pt x="27" y="67"/>
                    </a:cubicBezTo>
                    <a:cubicBezTo>
                      <a:pt x="29" y="67"/>
                      <a:pt x="29" y="70"/>
                      <a:pt x="36" y="70"/>
                    </a:cubicBezTo>
                    <a:cubicBezTo>
                      <a:pt x="42" y="70"/>
                      <a:pt x="38" y="67"/>
                      <a:pt x="45" y="68"/>
                    </a:cubicBezTo>
                    <a:cubicBezTo>
                      <a:pt x="52" y="70"/>
                      <a:pt x="58" y="65"/>
                      <a:pt x="58" y="68"/>
                    </a:cubicBezTo>
                    <a:cubicBezTo>
                      <a:pt x="56" y="73"/>
                      <a:pt x="63" y="70"/>
                      <a:pt x="68" y="68"/>
                    </a:cubicBezTo>
                    <a:cubicBezTo>
                      <a:pt x="70" y="67"/>
                      <a:pt x="74" y="70"/>
                      <a:pt x="74" y="65"/>
                    </a:cubicBezTo>
                    <a:cubicBezTo>
                      <a:pt x="74" y="60"/>
                      <a:pt x="68" y="65"/>
                      <a:pt x="68" y="62"/>
                    </a:cubicBezTo>
                    <a:cubicBezTo>
                      <a:pt x="68" y="59"/>
                      <a:pt x="70" y="60"/>
                      <a:pt x="72" y="57"/>
                    </a:cubicBezTo>
                    <a:cubicBezTo>
                      <a:pt x="76" y="56"/>
                      <a:pt x="68" y="51"/>
                      <a:pt x="76" y="54"/>
                    </a:cubicBezTo>
                    <a:cubicBezTo>
                      <a:pt x="83" y="54"/>
                      <a:pt x="89" y="51"/>
                      <a:pt x="88" y="49"/>
                    </a:cubicBezTo>
                    <a:cubicBezTo>
                      <a:pt x="85" y="46"/>
                      <a:pt x="95" y="46"/>
                      <a:pt x="86" y="43"/>
                    </a:cubicBezTo>
                    <a:cubicBezTo>
                      <a:pt x="79" y="40"/>
                      <a:pt x="93" y="45"/>
                      <a:pt x="92" y="42"/>
                    </a:cubicBezTo>
                    <a:cubicBezTo>
                      <a:pt x="89" y="38"/>
                      <a:pt x="88" y="40"/>
                      <a:pt x="85" y="40"/>
                    </a:cubicBezTo>
                    <a:cubicBezTo>
                      <a:pt x="81" y="40"/>
                      <a:pt x="74" y="42"/>
                      <a:pt x="76" y="38"/>
                    </a:cubicBezTo>
                    <a:cubicBezTo>
                      <a:pt x="78" y="38"/>
                      <a:pt x="90" y="38"/>
                      <a:pt x="96" y="37"/>
                    </a:cubicBezTo>
                    <a:cubicBezTo>
                      <a:pt x="101" y="37"/>
                      <a:pt x="97" y="34"/>
                      <a:pt x="100" y="35"/>
                    </a:cubicBezTo>
                    <a:cubicBezTo>
                      <a:pt x="103" y="37"/>
                      <a:pt x="107" y="37"/>
                      <a:pt x="111" y="34"/>
                    </a:cubicBezTo>
                    <a:cubicBezTo>
                      <a:pt x="114" y="31"/>
                      <a:pt x="121" y="28"/>
                      <a:pt x="133" y="23"/>
                    </a:cubicBezTo>
                    <a:cubicBezTo>
                      <a:pt x="147" y="18"/>
                      <a:pt x="147" y="17"/>
                      <a:pt x="136" y="18"/>
                    </a:cubicBezTo>
                    <a:cubicBezTo>
                      <a:pt x="126" y="18"/>
                      <a:pt x="133" y="17"/>
                      <a:pt x="140" y="15"/>
                    </a:cubicBezTo>
                    <a:cubicBezTo>
                      <a:pt x="147" y="14"/>
                      <a:pt x="162" y="12"/>
                      <a:pt x="162" y="10"/>
                    </a:cubicBezTo>
                    <a:cubicBezTo>
                      <a:pt x="162" y="7"/>
                      <a:pt x="151" y="9"/>
                      <a:pt x="151" y="6"/>
                    </a:cubicBezTo>
                    <a:cubicBezTo>
                      <a:pt x="151" y="4"/>
                      <a:pt x="143" y="3"/>
                      <a:pt x="142" y="3"/>
                    </a:cubicBezTo>
                    <a:cubicBezTo>
                      <a:pt x="137" y="4"/>
                      <a:pt x="137" y="3"/>
                      <a:pt x="133" y="4"/>
                    </a:cubicBezTo>
                    <a:cubicBezTo>
                      <a:pt x="129" y="7"/>
                      <a:pt x="121" y="6"/>
                      <a:pt x="126" y="4"/>
                    </a:cubicBezTo>
                    <a:cubicBezTo>
                      <a:pt x="131" y="4"/>
                      <a:pt x="136" y="3"/>
                      <a:pt x="129" y="3"/>
                    </a:cubicBezTo>
                    <a:cubicBezTo>
                      <a:pt x="121" y="3"/>
                      <a:pt x="118" y="0"/>
                      <a:pt x="113" y="1"/>
                    </a:cubicBezTo>
                    <a:cubicBezTo>
                      <a:pt x="107" y="1"/>
                      <a:pt x="106" y="0"/>
                      <a:pt x="100" y="1"/>
                    </a:cubicBezTo>
                    <a:cubicBezTo>
                      <a:pt x="95" y="4"/>
                      <a:pt x="89" y="0"/>
                      <a:pt x="75" y="3"/>
                    </a:cubicBezTo>
                    <a:cubicBezTo>
                      <a:pt x="70" y="4"/>
                      <a:pt x="65" y="1"/>
                      <a:pt x="61" y="3"/>
                    </a:cubicBezTo>
                    <a:cubicBezTo>
                      <a:pt x="57" y="4"/>
                      <a:pt x="53" y="1"/>
                      <a:pt x="56" y="4"/>
                    </a:cubicBezTo>
                    <a:cubicBezTo>
                      <a:pt x="60" y="9"/>
                      <a:pt x="52" y="4"/>
                      <a:pt x="50" y="7"/>
                    </a:cubicBezTo>
                    <a:cubicBezTo>
                      <a:pt x="49" y="10"/>
                      <a:pt x="47" y="10"/>
                      <a:pt x="40" y="9"/>
                    </a:cubicBezTo>
                    <a:cubicBezTo>
                      <a:pt x="35" y="9"/>
                      <a:pt x="42" y="7"/>
                      <a:pt x="35" y="7"/>
                    </a:cubicBezTo>
                    <a:cubicBezTo>
                      <a:pt x="28" y="7"/>
                      <a:pt x="38" y="10"/>
                      <a:pt x="29" y="10"/>
                    </a:cubicBezTo>
                    <a:cubicBezTo>
                      <a:pt x="21" y="10"/>
                      <a:pt x="36" y="12"/>
                      <a:pt x="34" y="12"/>
                    </a:cubicBezTo>
                    <a:cubicBezTo>
                      <a:pt x="29" y="14"/>
                      <a:pt x="27" y="10"/>
                      <a:pt x="20" y="12"/>
                    </a:cubicBezTo>
                    <a:cubicBezTo>
                      <a:pt x="13" y="12"/>
                      <a:pt x="15" y="14"/>
                      <a:pt x="10" y="14"/>
                    </a:cubicBezTo>
                    <a:cubicBezTo>
                      <a:pt x="6" y="12"/>
                      <a:pt x="0" y="15"/>
                      <a:pt x="0" y="17"/>
                    </a:cubicBezTo>
                    <a:cubicBezTo>
                      <a:pt x="3" y="20"/>
                      <a:pt x="4" y="17"/>
                      <a:pt x="6" y="18"/>
                    </a:cubicBezTo>
                    <a:cubicBezTo>
                      <a:pt x="9" y="20"/>
                      <a:pt x="13" y="18"/>
                      <a:pt x="10" y="20"/>
                    </a:cubicBezTo>
                    <a:cubicBezTo>
                      <a:pt x="7" y="21"/>
                      <a:pt x="7" y="23"/>
                      <a:pt x="13" y="24"/>
                    </a:cubicBezTo>
                    <a:cubicBezTo>
                      <a:pt x="18" y="26"/>
                      <a:pt x="21" y="28"/>
                      <a:pt x="25" y="26"/>
                    </a:cubicBezTo>
                    <a:cubicBezTo>
                      <a:pt x="31" y="23"/>
                      <a:pt x="36" y="23"/>
                      <a:pt x="34" y="23"/>
                    </a:cubicBezTo>
                    <a:cubicBezTo>
                      <a:pt x="29" y="24"/>
                      <a:pt x="21" y="28"/>
                      <a:pt x="34" y="28"/>
                    </a:cubicBezTo>
                    <a:cubicBezTo>
                      <a:pt x="46" y="29"/>
                      <a:pt x="42" y="24"/>
                      <a:pt x="46" y="26"/>
                    </a:cubicBezTo>
                    <a:cubicBezTo>
                      <a:pt x="49" y="28"/>
                      <a:pt x="60" y="26"/>
                      <a:pt x="68" y="21"/>
                    </a:cubicBezTo>
                    <a:cubicBezTo>
                      <a:pt x="78" y="18"/>
                      <a:pt x="65" y="23"/>
                      <a:pt x="74" y="24"/>
                    </a:cubicBezTo>
                    <a:cubicBezTo>
                      <a:pt x="82" y="24"/>
                      <a:pt x="74" y="26"/>
                      <a:pt x="58" y="28"/>
                    </a:cubicBezTo>
                    <a:cubicBezTo>
                      <a:pt x="45" y="31"/>
                      <a:pt x="45" y="29"/>
                      <a:pt x="52" y="32"/>
                    </a:cubicBezTo>
                    <a:cubicBezTo>
                      <a:pt x="56" y="37"/>
                      <a:pt x="63" y="37"/>
                      <a:pt x="57" y="37"/>
                    </a:cubicBezTo>
                    <a:cubicBezTo>
                      <a:pt x="53" y="38"/>
                      <a:pt x="53" y="35"/>
                      <a:pt x="47" y="32"/>
                    </a:cubicBezTo>
                    <a:cubicBezTo>
                      <a:pt x="42" y="31"/>
                      <a:pt x="28" y="28"/>
                      <a:pt x="28" y="32"/>
                    </a:cubicBezTo>
                    <a:cubicBezTo>
                      <a:pt x="28" y="35"/>
                      <a:pt x="28" y="35"/>
                      <a:pt x="34" y="35"/>
                    </a:cubicBezTo>
                    <a:cubicBezTo>
                      <a:pt x="38" y="37"/>
                      <a:pt x="42" y="42"/>
                      <a:pt x="39" y="42"/>
                    </a:cubicBezTo>
                    <a:cubicBezTo>
                      <a:pt x="36" y="42"/>
                      <a:pt x="36" y="43"/>
                      <a:pt x="42" y="43"/>
                    </a:cubicBezTo>
                    <a:cubicBezTo>
                      <a:pt x="49" y="43"/>
                      <a:pt x="50" y="46"/>
                      <a:pt x="45" y="45"/>
                    </a:cubicBezTo>
                    <a:cubicBezTo>
                      <a:pt x="39" y="43"/>
                      <a:pt x="27" y="45"/>
                      <a:pt x="25" y="46"/>
                    </a:cubicBezTo>
                    <a:cubicBezTo>
                      <a:pt x="21" y="49"/>
                      <a:pt x="21" y="53"/>
                      <a:pt x="25" y="51"/>
                    </a:cubicBezTo>
                    <a:cubicBezTo>
                      <a:pt x="31" y="51"/>
                      <a:pt x="28" y="53"/>
                      <a:pt x="34" y="51"/>
                    </a:cubicBezTo>
                    <a:cubicBezTo>
                      <a:pt x="36" y="51"/>
                      <a:pt x="32" y="53"/>
                      <a:pt x="35" y="56"/>
                    </a:cubicBezTo>
                    <a:cubicBezTo>
                      <a:pt x="38" y="60"/>
                      <a:pt x="45" y="56"/>
                      <a:pt x="49" y="53"/>
                    </a:cubicBezTo>
                    <a:cubicBezTo>
                      <a:pt x="52" y="49"/>
                      <a:pt x="45" y="60"/>
                      <a:pt x="38" y="60"/>
                    </a:cubicBezTo>
                    <a:cubicBezTo>
                      <a:pt x="32" y="59"/>
                      <a:pt x="32" y="54"/>
                      <a:pt x="25" y="54"/>
                    </a:cubicBezTo>
                    <a:cubicBezTo>
                      <a:pt x="20" y="54"/>
                      <a:pt x="18" y="54"/>
                      <a:pt x="20" y="57"/>
                    </a:cubicBezTo>
                    <a:cubicBezTo>
                      <a:pt x="22" y="59"/>
                      <a:pt x="28" y="62"/>
                      <a:pt x="21" y="62"/>
                    </a:cubicBezTo>
                    <a:cubicBezTo>
                      <a:pt x="14" y="62"/>
                      <a:pt x="10" y="65"/>
                      <a:pt x="13" y="67"/>
                    </a:cubicBezTo>
                    <a:cubicBezTo>
                      <a:pt x="14" y="68"/>
                      <a:pt x="15" y="67"/>
                      <a:pt x="20" y="68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5" name="Freeform 2711"/>
              <p:cNvSpPr>
                <a:spLocks/>
              </p:cNvSpPr>
              <p:nvPr/>
            </p:nvSpPr>
            <p:spPr bwMode="auto">
              <a:xfrm>
                <a:off x="1835184" y="2281595"/>
                <a:ext cx="226108" cy="133301"/>
              </a:xfrm>
              <a:custGeom>
                <a:avLst/>
                <a:gdLst>
                  <a:gd name="T0" fmla="*/ 13 w 66"/>
                  <a:gd name="T1" fmla="*/ 5 h 36"/>
                  <a:gd name="T2" fmla="*/ 8 w 66"/>
                  <a:gd name="T3" fmla="*/ 8 h 36"/>
                  <a:gd name="T4" fmla="*/ 4 w 66"/>
                  <a:gd name="T5" fmla="*/ 11 h 36"/>
                  <a:gd name="T6" fmla="*/ 12 w 66"/>
                  <a:gd name="T7" fmla="*/ 14 h 36"/>
                  <a:gd name="T8" fmla="*/ 1 w 66"/>
                  <a:gd name="T9" fmla="*/ 14 h 36"/>
                  <a:gd name="T10" fmla="*/ 8 w 66"/>
                  <a:gd name="T11" fmla="*/ 20 h 36"/>
                  <a:gd name="T12" fmla="*/ 16 w 66"/>
                  <a:gd name="T13" fmla="*/ 20 h 36"/>
                  <a:gd name="T14" fmla="*/ 23 w 66"/>
                  <a:gd name="T15" fmla="*/ 20 h 36"/>
                  <a:gd name="T16" fmla="*/ 16 w 66"/>
                  <a:gd name="T17" fmla="*/ 25 h 36"/>
                  <a:gd name="T18" fmla="*/ 23 w 66"/>
                  <a:gd name="T19" fmla="*/ 31 h 36"/>
                  <a:gd name="T20" fmla="*/ 34 w 66"/>
                  <a:gd name="T21" fmla="*/ 33 h 36"/>
                  <a:gd name="T22" fmla="*/ 38 w 66"/>
                  <a:gd name="T23" fmla="*/ 31 h 36"/>
                  <a:gd name="T24" fmla="*/ 41 w 66"/>
                  <a:gd name="T25" fmla="*/ 33 h 36"/>
                  <a:gd name="T26" fmla="*/ 45 w 66"/>
                  <a:gd name="T27" fmla="*/ 30 h 36"/>
                  <a:gd name="T28" fmla="*/ 55 w 66"/>
                  <a:gd name="T29" fmla="*/ 25 h 36"/>
                  <a:gd name="T30" fmla="*/ 63 w 66"/>
                  <a:gd name="T31" fmla="*/ 20 h 36"/>
                  <a:gd name="T32" fmla="*/ 52 w 66"/>
                  <a:gd name="T33" fmla="*/ 19 h 36"/>
                  <a:gd name="T34" fmla="*/ 52 w 66"/>
                  <a:gd name="T35" fmla="*/ 14 h 36"/>
                  <a:gd name="T36" fmla="*/ 47 w 66"/>
                  <a:gd name="T37" fmla="*/ 10 h 36"/>
                  <a:gd name="T38" fmla="*/ 42 w 66"/>
                  <a:gd name="T39" fmla="*/ 13 h 36"/>
                  <a:gd name="T40" fmla="*/ 37 w 66"/>
                  <a:gd name="T41" fmla="*/ 10 h 36"/>
                  <a:gd name="T42" fmla="*/ 16 w 66"/>
                  <a:gd name="T43" fmla="*/ 0 h 36"/>
                  <a:gd name="T44" fmla="*/ 13 w 66"/>
                  <a:gd name="T45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36">
                    <a:moveTo>
                      <a:pt x="13" y="5"/>
                    </a:moveTo>
                    <a:cubicBezTo>
                      <a:pt x="11" y="5"/>
                      <a:pt x="9" y="5"/>
                      <a:pt x="8" y="8"/>
                    </a:cubicBezTo>
                    <a:cubicBezTo>
                      <a:pt x="8" y="10"/>
                      <a:pt x="5" y="8"/>
                      <a:pt x="4" y="11"/>
                    </a:cubicBezTo>
                    <a:cubicBezTo>
                      <a:pt x="1" y="14"/>
                      <a:pt x="13" y="13"/>
                      <a:pt x="12" y="14"/>
                    </a:cubicBezTo>
                    <a:cubicBezTo>
                      <a:pt x="12" y="17"/>
                      <a:pt x="1" y="13"/>
                      <a:pt x="1" y="14"/>
                    </a:cubicBezTo>
                    <a:cubicBezTo>
                      <a:pt x="0" y="17"/>
                      <a:pt x="4" y="17"/>
                      <a:pt x="8" y="20"/>
                    </a:cubicBezTo>
                    <a:cubicBezTo>
                      <a:pt x="12" y="24"/>
                      <a:pt x="16" y="19"/>
                      <a:pt x="16" y="20"/>
                    </a:cubicBezTo>
                    <a:cubicBezTo>
                      <a:pt x="13" y="24"/>
                      <a:pt x="26" y="19"/>
                      <a:pt x="23" y="20"/>
                    </a:cubicBezTo>
                    <a:cubicBezTo>
                      <a:pt x="23" y="24"/>
                      <a:pt x="12" y="24"/>
                      <a:pt x="16" y="25"/>
                    </a:cubicBezTo>
                    <a:cubicBezTo>
                      <a:pt x="18" y="27"/>
                      <a:pt x="19" y="30"/>
                      <a:pt x="23" y="31"/>
                    </a:cubicBezTo>
                    <a:cubicBezTo>
                      <a:pt x="27" y="33"/>
                      <a:pt x="34" y="36"/>
                      <a:pt x="34" y="33"/>
                    </a:cubicBezTo>
                    <a:cubicBezTo>
                      <a:pt x="34" y="30"/>
                      <a:pt x="40" y="35"/>
                      <a:pt x="38" y="31"/>
                    </a:cubicBezTo>
                    <a:cubicBezTo>
                      <a:pt x="37" y="28"/>
                      <a:pt x="38" y="30"/>
                      <a:pt x="41" y="33"/>
                    </a:cubicBezTo>
                    <a:cubicBezTo>
                      <a:pt x="45" y="36"/>
                      <a:pt x="42" y="28"/>
                      <a:pt x="45" y="30"/>
                    </a:cubicBezTo>
                    <a:cubicBezTo>
                      <a:pt x="48" y="30"/>
                      <a:pt x="51" y="27"/>
                      <a:pt x="55" y="25"/>
                    </a:cubicBezTo>
                    <a:cubicBezTo>
                      <a:pt x="59" y="24"/>
                      <a:pt x="66" y="22"/>
                      <a:pt x="63" y="20"/>
                    </a:cubicBezTo>
                    <a:cubicBezTo>
                      <a:pt x="59" y="19"/>
                      <a:pt x="61" y="17"/>
                      <a:pt x="52" y="19"/>
                    </a:cubicBezTo>
                    <a:cubicBezTo>
                      <a:pt x="47" y="20"/>
                      <a:pt x="56" y="17"/>
                      <a:pt x="52" y="14"/>
                    </a:cubicBezTo>
                    <a:cubicBezTo>
                      <a:pt x="48" y="13"/>
                      <a:pt x="52" y="11"/>
                      <a:pt x="47" y="10"/>
                    </a:cubicBezTo>
                    <a:cubicBezTo>
                      <a:pt x="41" y="10"/>
                      <a:pt x="47" y="14"/>
                      <a:pt x="42" y="13"/>
                    </a:cubicBezTo>
                    <a:cubicBezTo>
                      <a:pt x="38" y="13"/>
                      <a:pt x="44" y="10"/>
                      <a:pt x="37" y="10"/>
                    </a:cubicBezTo>
                    <a:cubicBezTo>
                      <a:pt x="31" y="10"/>
                      <a:pt x="27" y="0"/>
                      <a:pt x="16" y="0"/>
                    </a:cubicBezTo>
                    <a:cubicBezTo>
                      <a:pt x="9" y="2"/>
                      <a:pt x="20" y="5"/>
                      <a:pt x="13" y="5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6" name="Freeform 2712"/>
              <p:cNvSpPr>
                <a:spLocks/>
              </p:cNvSpPr>
              <p:nvPr/>
            </p:nvSpPr>
            <p:spPr bwMode="auto">
              <a:xfrm>
                <a:off x="1794409" y="2374384"/>
                <a:ext cx="92668" cy="47047"/>
              </a:xfrm>
              <a:custGeom>
                <a:avLst/>
                <a:gdLst>
                  <a:gd name="T0" fmla="*/ 9 w 27"/>
                  <a:gd name="T1" fmla="*/ 8 h 13"/>
                  <a:gd name="T2" fmla="*/ 9 w 27"/>
                  <a:gd name="T3" fmla="*/ 10 h 13"/>
                  <a:gd name="T4" fmla="*/ 13 w 27"/>
                  <a:gd name="T5" fmla="*/ 11 h 13"/>
                  <a:gd name="T6" fmla="*/ 23 w 27"/>
                  <a:gd name="T7" fmla="*/ 8 h 13"/>
                  <a:gd name="T8" fmla="*/ 23 w 27"/>
                  <a:gd name="T9" fmla="*/ 6 h 13"/>
                  <a:gd name="T10" fmla="*/ 14 w 27"/>
                  <a:gd name="T11" fmla="*/ 3 h 13"/>
                  <a:gd name="T12" fmla="*/ 5 w 27"/>
                  <a:gd name="T13" fmla="*/ 3 h 13"/>
                  <a:gd name="T14" fmla="*/ 5 w 27"/>
                  <a:gd name="T15" fmla="*/ 6 h 13"/>
                  <a:gd name="T16" fmla="*/ 9 w 27"/>
                  <a:gd name="T1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3">
                    <a:moveTo>
                      <a:pt x="9" y="8"/>
                    </a:moveTo>
                    <a:cubicBezTo>
                      <a:pt x="13" y="8"/>
                      <a:pt x="5" y="10"/>
                      <a:pt x="9" y="10"/>
                    </a:cubicBezTo>
                    <a:cubicBezTo>
                      <a:pt x="13" y="11"/>
                      <a:pt x="9" y="13"/>
                      <a:pt x="13" y="11"/>
                    </a:cubicBezTo>
                    <a:cubicBezTo>
                      <a:pt x="17" y="11"/>
                      <a:pt x="24" y="11"/>
                      <a:pt x="23" y="8"/>
                    </a:cubicBezTo>
                    <a:cubicBezTo>
                      <a:pt x="20" y="6"/>
                      <a:pt x="27" y="6"/>
                      <a:pt x="23" y="6"/>
                    </a:cubicBezTo>
                    <a:cubicBezTo>
                      <a:pt x="17" y="3"/>
                      <a:pt x="18" y="6"/>
                      <a:pt x="14" y="3"/>
                    </a:cubicBezTo>
                    <a:cubicBezTo>
                      <a:pt x="10" y="0"/>
                      <a:pt x="3" y="0"/>
                      <a:pt x="5" y="3"/>
                    </a:cubicBezTo>
                    <a:cubicBezTo>
                      <a:pt x="6" y="6"/>
                      <a:pt x="0" y="5"/>
                      <a:pt x="5" y="6"/>
                    </a:cubicBezTo>
                    <a:cubicBezTo>
                      <a:pt x="7" y="6"/>
                      <a:pt x="5" y="6"/>
                      <a:pt x="9" y="8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7" name="Freeform 2713"/>
              <p:cNvSpPr>
                <a:spLocks/>
              </p:cNvSpPr>
              <p:nvPr/>
            </p:nvSpPr>
            <p:spPr bwMode="auto">
              <a:xfrm>
                <a:off x="1777112" y="2328644"/>
                <a:ext cx="27182" cy="23523"/>
              </a:xfrm>
              <a:custGeom>
                <a:avLst/>
                <a:gdLst>
                  <a:gd name="T0" fmla="*/ 4 w 8"/>
                  <a:gd name="T1" fmla="*/ 4 h 6"/>
                  <a:gd name="T2" fmla="*/ 8 w 8"/>
                  <a:gd name="T3" fmla="*/ 3 h 6"/>
                  <a:gd name="T4" fmla="*/ 0 w 8"/>
                  <a:gd name="T5" fmla="*/ 1 h 6"/>
                  <a:gd name="T6" fmla="*/ 4 w 8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4" y="4"/>
                    </a:moveTo>
                    <a:cubicBezTo>
                      <a:pt x="5" y="6"/>
                      <a:pt x="8" y="6"/>
                      <a:pt x="8" y="3"/>
                    </a:cubicBezTo>
                    <a:cubicBezTo>
                      <a:pt x="7" y="0"/>
                      <a:pt x="0" y="0"/>
                      <a:pt x="0" y="1"/>
                    </a:cubicBezTo>
                    <a:cubicBezTo>
                      <a:pt x="1" y="4"/>
                      <a:pt x="1" y="3"/>
                      <a:pt x="4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8" name="Freeform 2714"/>
              <p:cNvSpPr>
                <a:spLocks/>
              </p:cNvSpPr>
              <p:nvPr/>
            </p:nvSpPr>
            <p:spPr bwMode="auto">
              <a:xfrm>
                <a:off x="1455867" y="2444955"/>
                <a:ext cx="239698" cy="95400"/>
              </a:xfrm>
              <a:custGeom>
                <a:avLst/>
                <a:gdLst>
                  <a:gd name="T0" fmla="*/ 37 w 70"/>
                  <a:gd name="T1" fmla="*/ 23 h 26"/>
                  <a:gd name="T2" fmla="*/ 50 w 70"/>
                  <a:gd name="T3" fmla="*/ 19 h 26"/>
                  <a:gd name="T4" fmla="*/ 55 w 70"/>
                  <a:gd name="T5" fmla="*/ 19 h 26"/>
                  <a:gd name="T6" fmla="*/ 66 w 70"/>
                  <a:gd name="T7" fmla="*/ 15 h 26"/>
                  <a:gd name="T8" fmla="*/ 59 w 70"/>
                  <a:gd name="T9" fmla="*/ 11 h 26"/>
                  <a:gd name="T10" fmla="*/ 55 w 70"/>
                  <a:gd name="T11" fmla="*/ 11 h 26"/>
                  <a:gd name="T12" fmla="*/ 52 w 70"/>
                  <a:gd name="T13" fmla="*/ 8 h 26"/>
                  <a:gd name="T14" fmla="*/ 51 w 70"/>
                  <a:gd name="T15" fmla="*/ 3 h 26"/>
                  <a:gd name="T16" fmla="*/ 41 w 70"/>
                  <a:gd name="T17" fmla="*/ 5 h 26"/>
                  <a:gd name="T18" fmla="*/ 45 w 70"/>
                  <a:gd name="T19" fmla="*/ 11 h 26"/>
                  <a:gd name="T20" fmla="*/ 48 w 70"/>
                  <a:gd name="T21" fmla="*/ 14 h 26"/>
                  <a:gd name="T22" fmla="*/ 40 w 70"/>
                  <a:gd name="T23" fmla="*/ 14 h 26"/>
                  <a:gd name="T24" fmla="*/ 31 w 70"/>
                  <a:gd name="T25" fmla="*/ 9 h 26"/>
                  <a:gd name="T26" fmla="*/ 20 w 70"/>
                  <a:gd name="T27" fmla="*/ 8 h 26"/>
                  <a:gd name="T28" fmla="*/ 11 w 70"/>
                  <a:gd name="T29" fmla="*/ 8 h 26"/>
                  <a:gd name="T30" fmla="*/ 7 w 70"/>
                  <a:gd name="T31" fmla="*/ 12 h 26"/>
                  <a:gd name="T32" fmla="*/ 4 w 70"/>
                  <a:gd name="T33" fmla="*/ 15 h 26"/>
                  <a:gd name="T34" fmla="*/ 9 w 70"/>
                  <a:gd name="T35" fmla="*/ 19 h 26"/>
                  <a:gd name="T36" fmla="*/ 15 w 70"/>
                  <a:gd name="T37" fmla="*/ 19 h 26"/>
                  <a:gd name="T38" fmla="*/ 20 w 70"/>
                  <a:gd name="T39" fmla="*/ 19 h 26"/>
                  <a:gd name="T40" fmla="*/ 22 w 70"/>
                  <a:gd name="T41" fmla="*/ 17 h 26"/>
                  <a:gd name="T42" fmla="*/ 31 w 70"/>
                  <a:gd name="T43" fmla="*/ 17 h 26"/>
                  <a:gd name="T44" fmla="*/ 30 w 70"/>
                  <a:gd name="T45" fmla="*/ 19 h 26"/>
                  <a:gd name="T46" fmla="*/ 22 w 70"/>
                  <a:gd name="T47" fmla="*/ 23 h 26"/>
                  <a:gd name="T48" fmla="*/ 37 w 70"/>
                  <a:gd name="T4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26">
                    <a:moveTo>
                      <a:pt x="37" y="23"/>
                    </a:moveTo>
                    <a:cubicBezTo>
                      <a:pt x="43" y="20"/>
                      <a:pt x="45" y="19"/>
                      <a:pt x="50" y="19"/>
                    </a:cubicBezTo>
                    <a:cubicBezTo>
                      <a:pt x="54" y="20"/>
                      <a:pt x="51" y="19"/>
                      <a:pt x="55" y="19"/>
                    </a:cubicBezTo>
                    <a:cubicBezTo>
                      <a:pt x="59" y="20"/>
                      <a:pt x="62" y="19"/>
                      <a:pt x="66" y="15"/>
                    </a:cubicBezTo>
                    <a:cubicBezTo>
                      <a:pt x="70" y="11"/>
                      <a:pt x="62" y="9"/>
                      <a:pt x="59" y="11"/>
                    </a:cubicBezTo>
                    <a:cubicBezTo>
                      <a:pt x="56" y="11"/>
                      <a:pt x="54" y="12"/>
                      <a:pt x="55" y="11"/>
                    </a:cubicBezTo>
                    <a:cubicBezTo>
                      <a:pt x="55" y="8"/>
                      <a:pt x="51" y="11"/>
                      <a:pt x="52" y="8"/>
                    </a:cubicBezTo>
                    <a:cubicBezTo>
                      <a:pt x="55" y="6"/>
                      <a:pt x="51" y="8"/>
                      <a:pt x="51" y="3"/>
                    </a:cubicBezTo>
                    <a:cubicBezTo>
                      <a:pt x="51" y="0"/>
                      <a:pt x="47" y="3"/>
                      <a:pt x="41" y="5"/>
                    </a:cubicBezTo>
                    <a:cubicBezTo>
                      <a:pt x="36" y="8"/>
                      <a:pt x="48" y="8"/>
                      <a:pt x="45" y="11"/>
                    </a:cubicBezTo>
                    <a:cubicBezTo>
                      <a:pt x="40" y="12"/>
                      <a:pt x="50" y="12"/>
                      <a:pt x="48" y="14"/>
                    </a:cubicBezTo>
                    <a:cubicBezTo>
                      <a:pt x="47" y="17"/>
                      <a:pt x="45" y="12"/>
                      <a:pt x="40" y="14"/>
                    </a:cubicBezTo>
                    <a:cubicBezTo>
                      <a:pt x="33" y="15"/>
                      <a:pt x="38" y="14"/>
                      <a:pt x="31" y="9"/>
                    </a:cubicBezTo>
                    <a:cubicBezTo>
                      <a:pt x="23" y="5"/>
                      <a:pt x="23" y="11"/>
                      <a:pt x="20" y="8"/>
                    </a:cubicBezTo>
                    <a:cubicBezTo>
                      <a:pt x="19" y="3"/>
                      <a:pt x="16" y="5"/>
                      <a:pt x="11" y="8"/>
                    </a:cubicBezTo>
                    <a:cubicBezTo>
                      <a:pt x="4" y="11"/>
                      <a:pt x="11" y="8"/>
                      <a:pt x="7" y="12"/>
                    </a:cubicBezTo>
                    <a:cubicBezTo>
                      <a:pt x="2" y="15"/>
                      <a:pt x="8" y="12"/>
                      <a:pt x="4" y="15"/>
                    </a:cubicBezTo>
                    <a:cubicBezTo>
                      <a:pt x="0" y="17"/>
                      <a:pt x="4" y="17"/>
                      <a:pt x="9" y="19"/>
                    </a:cubicBezTo>
                    <a:cubicBezTo>
                      <a:pt x="15" y="20"/>
                      <a:pt x="15" y="17"/>
                      <a:pt x="15" y="19"/>
                    </a:cubicBezTo>
                    <a:cubicBezTo>
                      <a:pt x="16" y="20"/>
                      <a:pt x="18" y="20"/>
                      <a:pt x="20" y="19"/>
                    </a:cubicBezTo>
                    <a:cubicBezTo>
                      <a:pt x="22" y="15"/>
                      <a:pt x="23" y="15"/>
                      <a:pt x="22" y="17"/>
                    </a:cubicBezTo>
                    <a:cubicBezTo>
                      <a:pt x="20" y="19"/>
                      <a:pt x="25" y="19"/>
                      <a:pt x="31" y="17"/>
                    </a:cubicBezTo>
                    <a:cubicBezTo>
                      <a:pt x="40" y="17"/>
                      <a:pt x="36" y="19"/>
                      <a:pt x="30" y="19"/>
                    </a:cubicBezTo>
                    <a:cubicBezTo>
                      <a:pt x="25" y="20"/>
                      <a:pt x="15" y="22"/>
                      <a:pt x="22" y="23"/>
                    </a:cubicBezTo>
                    <a:cubicBezTo>
                      <a:pt x="26" y="26"/>
                      <a:pt x="31" y="23"/>
                      <a:pt x="37" y="23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9" name="Freeform 2715"/>
              <p:cNvSpPr>
                <a:spLocks/>
              </p:cNvSpPr>
              <p:nvPr/>
            </p:nvSpPr>
            <p:spPr bwMode="auto">
              <a:xfrm>
                <a:off x="1667148" y="2414897"/>
                <a:ext cx="42009" cy="30058"/>
              </a:xfrm>
              <a:custGeom>
                <a:avLst/>
                <a:gdLst>
                  <a:gd name="T0" fmla="*/ 8 w 12"/>
                  <a:gd name="T1" fmla="*/ 3 h 8"/>
                  <a:gd name="T2" fmla="*/ 1 w 12"/>
                  <a:gd name="T3" fmla="*/ 2 h 8"/>
                  <a:gd name="T4" fmla="*/ 8 w 12"/>
                  <a:gd name="T5" fmla="*/ 8 h 8"/>
                  <a:gd name="T6" fmla="*/ 8 w 1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8" y="3"/>
                    </a:moveTo>
                    <a:cubicBezTo>
                      <a:pt x="6" y="2"/>
                      <a:pt x="0" y="0"/>
                      <a:pt x="1" y="2"/>
                    </a:cubicBezTo>
                    <a:cubicBezTo>
                      <a:pt x="3" y="3"/>
                      <a:pt x="3" y="8"/>
                      <a:pt x="8" y="8"/>
                    </a:cubicBezTo>
                    <a:cubicBezTo>
                      <a:pt x="11" y="6"/>
                      <a:pt x="12" y="6"/>
                      <a:pt x="8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0" name="Freeform 2716"/>
              <p:cNvSpPr>
                <a:spLocks/>
              </p:cNvSpPr>
              <p:nvPr/>
            </p:nvSpPr>
            <p:spPr bwMode="auto">
              <a:xfrm>
                <a:off x="1359494" y="2421431"/>
                <a:ext cx="150739" cy="67957"/>
              </a:xfrm>
              <a:custGeom>
                <a:avLst/>
                <a:gdLst>
                  <a:gd name="T0" fmla="*/ 35 w 44"/>
                  <a:gd name="T1" fmla="*/ 11 h 18"/>
                  <a:gd name="T2" fmla="*/ 39 w 44"/>
                  <a:gd name="T3" fmla="*/ 6 h 18"/>
                  <a:gd name="T4" fmla="*/ 39 w 44"/>
                  <a:gd name="T5" fmla="*/ 1 h 18"/>
                  <a:gd name="T6" fmla="*/ 33 w 44"/>
                  <a:gd name="T7" fmla="*/ 3 h 18"/>
                  <a:gd name="T8" fmla="*/ 19 w 44"/>
                  <a:gd name="T9" fmla="*/ 6 h 18"/>
                  <a:gd name="T10" fmla="*/ 11 w 44"/>
                  <a:gd name="T11" fmla="*/ 11 h 18"/>
                  <a:gd name="T12" fmla="*/ 4 w 44"/>
                  <a:gd name="T13" fmla="*/ 14 h 18"/>
                  <a:gd name="T14" fmla="*/ 4 w 44"/>
                  <a:gd name="T15" fmla="*/ 17 h 18"/>
                  <a:gd name="T16" fmla="*/ 7 w 44"/>
                  <a:gd name="T17" fmla="*/ 17 h 18"/>
                  <a:gd name="T18" fmla="*/ 11 w 44"/>
                  <a:gd name="T19" fmla="*/ 17 h 18"/>
                  <a:gd name="T20" fmla="*/ 15 w 44"/>
                  <a:gd name="T21" fmla="*/ 17 h 18"/>
                  <a:gd name="T22" fmla="*/ 19 w 44"/>
                  <a:gd name="T23" fmla="*/ 15 h 18"/>
                  <a:gd name="T24" fmla="*/ 25 w 44"/>
                  <a:gd name="T25" fmla="*/ 12 h 18"/>
                  <a:gd name="T26" fmla="*/ 28 w 44"/>
                  <a:gd name="T27" fmla="*/ 9 h 18"/>
                  <a:gd name="T28" fmla="*/ 30 w 44"/>
                  <a:gd name="T29" fmla="*/ 14 h 18"/>
                  <a:gd name="T30" fmla="*/ 35 w 44"/>
                  <a:gd name="T31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18">
                    <a:moveTo>
                      <a:pt x="35" y="11"/>
                    </a:moveTo>
                    <a:cubicBezTo>
                      <a:pt x="39" y="11"/>
                      <a:pt x="43" y="9"/>
                      <a:pt x="39" y="6"/>
                    </a:cubicBezTo>
                    <a:cubicBezTo>
                      <a:pt x="35" y="4"/>
                      <a:pt x="44" y="4"/>
                      <a:pt x="39" y="1"/>
                    </a:cubicBezTo>
                    <a:cubicBezTo>
                      <a:pt x="35" y="0"/>
                      <a:pt x="35" y="1"/>
                      <a:pt x="33" y="3"/>
                    </a:cubicBezTo>
                    <a:cubicBezTo>
                      <a:pt x="32" y="4"/>
                      <a:pt x="26" y="0"/>
                      <a:pt x="19" y="6"/>
                    </a:cubicBezTo>
                    <a:cubicBezTo>
                      <a:pt x="11" y="11"/>
                      <a:pt x="15" y="7"/>
                      <a:pt x="11" y="11"/>
                    </a:cubicBezTo>
                    <a:cubicBezTo>
                      <a:pt x="7" y="14"/>
                      <a:pt x="7" y="9"/>
                      <a:pt x="4" y="14"/>
                    </a:cubicBezTo>
                    <a:cubicBezTo>
                      <a:pt x="0" y="17"/>
                      <a:pt x="5" y="14"/>
                      <a:pt x="4" y="17"/>
                    </a:cubicBezTo>
                    <a:cubicBezTo>
                      <a:pt x="3" y="17"/>
                      <a:pt x="5" y="17"/>
                      <a:pt x="7" y="17"/>
                    </a:cubicBezTo>
                    <a:cubicBezTo>
                      <a:pt x="10" y="14"/>
                      <a:pt x="10" y="17"/>
                      <a:pt x="11" y="17"/>
                    </a:cubicBezTo>
                    <a:cubicBezTo>
                      <a:pt x="14" y="17"/>
                      <a:pt x="12" y="14"/>
                      <a:pt x="15" y="17"/>
                    </a:cubicBezTo>
                    <a:cubicBezTo>
                      <a:pt x="15" y="18"/>
                      <a:pt x="19" y="18"/>
                      <a:pt x="19" y="15"/>
                    </a:cubicBezTo>
                    <a:cubicBezTo>
                      <a:pt x="19" y="11"/>
                      <a:pt x="21" y="18"/>
                      <a:pt x="25" y="12"/>
                    </a:cubicBezTo>
                    <a:cubicBezTo>
                      <a:pt x="26" y="9"/>
                      <a:pt x="23" y="11"/>
                      <a:pt x="28" y="9"/>
                    </a:cubicBezTo>
                    <a:cubicBezTo>
                      <a:pt x="32" y="6"/>
                      <a:pt x="26" y="12"/>
                      <a:pt x="30" y="14"/>
                    </a:cubicBezTo>
                    <a:cubicBezTo>
                      <a:pt x="37" y="14"/>
                      <a:pt x="32" y="11"/>
                      <a:pt x="35" y="11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1" name="Freeform 2717"/>
              <p:cNvSpPr>
                <a:spLocks/>
              </p:cNvSpPr>
              <p:nvPr/>
            </p:nvSpPr>
            <p:spPr bwMode="auto">
              <a:xfrm>
                <a:off x="1541121" y="2374384"/>
                <a:ext cx="85254" cy="28751"/>
              </a:xfrm>
              <a:custGeom>
                <a:avLst/>
                <a:gdLst>
                  <a:gd name="T0" fmla="*/ 8 w 25"/>
                  <a:gd name="T1" fmla="*/ 6 h 8"/>
                  <a:gd name="T2" fmla="*/ 15 w 25"/>
                  <a:gd name="T3" fmla="*/ 6 h 8"/>
                  <a:gd name="T4" fmla="*/ 19 w 25"/>
                  <a:gd name="T5" fmla="*/ 3 h 8"/>
                  <a:gd name="T6" fmla="*/ 5 w 25"/>
                  <a:gd name="T7" fmla="*/ 5 h 8"/>
                  <a:gd name="T8" fmla="*/ 4 w 25"/>
                  <a:gd name="T9" fmla="*/ 6 h 8"/>
                  <a:gd name="T10" fmla="*/ 8 w 25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8" y="6"/>
                    </a:moveTo>
                    <a:cubicBezTo>
                      <a:pt x="11" y="8"/>
                      <a:pt x="8" y="6"/>
                      <a:pt x="15" y="6"/>
                    </a:cubicBezTo>
                    <a:cubicBezTo>
                      <a:pt x="20" y="8"/>
                      <a:pt x="25" y="6"/>
                      <a:pt x="19" y="3"/>
                    </a:cubicBezTo>
                    <a:cubicBezTo>
                      <a:pt x="11" y="0"/>
                      <a:pt x="11" y="3"/>
                      <a:pt x="5" y="5"/>
                    </a:cubicBezTo>
                    <a:cubicBezTo>
                      <a:pt x="0" y="6"/>
                      <a:pt x="0" y="8"/>
                      <a:pt x="4" y="6"/>
                    </a:cubicBezTo>
                    <a:cubicBezTo>
                      <a:pt x="5" y="6"/>
                      <a:pt x="5" y="6"/>
                      <a:pt x="8" y="6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2" name="Freeform 2718"/>
              <p:cNvSpPr>
                <a:spLocks/>
              </p:cNvSpPr>
              <p:nvPr/>
            </p:nvSpPr>
            <p:spPr bwMode="auto">
              <a:xfrm>
                <a:off x="1541120" y="2403134"/>
                <a:ext cx="67956" cy="33978"/>
              </a:xfrm>
              <a:custGeom>
                <a:avLst/>
                <a:gdLst>
                  <a:gd name="T0" fmla="*/ 13 w 20"/>
                  <a:gd name="T1" fmla="*/ 6 h 9"/>
                  <a:gd name="T2" fmla="*/ 15 w 20"/>
                  <a:gd name="T3" fmla="*/ 3 h 9"/>
                  <a:gd name="T4" fmla="*/ 20 w 20"/>
                  <a:gd name="T5" fmla="*/ 2 h 9"/>
                  <a:gd name="T6" fmla="*/ 6 w 20"/>
                  <a:gd name="T7" fmla="*/ 2 h 9"/>
                  <a:gd name="T8" fmla="*/ 1 w 20"/>
                  <a:gd name="T9" fmla="*/ 6 h 9"/>
                  <a:gd name="T10" fmla="*/ 13 w 20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13" y="6"/>
                    </a:moveTo>
                    <a:cubicBezTo>
                      <a:pt x="19" y="6"/>
                      <a:pt x="20" y="5"/>
                      <a:pt x="15" y="3"/>
                    </a:cubicBezTo>
                    <a:cubicBezTo>
                      <a:pt x="11" y="3"/>
                      <a:pt x="19" y="3"/>
                      <a:pt x="20" y="2"/>
                    </a:cubicBezTo>
                    <a:cubicBezTo>
                      <a:pt x="20" y="0"/>
                      <a:pt x="13" y="0"/>
                      <a:pt x="6" y="2"/>
                    </a:cubicBezTo>
                    <a:cubicBezTo>
                      <a:pt x="0" y="3"/>
                      <a:pt x="0" y="3"/>
                      <a:pt x="1" y="6"/>
                    </a:cubicBezTo>
                    <a:cubicBezTo>
                      <a:pt x="2" y="9"/>
                      <a:pt x="8" y="8"/>
                      <a:pt x="13" y="6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3" name="Freeform 2719"/>
              <p:cNvSpPr>
                <a:spLocks/>
              </p:cNvSpPr>
              <p:nvPr/>
            </p:nvSpPr>
            <p:spPr bwMode="auto">
              <a:xfrm>
                <a:off x="1726455" y="2447568"/>
                <a:ext cx="108729" cy="70570"/>
              </a:xfrm>
              <a:custGeom>
                <a:avLst/>
                <a:gdLst>
                  <a:gd name="T0" fmla="*/ 23 w 32"/>
                  <a:gd name="T1" fmla="*/ 18 h 19"/>
                  <a:gd name="T2" fmla="*/ 29 w 32"/>
                  <a:gd name="T3" fmla="*/ 16 h 19"/>
                  <a:gd name="T4" fmla="*/ 29 w 32"/>
                  <a:gd name="T5" fmla="*/ 14 h 19"/>
                  <a:gd name="T6" fmla="*/ 29 w 32"/>
                  <a:gd name="T7" fmla="*/ 11 h 19"/>
                  <a:gd name="T8" fmla="*/ 25 w 32"/>
                  <a:gd name="T9" fmla="*/ 2 h 19"/>
                  <a:gd name="T10" fmla="*/ 20 w 32"/>
                  <a:gd name="T11" fmla="*/ 4 h 19"/>
                  <a:gd name="T12" fmla="*/ 12 w 32"/>
                  <a:gd name="T13" fmla="*/ 4 h 19"/>
                  <a:gd name="T14" fmla="*/ 16 w 32"/>
                  <a:gd name="T15" fmla="*/ 10 h 19"/>
                  <a:gd name="T16" fmla="*/ 8 w 32"/>
                  <a:gd name="T17" fmla="*/ 4 h 19"/>
                  <a:gd name="T18" fmla="*/ 7 w 32"/>
                  <a:gd name="T19" fmla="*/ 10 h 19"/>
                  <a:gd name="T20" fmla="*/ 5 w 32"/>
                  <a:gd name="T21" fmla="*/ 10 h 19"/>
                  <a:gd name="T22" fmla="*/ 1 w 32"/>
                  <a:gd name="T23" fmla="*/ 13 h 19"/>
                  <a:gd name="T24" fmla="*/ 19 w 32"/>
                  <a:gd name="T25" fmla="*/ 11 h 19"/>
                  <a:gd name="T26" fmla="*/ 13 w 32"/>
                  <a:gd name="T27" fmla="*/ 16 h 19"/>
                  <a:gd name="T28" fmla="*/ 16 w 32"/>
                  <a:gd name="T29" fmla="*/ 18 h 19"/>
                  <a:gd name="T30" fmla="*/ 23 w 32"/>
                  <a:gd name="T3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19">
                    <a:moveTo>
                      <a:pt x="23" y="18"/>
                    </a:moveTo>
                    <a:cubicBezTo>
                      <a:pt x="26" y="18"/>
                      <a:pt x="29" y="18"/>
                      <a:pt x="29" y="16"/>
                    </a:cubicBezTo>
                    <a:cubicBezTo>
                      <a:pt x="27" y="14"/>
                      <a:pt x="27" y="11"/>
                      <a:pt x="29" y="14"/>
                    </a:cubicBezTo>
                    <a:cubicBezTo>
                      <a:pt x="32" y="16"/>
                      <a:pt x="32" y="14"/>
                      <a:pt x="29" y="11"/>
                    </a:cubicBezTo>
                    <a:cubicBezTo>
                      <a:pt x="27" y="10"/>
                      <a:pt x="30" y="5"/>
                      <a:pt x="25" y="2"/>
                    </a:cubicBezTo>
                    <a:cubicBezTo>
                      <a:pt x="20" y="0"/>
                      <a:pt x="22" y="5"/>
                      <a:pt x="20" y="4"/>
                    </a:cubicBezTo>
                    <a:cubicBezTo>
                      <a:pt x="16" y="2"/>
                      <a:pt x="15" y="2"/>
                      <a:pt x="12" y="4"/>
                    </a:cubicBezTo>
                    <a:cubicBezTo>
                      <a:pt x="9" y="4"/>
                      <a:pt x="13" y="5"/>
                      <a:pt x="16" y="10"/>
                    </a:cubicBezTo>
                    <a:cubicBezTo>
                      <a:pt x="8" y="7"/>
                      <a:pt x="13" y="5"/>
                      <a:pt x="8" y="4"/>
                    </a:cubicBezTo>
                    <a:cubicBezTo>
                      <a:pt x="2" y="4"/>
                      <a:pt x="4" y="5"/>
                      <a:pt x="7" y="10"/>
                    </a:cubicBezTo>
                    <a:cubicBezTo>
                      <a:pt x="11" y="11"/>
                      <a:pt x="7" y="10"/>
                      <a:pt x="5" y="10"/>
                    </a:cubicBezTo>
                    <a:cubicBezTo>
                      <a:pt x="4" y="11"/>
                      <a:pt x="0" y="11"/>
                      <a:pt x="1" y="13"/>
                    </a:cubicBezTo>
                    <a:cubicBezTo>
                      <a:pt x="2" y="14"/>
                      <a:pt x="15" y="11"/>
                      <a:pt x="19" y="11"/>
                    </a:cubicBezTo>
                    <a:cubicBezTo>
                      <a:pt x="22" y="11"/>
                      <a:pt x="11" y="13"/>
                      <a:pt x="13" y="16"/>
                    </a:cubicBezTo>
                    <a:cubicBezTo>
                      <a:pt x="15" y="18"/>
                      <a:pt x="13" y="19"/>
                      <a:pt x="16" y="18"/>
                    </a:cubicBezTo>
                    <a:cubicBezTo>
                      <a:pt x="19" y="18"/>
                      <a:pt x="19" y="18"/>
                      <a:pt x="23" y="18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4" name="Freeform 2720"/>
              <p:cNvSpPr>
                <a:spLocks/>
              </p:cNvSpPr>
              <p:nvPr/>
            </p:nvSpPr>
            <p:spPr bwMode="auto">
              <a:xfrm>
                <a:off x="2417131" y="3338854"/>
                <a:ext cx="48187" cy="36592"/>
              </a:xfrm>
              <a:custGeom>
                <a:avLst/>
                <a:gdLst>
                  <a:gd name="T0" fmla="*/ 13 w 14"/>
                  <a:gd name="T1" fmla="*/ 8 h 10"/>
                  <a:gd name="T2" fmla="*/ 14 w 14"/>
                  <a:gd name="T3" fmla="*/ 6 h 10"/>
                  <a:gd name="T4" fmla="*/ 6 w 14"/>
                  <a:gd name="T5" fmla="*/ 5 h 10"/>
                  <a:gd name="T6" fmla="*/ 3 w 14"/>
                  <a:gd name="T7" fmla="*/ 3 h 10"/>
                  <a:gd name="T8" fmla="*/ 3 w 14"/>
                  <a:gd name="T9" fmla="*/ 6 h 10"/>
                  <a:gd name="T10" fmla="*/ 6 w 14"/>
                  <a:gd name="T11" fmla="*/ 6 h 10"/>
                  <a:gd name="T12" fmla="*/ 11 w 14"/>
                  <a:gd name="T13" fmla="*/ 8 h 10"/>
                  <a:gd name="T14" fmla="*/ 13 w 14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0">
                    <a:moveTo>
                      <a:pt x="13" y="8"/>
                    </a:moveTo>
                    <a:cubicBezTo>
                      <a:pt x="13" y="6"/>
                      <a:pt x="14" y="6"/>
                      <a:pt x="14" y="6"/>
                    </a:cubicBezTo>
                    <a:cubicBezTo>
                      <a:pt x="14" y="5"/>
                      <a:pt x="8" y="6"/>
                      <a:pt x="6" y="5"/>
                    </a:cubicBezTo>
                    <a:cubicBezTo>
                      <a:pt x="3" y="3"/>
                      <a:pt x="4" y="0"/>
                      <a:pt x="3" y="3"/>
                    </a:cubicBezTo>
                    <a:cubicBezTo>
                      <a:pt x="0" y="6"/>
                      <a:pt x="3" y="3"/>
                      <a:pt x="3" y="6"/>
                    </a:cubicBezTo>
                    <a:cubicBezTo>
                      <a:pt x="3" y="6"/>
                      <a:pt x="4" y="6"/>
                      <a:pt x="6" y="6"/>
                    </a:cubicBezTo>
                    <a:cubicBezTo>
                      <a:pt x="7" y="8"/>
                      <a:pt x="7" y="6"/>
                      <a:pt x="11" y="8"/>
                    </a:cubicBezTo>
                    <a:cubicBezTo>
                      <a:pt x="13" y="10"/>
                      <a:pt x="13" y="10"/>
                      <a:pt x="13" y="8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5" name="Freeform 2721"/>
              <p:cNvSpPr>
                <a:spLocks/>
              </p:cNvSpPr>
              <p:nvPr/>
            </p:nvSpPr>
            <p:spPr bwMode="auto">
              <a:xfrm>
                <a:off x="2476439" y="3346694"/>
                <a:ext cx="37067" cy="40513"/>
              </a:xfrm>
              <a:custGeom>
                <a:avLst/>
                <a:gdLst>
                  <a:gd name="T0" fmla="*/ 4 w 11"/>
                  <a:gd name="T1" fmla="*/ 8 h 11"/>
                  <a:gd name="T2" fmla="*/ 5 w 11"/>
                  <a:gd name="T3" fmla="*/ 8 h 11"/>
                  <a:gd name="T4" fmla="*/ 7 w 11"/>
                  <a:gd name="T5" fmla="*/ 8 h 11"/>
                  <a:gd name="T6" fmla="*/ 8 w 11"/>
                  <a:gd name="T7" fmla="*/ 6 h 11"/>
                  <a:gd name="T8" fmla="*/ 7 w 11"/>
                  <a:gd name="T9" fmla="*/ 1 h 11"/>
                  <a:gd name="T10" fmla="*/ 4 w 11"/>
                  <a:gd name="T11" fmla="*/ 1 h 11"/>
                  <a:gd name="T12" fmla="*/ 1 w 11"/>
                  <a:gd name="T13" fmla="*/ 9 h 11"/>
                  <a:gd name="T14" fmla="*/ 4 w 11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4" y="8"/>
                    </a:moveTo>
                    <a:cubicBezTo>
                      <a:pt x="4" y="6"/>
                      <a:pt x="5" y="6"/>
                      <a:pt x="5" y="8"/>
                    </a:cubicBezTo>
                    <a:cubicBezTo>
                      <a:pt x="4" y="11"/>
                      <a:pt x="5" y="11"/>
                      <a:pt x="7" y="8"/>
                    </a:cubicBezTo>
                    <a:cubicBezTo>
                      <a:pt x="8" y="8"/>
                      <a:pt x="11" y="6"/>
                      <a:pt x="8" y="6"/>
                    </a:cubicBezTo>
                    <a:cubicBezTo>
                      <a:pt x="7" y="4"/>
                      <a:pt x="5" y="4"/>
                      <a:pt x="7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1" y="4"/>
                      <a:pt x="0" y="6"/>
                      <a:pt x="1" y="9"/>
                    </a:cubicBezTo>
                    <a:cubicBezTo>
                      <a:pt x="1" y="11"/>
                      <a:pt x="2" y="11"/>
                      <a:pt x="4" y="8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6" name="Freeform 2722"/>
              <p:cNvSpPr>
                <a:spLocks/>
              </p:cNvSpPr>
              <p:nvPr/>
            </p:nvSpPr>
            <p:spPr bwMode="auto">
              <a:xfrm>
                <a:off x="2407247" y="3264361"/>
                <a:ext cx="69192" cy="33978"/>
              </a:xfrm>
              <a:custGeom>
                <a:avLst/>
                <a:gdLst>
                  <a:gd name="T0" fmla="*/ 7 w 20"/>
                  <a:gd name="T1" fmla="*/ 2 h 9"/>
                  <a:gd name="T2" fmla="*/ 9 w 20"/>
                  <a:gd name="T3" fmla="*/ 5 h 9"/>
                  <a:gd name="T4" fmla="*/ 20 w 20"/>
                  <a:gd name="T5" fmla="*/ 8 h 9"/>
                  <a:gd name="T6" fmla="*/ 7 w 20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9">
                    <a:moveTo>
                      <a:pt x="7" y="2"/>
                    </a:moveTo>
                    <a:cubicBezTo>
                      <a:pt x="0" y="0"/>
                      <a:pt x="6" y="3"/>
                      <a:pt x="9" y="5"/>
                    </a:cubicBezTo>
                    <a:cubicBezTo>
                      <a:pt x="10" y="6"/>
                      <a:pt x="17" y="9"/>
                      <a:pt x="20" y="8"/>
                    </a:cubicBezTo>
                    <a:cubicBezTo>
                      <a:pt x="20" y="5"/>
                      <a:pt x="13" y="3"/>
                      <a:pt x="7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7" name="Freeform 2723"/>
              <p:cNvSpPr>
                <a:spLocks/>
              </p:cNvSpPr>
              <p:nvPr/>
            </p:nvSpPr>
            <p:spPr bwMode="auto">
              <a:xfrm>
                <a:off x="2507328" y="3219928"/>
                <a:ext cx="133440" cy="130687"/>
              </a:xfrm>
              <a:custGeom>
                <a:avLst/>
                <a:gdLst>
                  <a:gd name="T0" fmla="*/ 7 w 39"/>
                  <a:gd name="T1" fmla="*/ 29 h 35"/>
                  <a:gd name="T2" fmla="*/ 17 w 39"/>
                  <a:gd name="T3" fmla="*/ 29 h 35"/>
                  <a:gd name="T4" fmla="*/ 23 w 39"/>
                  <a:gd name="T5" fmla="*/ 31 h 35"/>
                  <a:gd name="T6" fmla="*/ 20 w 39"/>
                  <a:gd name="T7" fmla="*/ 34 h 35"/>
                  <a:gd name="T8" fmla="*/ 25 w 39"/>
                  <a:gd name="T9" fmla="*/ 34 h 35"/>
                  <a:gd name="T10" fmla="*/ 28 w 39"/>
                  <a:gd name="T11" fmla="*/ 29 h 35"/>
                  <a:gd name="T12" fmla="*/ 31 w 39"/>
                  <a:gd name="T13" fmla="*/ 31 h 35"/>
                  <a:gd name="T14" fmla="*/ 31 w 39"/>
                  <a:gd name="T15" fmla="*/ 34 h 35"/>
                  <a:gd name="T16" fmla="*/ 35 w 39"/>
                  <a:gd name="T17" fmla="*/ 35 h 35"/>
                  <a:gd name="T18" fmla="*/ 38 w 39"/>
                  <a:gd name="T19" fmla="*/ 31 h 35"/>
                  <a:gd name="T20" fmla="*/ 36 w 39"/>
                  <a:gd name="T21" fmla="*/ 26 h 35"/>
                  <a:gd name="T22" fmla="*/ 32 w 39"/>
                  <a:gd name="T23" fmla="*/ 28 h 35"/>
                  <a:gd name="T24" fmla="*/ 34 w 39"/>
                  <a:gd name="T25" fmla="*/ 24 h 35"/>
                  <a:gd name="T26" fmla="*/ 35 w 39"/>
                  <a:gd name="T27" fmla="*/ 23 h 35"/>
                  <a:gd name="T28" fmla="*/ 32 w 39"/>
                  <a:gd name="T29" fmla="*/ 20 h 35"/>
                  <a:gd name="T30" fmla="*/ 27 w 39"/>
                  <a:gd name="T31" fmla="*/ 17 h 35"/>
                  <a:gd name="T32" fmla="*/ 23 w 39"/>
                  <a:gd name="T33" fmla="*/ 17 h 35"/>
                  <a:gd name="T34" fmla="*/ 21 w 39"/>
                  <a:gd name="T35" fmla="*/ 14 h 35"/>
                  <a:gd name="T36" fmla="*/ 17 w 39"/>
                  <a:gd name="T37" fmla="*/ 14 h 35"/>
                  <a:gd name="T38" fmla="*/ 18 w 39"/>
                  <a:gd name="T39" fmla="*/ 7 h 35"/>
                  <a:gd name="T40" fmla="*/ 23 w 39"/>
                  <a:gd name="T41" fmla="*/ 3 h 35"/>
                  <a:gd name="T42" fmla="*/ 18 w 39"/>
                  <a:gd name="T43" fmla="*/ 1 h 35"/>
                  <a:gd name="T44" fmla="*/ 14 w 39"/>
                  <a:gd name="T45" fmla="*/ 6 h 35"/>
                  <a:gd name="T46" fmla="*/ 7 w 39"/>
                  <a:gd name="T47" fmla="*/ 20 h 35"/>
                  <a:gd name="T48" fmla="*/ 5 w 39"/>
                  <a:gd name="T49" fmla="*/ 21 h 35"/>
                  <a:gd name="T50" fmla="*/ 6 w 39"/>
                  <a:gd name="T51" fmla="*/ 23 h 35"/>
                  <a:gd name="T52" fmla="*/ 2 w 39"/>
                  <a:gd name="T53" fmla="*/ 28 h 35"/>
                  <a:gd name="T54" fmla="*/ 7 w 39"/>
                  <a:gd name="T55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35">
                    <a:moveTo>
                      <a:pt x="7" y="29"/>
                    </a:moveTo>
                    <a:cubicBezTo>
                      <a:pt x="11" y="28"/>
                      <a:pt x="11" y="31"/>
                      <a:pt x="17" y="29"/>
                    </a:cubicBezTo>
                    <a:cubicBezTo>
                      <a:pt x="24" y="28"/>
                      <a:pt x="17" y="31"/>
                      <a:pt x="23" y="31"/>
                    </a:cubicBezTo>
                    <a:cubicBezTo>
                      <a:pt x="28" y="29"/>
                      <a:pt x="20" y="34"/>
                      <a:pt x="20" y="34"/>
                    </a:cubicBezTo>
                    <a:cubicBezTo>
                      <a:pt x="20" y="35"/>
                      <a:pt x="23" y="35"/>
                      <a:pt x="25" y="34"/>
                    </a:cubicBezTo>
                    <a:cubicBezTo>
                      <a:pt x="27" y="29"/>
                      <a:pt x="28" y="32"/>
                      <a:pt x="28" y="29"/>
                    </a:cubicBezTo>
                    <a:cubicBezTo>
                      <a:pt x="31" y="26"/>
                      <a:pt x="32" y="28"/>
                      <a:pt x="31" y="31"/>
                    </a:cubicBezTo>
                    <a:cubicBezTo>
                      <a:pt x="29" y="34"/>
                      <a:pt x="28" y="35"/>
                      <a:pt x="31" y="34"/>
                    </a:cubicBezTo>
                    <a:cubicBezTo>
                      <a:pt x="34" y="32"/>
                      <a:pt x="32" y="35"/>
                      <a:pt x="35" y="35"/>
                    </a:cubicBezTo>
                    <a:cubicBezTo>
                      <a:pt x="39" y="35"/>
                      <a:pt x="36" y="35"/>
                      <a:pt x="38" y="31"/>
                    </a:cubicBezTo>
                    <a:cubicBezTo>
                      <a:pt x="39" y="26"/>
                      <a:pt x="34" y="31"/>
                      <a:pt x="36" y="26"/>
                    </a:cubicBezTo>
                    <a:cubicBezTo>
                      <a:pt x="39" y="23"/>
                      <a:pt x="35" y="26"/>
                      <a:pt x="32" y="28"/>
                    </a:cubicBezTo>
                    <a:cubicBezTo>
                      <a:pt x="32" y="31"/>
                      <a:pt x="32" y="26"/>
                      <a:pt x="34" y="24"/>
                    </a:cubicBezTo>
                    <a:cubicBezTo>
                      <a:pt x="36" y="23"/>
                      <a:pt x="36" y="21"/>
                      <a:pt x="35" y="23"/>
                    </a:cubicBezTo>
                    <a:cubicBezTo>
                      <a:pt x="32" y="23"/>
                      <a:pt x="29" y="21"/>
                      <a:pt x="32" y="20"/>
                    </a:cubicBezTo>
                    <a:cubicBezTo>
                      <a:pt x="35" y="17"/>
                      <a:pt x="32" y="15"/>
                      <a:pt x="27" y="17"/>
                    </a:cubicBezTo>
                    <a:cubicBezTo>
                      <a:pt x="21" y="18"/>
                      <a:pt x="25" y="15"/>
                      <a:pt x="23" y="17"/>
                    </a:cubicBezTo>
                    <a:cubicBezTo>
                      <a:pt x="20" y="17"/>
                      <a:pt x="20" y="14"/>
                      <a:pt x="21" y="14"/>
                    </a:cubicBezTo>
                    <a:cubicBezTo>
                      <a:pt x="24" y="14"/>
                      <a:pt x="21" y="10"/>
                      <a:pt x="17" y="14"/>
                    </a:cubicBezTo>
                    <a:cubicBezTo>
                      <a:pt x="14" y="17"/>
                      <a:pt x="17" y="12"/>
                      <a:pt x="18" y="7"/>
                    </a:cubicBezTo>
                    <a:cubicBezTo>
                      <a:pt x="18" y="7"/>
                      <a:pt x="21" y="4"/>
                      <a:pt x="23" y="3"/>
                    </a:cubicBezTo>
                    <a:cubicBezTo>
                      <a:pt x="24" y="1"/>
                      <a:pt x="23" y="0"/>
                      <a:pt x="18" y="1"/>
                    </a:cubicBezTo>
                    <a:cubicBezTo>
                      <a:pt x="14" y="3"/>
                      <a:pt x="17" y="4"/>
                      <a:pt x="14" y="6"/>
                    </a:cubicBezTo>
                    <a:cubicBezTo>
                      <a:pt x="13" y="7"/>
                      <a:pt x="11" y="14"/>
                      <a:pt x="7" y="20"/>
                    </a:cubicBezTo>
                    <a:cubicBezTo>
                      <a:pt x="5" y="23"/>
                      <a:pt x="6" y="20"/>
                      <a:pt x="5" y="21"/>
                    </a:cubicBezTo>
                    <a:cubicBezTo>
                      <a:pt x="2" y="23"/>
                      <a:pt x="2" y="23"/>
                      <a:pt x="6" y="23"/>
                    </a:cubicBezTo>
                    <a:cubicBezTo>
                      <a:pt x="9" y="24"/>
                      <a:pt x="0" y="26"/>
                      <a:pt x="2" y="28"/>
                    </a:cubicBezTo>
                    <a:cubicBezTo>
                      <a:pt x="3" y="29"/>
                      <a:pt x="3" y="31"/>
                      <a:pt x="7" y="29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8" name="Freeform 2724"/>
              <p:cNvSpPr>
                <a:spLocks/>
              </p:cNvSpPr>
              <p:nvPr/>
            </p:nvSpPr>
            <p:spPr bwMode="auto">
              <a:xfrm>
                <a:off x="1040720" y="2618770"/>
                <a:ext cx="1548155" cy="853386"/>
              </a:xfrm>
              <a:custGeom>
                <a:avLst/>
                <a:gdLst>
                  <a:gd name="T0" fmla="*/ 254 w 452"/>
                  <a:gd name="T1" fmla="*/ 185 h 230"/>
                  <a:gd name="T2" fmla="*/ 272 w 452"/>
                  <a:gd name="T3" fmla="*/ 188 h 230"/>
                  <a:gd name="T4" fmla="*/ 279 w 452"/>
                  <a:gd name="T5" fmla="*/ 185 h 230"/>
                  <a:gd name="T6" fmla="*/ 295 w 452"/>
                  <a:gd name="T7" fmla="*/ 190 h 230"/>
                  <a:gd name="T8" fmla="*/ 299 w 452"/>
                  <a:gd name="T9" fmla="*/ 200 h 230"/>
                  <a:gd name="T10" fmla="*/ 320 w 452"/>
                  <a:gd name="T11" fmla="*/ 207 h 230"/>
                  <a:gd name="T12" fmla="*/ 317 w 452"/>
                  <a:gd name="T13" fmla="*/ 211 h 230"/>
                  <a:gd name="T14" fmla="*/ 315 w 452"/>
                  <a:gd name="T15" fmla="*/ 211 h 230"/>
                  <a:gd name="T16" fmla="*/ 306 w 452"/>
                  <a:gd name="T17" fmla="*/ 227 h 230"/>
                  <a:gd name="T18" fmla="*/ 319 w 452"/>
                  <a:gd name="T19" fmla="*/ 225 h 230"/>
                  <a:gd name="T20" fmla="*/ 323 w 452"/>
                  <a:gd name="T21" fmla="*/ 221 h 230"/>
                  <a:gd name="T22" fmla="*/ 344 w 452"/>
                  <a:gd name="T23" fmla="*/ 213 h 230"/>
                  <a:gd name="T24" fmla="*/ 369 w 452"/>
                  <a:gd name="T25" fmla="*/ 207 h 230"/>
                  <a:gd name="T26" fmla="*/ 376 w 452"/>
                  <a:gd name="T27" fmla="*/ 197 h 230"/>
                  <a:gd name="T28" fmla="*/ 385 w 452"/>
                  <a:gd name="T29" fmla="*/ 197 h 230"/>
                  <a:gd name="T30" fmla="*/ 390 w 452"/>
                  <a:gd name="T31" fmla="*/ 208 h 230"/>
                  <a:gd name="T32" fmla="*/ 403 w 452"/>
                  <a:gd name="T33" fmla="*/ 214 h 230"/>
                  <a:gd name="T34" fmla="*/ 402 w 452"/>
                  <a:gd name="T35" fmla="*/ 197 h 230"/>
                  <a:gd name="T36" fmla="*/ 370 w 452"/>
                  <a:gd name="T37" fmla="*/ 196 h 230"/>
                  <a:gd name="T38" fmla="*/ 449 w 452"/>
                  <a:gd name="T39" fmla="*/ 157 h 230"/>
                  <a:gd name="T40" fmla="*/ 438 w 452"/>
                  <a:gd name="T41" fmla="*/ 143 h 230"/>
                  <a:gd name="T42" fmla="*/ 416 w 452"/>
                  <a:gd name="T43" fmla="*/ 118 h 230"/>
                  <a:gd name="T44" fmla="*/ 394 w 452"/>
                  <a:gd name="T45" fmla="*/ 109 h 230"/>
                  <a:gd name="T46" fmla="*/ 377 w 452"/>
                  <a:gd name="T47" fmla="*/ 91 h 230"/>
                  <a:gd name="T48" fmla="*/ 333 w 452"/>
                  <a:gd name="T49" fmla="*/ 85 h 230"/>
                  <a:gd name="T50" fmla="*/ 340 w 452"/>
                  <a:gd name="T51" fmla="*/ 121 h 230"/>
                  <a:gd name="T52" fmla="*/ 322 w 452"/>
                  <a:gd name="T53" fmla="*/ 166 h 230"/>
                  <a:gd name="T54" fmla="*/ 284 w 452"/>
                  <a:gd name="T55" fmla="*/ 132 h 230"/>
                  <a:gd name="T56" fmla="*/ 255 w 452"/>
                  <a:gd name="T57" fmla="*/ 84 h 230"/>
                  <a:gd name="T58" fmla="*/ 277 w 452"/>
                  <a:gd name="T59" fmla="*/ 57 h 230"/>
                  <a:gd name="T60" fmla="*/ 298 w 452"/>
                  <a:gd name="T61" fmla="*/ 53 h 230"/>
                  <a:gd name="T62" fmla="*/ 312 w 452"/>
                  <a:gd name="T63" fmla="*/ 37 h 230"/>
                  <a:gd name="T64" fmla="*/ 299 w 452"/>
                  <a:gd name="T65" fmla="*/ 18 h 230"/>
                  <a:gd name="T66" fmla="*/ 284 w 452"/>
                  <a:gd name="T67" fmla="*/ 42 h 230"/>
                  <a:gd name="T68" fmla="*/ 265 w 452"/>
                  <a:gd name="T69" fmla="*/ 26 h 230"/>
                  <a:gd name="T70" fmla="*/ 244 w 452"/>
                  <a:gd name="T71" fmla="*/ 0 h 230"/>
                  <a:gd name="T72" fmla="*/ 245 w 452"/>
                  <a:gd name="T73" fmla="*/ 26 h 230"/>
                  <a:gd name="T74" fmla="*/ 236 w 452"/>
                  <a:gd name="T75" fmla="*/ 35 h 230"/>
                  <a:gd name="T76" fmla="*/ 197 w 452"/>
                  <a:gd name="T77" fmla="*/ 34 h 230"/>
                  <a:gd name="T78" fmla="*/ 173 w 452"/>
                  <a:gd name="T79" fmla="*/ 40 h 230"/>
                  <a:gd name="T80" fmla="*/ 130 w 452"/>
                  <a:gd name="T81" fmla="*/ 26 h 230"/>
                  <a:gd name="T82" fmla="*/ 79 w 452"/>
                  <a:gd name="T83" fmla="*/ 21 h 230"/>
                  <a:gd name="T84" fmla="*/ 60 w 452"/>
                  <a:gd name="T85" fmla="*/ 15 h 230"/>
                  <a:gd name="T86" fmla="*/ 22 w 452"/>
                  <a:gd name="T87" fmla="*/ 26 h 230"/>
                  <a:gd name="T88" fmla="*/ 11 w 452"/>
                  <a:gd name="T89" fmla="*/ 98 h 230"/>
                  <a:gd name="T90" fmla="*/ 25 w 452"/>
                  <a:gd name="T91" fmla="*/ 104 h 230"/>
                  <a:gd name="T92" fmla="*/ 39 w 452"/>
                  <a:gd name="T93" fmla="*/ 112 h 230"/>
                  <a:gd name="T94" fmla="*/ 54 w 452"/>
                  <a:gd name="T95" fmla="*/ 127 h 230"/>
                  <a:gd name="T96" fmla="*/ 57 w 452"/>
                  <a:gd name="T97" fmla="*/ 143 h 230"/>
                  <a:gd name="T98" fmla="*/ 68 w 452"/>
                  <a:gd name="T99" fmla="*/ 155 h 230"/>
                  <a:gd name="T100" fmla="*/ 75 w 452"/>
                  <a:gd name="T101" fmla="*/ 158 h 230"/>
                  <a:gd name="T102" fmla="*/ 72 w 452"/>
                  <a:gd name="T103" fmla="*/ 168 h 230"/>
                  <a:gd name="T104" fmla="*/ 86 w 452"/>
                  <a:gd name="T105" fmla="*/ 172 h 230"/>
                  <a:gd name="T106" fmla="*/ 89 w 452"/>
                  <a:gd name="T107" fmla="*/ 177 h 230"/>
                  <a:gd name="T108" fmla="*/ 96 w 452"/>
                  <a:gd name="T109" fmla="*/ 18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2" h="230">
                    <a:moveTo>
                      <a:pt x="241" y="182"/>
                    </a:moveTo>
                    <a:cubicBezTo>
                      <a:pt x="243" y="182"/>
                      <a:pt x="241" y="179"/>
                      <a:pt x="243" y="179"/>
                    </a:cubicBezTo>
                    <a:cubicBezTo>
                      <a:pt x="244" y="179"/>
                      <a:pt x="244" y="180"/>
                      <a:pt x="244" y="182"/>
                    </a:cubicBezTo>
                    <a:cubicBezTo>
                      <a:pt x="244" y="185"/>
                      <a:pt x="248" y="183"/>
                      <a:pt x="248" y="185"/>
                    </a:cubicBezTo>
                    <a:cubicBezTo>
                      <a:pt x="250" y="185"/>
                      <a:pt x="250" y="183"/>
                      <a:pt x="254" y="185"/>
                    </a:cubicBezTo>
                    <a:cubicBezTo>
                      <a:pt x="258" y="185"/>
                      <a:pt x="255" y="188"/>
                      <a:pt x="256" y="186"/>
                    </a:cubicBezTo>
                    <a:cubicBezTo>
                      <a:pt x="259" y="185"/>
                      <a:pt x="259" y="190"/>
                      <a:pt x="262" y="188"/>
                    </a:cubicBezTo>
                    <a:cubicBezTo>
                      <a:pt x="265" y="186"/>
                      <a:pt x="263" y="188"/>
                      <a:pt x="266" y="188"/>
                    </a:cubicBezTo>
                    <a:cubicBezTo>
                      <a:pt x="269" y="188"/>
                      <a:pt x="268" y="188"/>
                      <a:pt x="270" y="188"/>
                    </a:cubicBezTo>
                    <a:cubicBezTo>
                      <a:pt x="272" y="188"/>
                      <a:pt x="272" y="188"/>
                      <a:pt x="272" y="188"/>
                    </a:cubicBezTo>
                    <a:cubicBezTo>
                      <a:pt x="273" y="188"/>
                      <a:pt x="273" y="186"/>
                      <a:pt x="273" y="185"/>
                    </a:cubicBezTo>
                    <a:cubicBezTo>
                      <a:pt x="273" y="185"/>
                      <a:pt x="276" y="183"/>
                      <a:pt x="274" y="185"/>
                    </a:cubicBezTo>
                    <a:cubicBezTo>
                      <a:pt x="273" y="186"/>
                      <a:pt x="276" y="185"/>
                      <a:pt x="277" y="183"/>
                    </a:cubicBezTo>
                    <a:cubicBezTo>
                      <a:pt x="277" y="182"/>
                      <a:pt x="279" y="183"/>
                      <a:pt x="277" y="183"/>
                    </a:cubicBezTo>
                    <a:cubicBezTo>
                      <a:pt x="276" y="185"/>
                      <a:pt x="277" y="185"/>
                      <a:pt x="279" y="185"/>
                    </a:cubicBezTo>
                    <a:cubicBezTo>
                      <a:pt x="280" y="183"/>
                      <a:pt x="279" y="182"/>
                      <a:pt x="279" y="182"/>
                    </a:cubicBezTo>
                    <a:cubicBezTo>
                      <a:pt x="280" y="182"/>
                      <a:pt x="281" y="183"/>
                      <a:pt x="284" y="183"/>
                    </a:cubicBezTo>
                    <a:cubicBezTo>
                      <a:pt x="286" y="183"/>
                      <a:pt x="284" y="183"/>
                      <a:pt x="287" y="183"/>
                    </a:cubicBezTo>
                    <a:cubicBezTo>
                      <a:pt x="288" y="183"/>
                      <a:pt x="288" y="188"/>
                      <a:pt x="291" y="188"/>
                    </a:cubicBezTo>
                    <a:cubicBezTo>
                      <a:pt x="293" y="190"/>
                      <a:pt x="297" y="188"/>
                      <a:pt x="295" y="190"/>
                    </a:cubicBezTo>
                    <a:cubicBezTo>
                      <a:pt x="295" y="191"/>
                      <a:pt x="295" y="193"/>
                      <a:pt x="297" y="193"/>
                    </a:cubicBezTo>
                    <a:cubicBezTo>
                      <a:pt x="298" y="194"/>
                      <a:pt x="295" y="196"/>
                      <a:pt x="297" y="196"/>
                    </a:cubicBezTo>
                    <a:cubicBezTo>
                      <a:pt x="298" y="197"/>
                      <a:pt x="297" y="196"/>
                      <a:pt x="298" y="196"/>
                    </a:cubicBezTo>
                    <a:cubicBezTo>
                      <a:pt x="298" y="197"/>
                      <a:pt x="297" y="196"/>
                      <a:pt x="297" y="197"/>
                    </a:cubicBezTo>
                    <a:cubicBezTo>
                      <a:pt x="297" y="200"/>
                      <a:pt x="299" y="197"/>
                      <a:pt x="299" y="200"/>
                    </a:cubicBezTo>
                    <a:cubicBezTo>
                      <a:pt x="299" y="200"/>
                      <a:pt x="301" y="200"/>
                      <a:pt x="304" y="200"/>
                    </a:cubicBezTo>
                    <a:cubicBezTo>
                      <a:pt x="305" y="202"/>
                      <a:pt x="308" y="202"/>
                      <a:pt x="311" y="202"/>
                    </a:cubicBezTo>
                    <a:cubicBezTo>
                      <a:pt x="312" y="202"/>
                      <a:pt x="313" y="202"/>
                      <a:pt x="313" y="202"/>
                    </a:cubicBezTo>
                    <a:cubicBezTo>
                      <a:pt x="313" y="204"/>
                      <a:pt x="313" y="202"/>
                      <a:pt x="316" y="202"/>
                    </a:cubicBezTo>
                    <a:cubicBezTo>
                      <a:pt x="317" y="202"/>
                      <a:pt x="319" y="207"/>
                      <a:pt x="320" y="207"/>
                    </a:cubicBezTo>
                    <a:cubicBezTo>
                      <a:pt x="322" y="207"/>
                      <a:pt x="322" y="207"/>
                      <a:pt x="322" y="208"/>
                    </a:cubicBezTo>
                    <a:cubicBezTo>
                      <a:pt x="322" y="208"/>
                      <a:pt x="323" y="210"/>
                      <a:pt x="323" y="211"/>
                    </a:cubicBezTo>
                    <a:cubicBezTo>
                      <a:pt x="323" y="211"/>
                      <a:pt x="322" y="210"/>
                      <a:pt x="322" y="211"/>
                    </a:cubicBezTo>
                    <a:cubicBezTo>
                      <a:pt x="320" y="211"/>
                      <a:pt x="322" y="213"/>
                      <a:pt x="322" y="213"/>
                    </a:cubicBezTo>
                    <a:cubicBezTo>
                      <a:pt x="320" y="213"/>
                      <a:pt x="317" y="211"/>
                      <a:pt x="317" y="211"/>
                    </a:cubicBezTo>
                    <a:cubicBezTo>
                      <a:pt x="316" y="213"/>
                      <a:pt x="317" y="211"/>
                      <a:pt x="316" y="211"/>
                    </a:cubicBezTo>
                    <a:cubicBezTo>
                      <a:pt x="315" y="211"/>
                      <a:pt x="317" y="210"/>
                      <a:pt x="315" y="210"/>
                    </a:cubicBezTo>
                    <a:cubicBezTo>
                      <a:pt x="313" y="210"/>
                      <a:pt x="315" y="208"/>
                      <a:pt x="313" y="208"/>
                    </a:cubicBezTo>
                    <a:cubicBezTo>
                      <a:pt x="313" y="208"/>
                      <a:pt x="313" y="207"/>
                      <a:pt x="312" y="207"/>
                    </a:cubicBezTo>
                    <a:cubicBezTo>
                      <a:pt x="312" y="208"/>
                      <a:pt x="313" y="208"/>
                      <a:pt x="315" y="211"/>
                    </a:cubicBezTo>
                    <a:cubicBezTo>
                      <a:pt x="315" y="213"/>
                      <a:pt x="312" y="213"/>
                      <a:pt x="312" y="218"/>
                    </a:cubicBezTo>
                    <a:cubicBezTo>
                      <a:pt x="313" y="221"/>
                      <a:pt x="312" y="221"/>
                      <a:pt x="309" y="224"/>
                    </a:cubicBezTo>
                    <a:cubicBezTo>
                      <a:pt x="309" y="224"/>
                      <a:pt x="308" y="224"/>
                      <a:pt x="308" y="225"/>
                    </a:cubicBezTo>
                    <a:cubicBezTo>
                      <a:pt x="308" y="225"/>
                      <a:pt x="308" y="225"/>
                      <a:pt x="308" y="225"/>
                    </a:cubicBezTo>
                    <a:cubicBezTo>
                      <a:pt x="311" y="227"/>
                      <a:pt x="308" y="227"/>
                      <a:pt x="306" y="227"/>
                    </a:cubicBezTo>
                    <a:cubicBezTo>
                      <a:pt x="304" y="227"/>
                      <a:pt x="305" y="229"/>
                      <a:pt x="306" y="229"/>
                    </a:cubicBezTo>
                    <a:cubicBezTo>
                      <a:pt x="308" y="229"/>
                      <a:pt x="308" y="230"/>
                      <a:pt x="308" y="229"/>
                    </a:cubicBezTo>
                    <a:cubicBezTo>
                      <a:pt x="309" y="229"/>
                      <a:pt x="311" y="229"/>
                      <a:pt x="312" y="229"/>
                    </a:cubicBezTo>
                    <a:cubicBezTo>
                      <a:pt x="312" y="227"/>
                      <a:pt x="313" y="225"/>
                      <a:pt x="317" y="225"/>
                    </a:cubicBezTo>
                    <a:cubicBezTo>
                      <a:pt x="322" y="227"/>
                      <a:pt x="319" y="225"/>
                      <a:pt x="319" y="225"/>
                    </a:cubicBezTo>
                    <a:cubicBezTo>
                      <a:pt x="320" y="225"/>
                      <a:pt x="322" y="224"/>
                      <a:pt x="323" y="224"/>
                    </a:cubicBezTo>
                    <a:cubicBezTo>
                      <a:pt x="326" y="224"/>
                      <a:pt x="327" y="224"/>
                      <a:pt x="327" y="224"/>
                    </a:cubicBezTo>
                    <a:cubicBezTo>
                      <a:pt x="327" y="224"/>
                      <a:pt x="327" y="224"/>
                      <a:pt x="327" y="224"/>
                    </a:cubicBezTo>
                    <a:cubicBezTo>
                      <a:pt x="326" y="222"/>
                      <a:pt x="326" y="222"/>
                      <a:pt x="326" y="222"/>
                    </a:cubicBezTo>
                    <a:cubicBezTo>
                      <a:pt x="324" y="222"/>
                      <a:pt x="322" y="222"/>
                      <a:pt x="323" y="221"/>
                    </a:cubicBezTo>
                    <a:cubicBezTo>
                      <a:pt x="324" y="219"/>
                      <a:pt x="326" y="219"/>
                      <a:pt x="326" y="219"/>
                    </a:cubicBezTo>
                    <a:cubicBezTo>
                      <a:pt x="327" y="218"/>
                      <a:pt x="329" y="218"/>
                      <a:pt x="331" y="216"/>
                    </a:cubicBezTo>
                    <a:cubicBezTo>
                      <a:pt x="334" y="216"/>
                      <a:pt x="333" y="216"/>
                      <a:pt x="335" y="216"/>
                    </a:cubicBezTo>
                    <a:cubicBezTo>
                      <a:pt x="338" y="219"/>
                      <a:pt x="337" y="216"/>
                      <a:pt x="338" y="216"/>
                    </a:cubicBezTo>
                    <a:cubicBezTo>
                      <a:pt x="341" y="214"/>
                      <a:pt x="341" y="213"/>
                      <a:pt x="344" y="213"/>
                    </a:cubicBezTo>
                    <a:cubicBezTo>
                      <a:pt x="345" y="211"/>
                      <a:pt x="348" y="208"/>
                      <a:pt x="349" y="208"/>
                    </a:cubicBezTo>
                    <a:cubicBezTo>
                      <a:pt x="349" y="210"/>
                      <a:pt x="351" y="208"/>
                      <a:pt x="352" y="208"/>
                    </a:cubicBezTo>
                    <a:cubicBezTo>
                      <a:pt x="366" y="208"/>
                      <a:pt x="366" y="208"/>
                      <a:pt x="366" y="208"/>
                    </a:cubicBezTo>
                    <a:cubicBezTo>
                      <a:pt x="366" y="207"/>
                      <a:pt x="366" y="207"/>
                      <a:pt x="367" y="207"/>
                    </a:cubicBezTo>
                    <a:cubicBezTo>
                      <a:pt x="369" y="208"/>
                      <a:pt x="369" y="207"/>
                      <a:pt x="369" y="207"/>
                    </a:cubicBezTo>
                    <a:cubicBezTo>
                      <a:pt x="370" y="208"/>
                      <a:pt x="370" y="207"/>
                      <a:pt x="372" y="207"/>
                    </a:cubicBezTo>
                    <a:cubicBezTo>
                      <a:pt x="372" y="207"/>
                      <a:pt x="369" y="207"/>
                      <a:pt x="372" y="205"/>
                    </a:cubicBezTo>
                    <a:cubicBezTo>
                      <a:pt x="373" y="204"/>
                      <a:pt x="372" y="204"/>
                      <a:pt x="373" y="204"/>
                    </a:cubicBezTo>
                    <a:cubicBezTo>
                      <a:pt x="374" y="202"/>
                      <a:pt x="372" y="202"/>
                      <a:pt x="374" y="200"/>
                    </a:cubicBezTo>
                    <a:cubicBezTo>
                      <a:pt x="376" y="199"/>
                      <a:pt x="373" y="199"/>
                      <a:pt x="376" y="197"/>
                    </a:cubicBezTo>
                    <a:cubicBezTo>
                      <a:pt x="376" y="196"/>
                      <a:pt x="377" y="193"/>
                      <a:pt x="377" y="193"/>
                    </a:cubicBezTo>
                    <a:cubicBezTo>
                      <a:pt x="378" y="193"/>
                      <a:pt x="378" y="193"/>
                      <a:pt x="378" y="193"/>
                    </a:cubicBezTo>
                    <a:cubicBezTo>
                      <a:pt x="378" y="194"/>
                      <a:pt x="380" y="194"/>
                      <a:pt x="381" y="194"/>
                    </a:cubicBezTo>
                    <a:cubicBezTo>
                      <a:pt x="381" y="193"/>
                      <a:pt x="383" y="193"/>
                      <a:pt x="384" y="194"/>
                    </a:cubicBezTo>
                    <a:cubicBezTo>
                      <a:pt x="385" y="196"/>
                      <a:pt x="385" y="196"/>
                      <a:pt x="385" y="197"/>
                    </a:cubicBezTo>
                    <a:cubicBezTo>
                      <a:pt x="385" y="197"/>
                      <a:pt x="385" y="202"/>
                      <a:pt x="385" y="204"/>
                    </a:cubicBezTo>
                    <a:cubicBezTo>
                      <a:pt x="385" y="204"/>
                      <a:pt x="385" y="204"/>
                      <a:pt x="385" y="204"/>
                    </a:cubicBezTo>
                    <a:cubicBezTo>
                      <a:pt x="387" y="205"/>
                      <a:pt x="387" y="205"/>
                      <a:pt x="387" y="205"/>
                    </a:cubicBezTo>
                    <a:cubicBezTo>
                      <a:pt x="388" y="205"/>
                      <a:pt x="388" y="205"/>
                      <a:pt x="388" y="207"/>
                    </a:cubicBezTo>
                    <a:cubicBezTo>
                      <a:pt x="388" y="207"/>
                      <a:pt x="388" y="208"/>
                      <a:pt x="390" y="208"/>
                    </a:cubicBezTo>
                    <a:cubicBezTo>
                      <a:pt x="392" y="210"/>
                      <a:pt x="395" y="208"/>
                      <a:pt x="399" y="207"/>
                    </a:cubicBezTo>
                    <a:cubicBezTo>
                      <a:pt x="403" y="204"/>
                      <a:pt x="398" y="207"/>
                      <a:pt x="405" y="207"/>
                    </a:cubicBezTo>
                    <a:cubicBezTo>
                      <a:pt x="410" y="207"/>
                      <a:pt x="405" y="207"/>
                      <a:pt x="401" y="208"/>
                    </a:cubicBezTo>
                    <a:cubicBezTo>
                      <a:pt x="396" y="211"/>
                      <a:pt x="392" y="214"/>
                      <a:pt x="395" y="219"/>
                    </a:cubicBezTo>
                    <a:cubicBezTo>
                      <a:pt x="396" y="222"/>
                      <a:pt x="401" y="219"/>
                      <a:pt x="403" y="214"/>
                    </a:cubicBezTo>
                    <a:cubicBezTo>
                      <a:pt x="408" y="211"/>
                      <a:pt x="408" y="214"/>
                      <a:pt x="412" y="211"/>
                    </a:cubicBezTo>
                    <a:cubicBezTo>
                      <a:pt x="416" y="208"/>
                      <a:pt x="423" y="208"/>
                      <a:pt x="420" y="207"/>
                    </a:cubicBezTo>
                    <a:cubicBezTo>
                      <a:pt x="419" y="205"/>
                      <a:pt x="417" y="204"/>
                      <a:pt x="416" y="204"/>
                    </a:cubicBezTo>
                    <a:cubicBezTo>
                      <a:pt x="413" y="205"/>
                      <a:pt x="406" y="204"/>
                      <a:pt x="406" y="202"/>
                    </a:cubicBezTo>
                    <a:cubicBezTo>
                      <a:pt x="408" y="200"/>
                      <a:pt x="403" y="202"/>
                      <a:pt x="402" y="197"/>
                    </a:cubicBezTo>
                    <a:cubicBezTo>
                      <a:pt x="401" y="193"/>
                      <a:pt x="405" y="188"/>
                      <a:pt x="401" y="190"/>
                    </a:cubicBezTo>
                    <a:cubicBezTo>
                      <a:pt x="394" y="191"/>
                      <a:pt x="398" y="190"/>
                      <a:pt x="402" y="186"/>
                    </a:cubicBezTo>
                    <a:cubicBezTo>
                      <a:pt x="405" y="185"/>
                      <a:pt x="406" y="183"/>
                      <a:pt x="402" y="182"/>
                    </a:cubicBezTo>
                    <a:cubicBezTo>
                      <a:pt x="399" y="179"/>
                      <a:pt x="381" y="183"/>
                      <a:pt x="377" y="188"/>
                    </a:cubicBezTo>
                    <a:cubicBezTo>
                      <a:pt x="373" y="196"/>
                      <a:pt x="366" y="199"/>
                      <a:pt x="370" y="196"/>
                    </a:cubicBezTo>
                    <a:cubicBezTo>
                      <a:pt x="373" y="193"/>
                      <a:pt x="377" y="183"/>
                      <a:pt x="385" y="180"/>
                    </a:cubicBezTo>
                    <a:cubicBezTo>
                      <a:pt x="394" y="177"/>
                      <a:pt x="384" y="174"/>
                      <a:pt x="398" y="172"/>
                    </a:cubicBezTo>
                    <a:cubicBezTo>
                      <a:pt x="416" y="169"/>
                      <a:pt x="420" y="179"/>
                      <a:pt x="431" y="169"/>
                    </a:cubicBezTo>
                    <a:cubicBezTo>
                      <a:pt x="442" y="160"/>
                      <a:pt x="441" y="166"/>
                      <a:pt x="444" y="163"/>
                    </a:cubicBezTo>
                    <a:cubicBezTo>
                      <a:pt x="448" y="160"/>
                      <a:pt x="452" y="160"/>
                      <a:pt x="449" y="157"/>
                    </a:cubicBezTo>
                    <a:cubicBezTo>
                      <a:pt x="446" y="151"/>
                      <a:pt x="451" y="154"/>
                      <a:pt x="449" y="151"/>
                    </a:cubicBezTo>
                    <a:cubicBezTo>
                      <a:pt x="446" y="146"/>
                      <a:pt x="445" y="149"/>
                      <a:pt x="441" y="146"/>
                    </a:cubicBezTo>
                    <a:cubicBezTo>
                      <a:pt x="439" y="141"/>
                      <a:pt x="435" y="144"/>
                      <a:pt x="430" y="149"/>
                    </a:cubicBezTo>
                    <a:cubicBezTo>
                      <a:pt x="424" y="152"/>
                      <a:pt x="424" y="148"/>
                      <a:pt x="428" y="146"/>
                    </a:cubicBezTo>
                    <a:cubicBezTo>
                      <a:pt x="434" y="146"/>
                      <a:pt x="433" y="143"/>
                      <a:pt x="438" y="143"/>
                    </a:cubicBezTo>
                    <a:cubicBezTo>
                      <a:pt x="442" y="141"/>
                      <a:pt x="441" y="140"/>
                      <a:pt x="435" y="140"/>
                    </a:cubicBezTo>
                    <a:cubicBezTo>
                      <a:pt x="430" y="140"/>
                      <a:pt x="434" y="138"/>
                      <a:pt x="428" y="137"/>
                    </a:cubicBezTo>
                    <a:cubicBezTo>
                      <a:pt x="423" y="135"/>
                      <a:pt x="427" y="134"/>
                      <a:pt x="424" y="132"/>
                    </a:cubicBezTo>
                    <a:cubicBezTo>
                      <a:pt x="420" y="130"/>
                      <a:pt x="416" y="127"/>
                      <a:pt x="420" y="124"/>
                    </a:cubicBezTo>
                    <a:cubicBezTo>
                      <a:pt x="421" y="119"/>
                      <a:pt x="413" y="121"/>
                      <a:pt x="416" y="118"/>
                    </a:cubicBezTo>
                    <a:cubicBezTo>
                      <a:pt x="419" y="116"/>
                      <a:pt x="413" y="116"/>
                      <a:pt x="412" y="112"/>
                    </a:cubicBezTo>
                    <a:cubicBezTo>
                      <a:pt x="412" y="107"/>
                      <a:pt x="410" y="110"/>
                      <a:pt x="410" y="107"/>
                    </a:cubicBezTo>
                    <a:cubicBezTo>
                      <a:pt x="409" y="104"/>
                      <a:pt x="409" y="107"/>
                      <a:pt x="405" y="101"/>
                    </a:cubicBezTo>
                    <a:cubicBezTo>
                      <a:pt x="402" y="96"/>
                      <a:pt x="402" y="98"/>
                      <a:pt x="399" y="101"/>
                    </a:cubicBezTo>
                    <a:cubicBezTo>
                      <a:pt x="396" y="104"/>
                      <a:pt x="398" y="110"/>
                      <a:pt x="394" y="109"/>
                    </a:cubicBezTo>
                    <a:cubicBezTo>
                      <a:pt x="390" y="109"/>
                      <a:pt x="394" y="110"/>
                      <a:pt x="390" y="112"/>
                    </a:cubicBezTo>
                    <a:cubicBezTo>
                      <a:pt x="383" y="115"/>
                      <a:pt x="385" y="109"/>
                      <a:pt x="378" y="109"/>
                    </a:cubicBezTo>
                    <a:cubicBezTo>
                      <a:pt x="374" y="109"/>
                      <a:pt x="380" y="107"/>
                      <a:pt x="377" y="105"/>
                    </a:cubicBezTo>
                    <a:cubicBezTo>
                      <a:pt x="374" y="104"/>
                      <a:pt x="377" y="104"/>
                      <a:pt x="376" y="99"/>
                    </a:cubicBezTo>
                    <a:cubicBezTo>
                      <a:pt x="374" y="98"/>
                      <a:pt x="378" y="93"/>
                      <a:pt x="377" y="91"/>
                    </a:cubicBezTo>
                    <a:cubicBezTo>
                      <a:pt x="376" y="90"/>
                      <a:pt x="376" y="95"/>
                      <a:pt x="374" y="93"/>
                    </a:cubicBezTo>
                    <a:cubicBezTo>
                      <a:pt x="373" y="91"/>
                      <a:pt x="366" y="91"/>
                      <a:pt x="366" y="88"/>
                    </a:cubicBezTo>
                    <a:cubicBezTo>
                      <a:pt x="366" y="85"/>
                      <a:pt x="362" y="85"/>
                      <a:pt x="358" y="81"/>
                    </a:cubicBezTo>
                    <a:cubicBezTo>
                      <a:pt x="349" y="76"/>
                      <a:pt x="356" y="87"/>
                      <a:pt x="338" y="79"/>
                    </a:cubicBezTo>
                    <a:cubicBezTo>
                      <a:pt x="330" y="76"/>
                      <a:pt x="330" y="85"/>
                      <a:pt x="333" y="85"/>
                    </a:cubicBezTo>
                    <a:cubicBezTo>
                      <a:pt x="334" y="88"/>
                      <a:pt x="333" y="91"/>
                      <a:pt x="333" y="93"/>
                    </a:cubicBezTo>
                    <a:cubicBezTo>
                      <a:pt x="330" y="95"/>
                      <a:pt x="333" y="93"/>
                      <a:pt x="334" y="98"/>
                    </a:cubicBezTo>
                    <a:cubicBezTo>
                      <a:pt x="337" y="101"/>
                      <a:pt x="334" y="101"/>
                      <a:pt x="333" y="104"/>
                    </a:cubicBezTo>
                    <a:cubicBezTo>
                      <a:pt x="333" y="107"/>
                      <a:pt x="330" y="105"/>
                      <a:pt x="329" y="109"/>
                    </a:cubicBezTo>
                    <a:cubicBezTo>
                      <a:pt x="329" y="113"/>
                      <a:pt x="337" y="112"/>
                      <a:pt x="340" y="121"/>
                    </a:cubicBezTo>
                    <a:cubicBezTo>
                      <a:pt x="342" y="132"/>
                      <a:pt x="333" y="138"/>
                      <a:pt x="327" y="140"/>
                    </a:cubicBezTo>
                    <a:cubicBezTo>
                      <a:pt x="319" y="141"/>
                      <a:pt x="327" y="141"/>
                      <a:pt x="327" y="148"/>
                    </a:cubicBezTo>
                    <a:cubicBezTo>
                      <a:pt x="327" y="152"/>
                      <a:pt x="331" y="158"/>
                      <a:pt x="329" y="160"/>
                    </a:cubicBezTo>
                    <a:cubicBezTo>
                      <a:pt x="326" y="162"/>
                      <a:pt x="330" y="166"/>
                      <a:pt x="327" y="163"/>
                    </a:cubicBezTo>
                    <a:cubicBezTo>
                      <a:pt x="322" y="160"/>
                      <a:pt x="326" y="169"/>
                      <a:pt x="322" y="166"/>
                    </a:cubicBezTo>
                    <a:cubicBezTo>
                      <a:pt x="317" y="163"/>
                      <a:pt x="320" y="162"/>
                      <a:pt x="312" y="157"/>
                    </a:cubicBezTo>
                    <a:cubicBezTo>
                      <a:pt x="308" y="152"/>
                      <a:pt x="312" y="149"/>
                      <a:pt x="309" y="146"/>
                    </a:cubicBezTo>
                    <a:cubicBezTo>
                      <a:pt x="308" y="140"/>
                      <a:pt x="313" y="138"/>
                      <a:pt x="308" y="138"/>
                    </a:cubicBezTo>
                    <a:cubicBezTo>
                      <a:pt x="297" y="135"/>
                      <a:pt x="297" y="138"/>
                      <a:pt x="295" y="137"/>
                    </a:cubicBezTo>
                    <a:cubicBezTo>
                      <a:pt x="293" y="135"/>
                      <a:pt x="294" y="134"/>
                      <a:pt x="284" y="132"/>
                    </a:cubicBezTo>
                    <a:cubicBezTo>
                      <a:pt x="276" y="129"/>
                      <a:pt x="286" y="127"/>
                      <a:pt x="272" y="123"/>
                    </a:cubicBezTo>
                    <a:cubicBezTo>
                      <a:pt x="258" y="118"/>
                      <a:pt x="255" y="127"/>
                      <a:pt x="255" y="121"/>
                    </a:cubicBezTo>
                    <a:cubicBezTo>
                      <a:pt x="255" y="115"/>
                      <a:pt x="254" y="116"/>
                      <a:pt x="252" y="112"/>
                    </a:cubicBezTo>
                    <a:cubicBezTo>
                      <a:pt x="252" y="107"/>
                      <a:pt x="244" y="113"/>
                      <a:pt x="244" y="104"/>
                    </a:cubicBezTo>
                    <a:cubicBezTo>
                      <a:pt x="243" y="96"/>
                      <a:pt x="252" y="82"/>
                      <a:pt x="255" y="84"/>
                    </a:cubicBezTo>
                    <a:cubicBezTo>
                      <a:pt x="256" y="84"/>
                      <a:pt x="255" y="77"/>
                      <a:pt x="259" y="77"/>
                    </a:cubicBezTo>
                    <a:cubicBezTo>
                      <a:pt x="263" y="77"/>
                      <a:pt x="269" y="76"/>
                      <a:pt x="263" y="73"/>
                    </a:cubicBezTo>
                    <a:cubicBezTo>
                      <a:pt x="259" y="70"/>
                      <a:pt x="269" y="73"/>
                      <a:pt x="269" y="68"/>
                    </a:cubicBezTo>
                    <a:cubicBezTo>
                      <a:pt x="270" y="63"/>
                      <a:pt x="274" y="74"/>
                      <a:pt x="280" y="65"/>
                    </a:cubicBezTo>
                    <a:cubicBezTo>
                      <a:pt x="284" y="57"/>
                      <a:pt x="287" y="60"/>
                      <a:pt x="277" y="57"/>
                    </a:cubicBezTo>
                    <a:cubicBezTo>
                      <a:pt x="269" y="56"/>
                      <a:pt x="273" y="54"/>
                      <a:pt x="268" y="53"/>
                    </a:cubicBezTo>
                    <a:cubicBezTo>
                      <a:pt x="273" y="53"/>
                      <a:pt x="280" y="60"/>
                      <a:pt x="286" y="56"/>
                    </a:cubicBezTo>
                    <a:cubicBezTo>
                      <a:pt x="291" y="49"/>
                      <a:pt x="291" y="51"/>
                      <a:pt x="287" y="48"/>
                    </a:cubicBezTo>
                    <a:cubicBezTo>
                      <a:pt x="281" y="46"/>
                      <a:pt x="293" y="46"/>
                      <a:pt x="294" y="48"/>
                    </a:cubicBezTo>
                    <a:cubicBezTo>
                      <a:pt x="295" y="49"/>
                      <a:pt x="298" y="51"/>
                      <a:pt x="298" y="53"/>
                    </a:cubicBezTo>
                    <a:cubicBezTo>
                      <a:pt x="299" y="54"/>
                      <a:pt x="301" y="56"/>
                      <a:pt x="304" y="54"/>
                    </a:cubicBezTo>
                    <a:cubicBezTo>
                      <a:pt x="306" y="54"/>
                      <a:pt x="298" y="53"/>
                      <a:pt x="301" y="49"/>
                    </a:cubicBezTo>
                    <a:cubicBezTo>
                      <a:pt x="304" y="49"/>
                      <a:pt x="305" y="46"/>
                      <a:pt x="308" y="46"/>
                    </a:cubicBezTo>
                    <a:cubicBezTo>
                      <a:pt x="311" y="46"/>
                      <a:pt x="311" y="43"/>
                      <a:pt x="313" y="43"/>
                    </a:cubicBezTo>
                    <a:cubicBezTo>
                      <a:pt x="315" y="43"/>
                      <a:pt x="316" y="39"/>
                      <a:pt x="312" y="37"/>
                    </a:cubicBezTo>
                    <a:cubicBezTo>
                      <a:pt x="308" y="34"/>
                      <a:pt x="313" y="35"/>
                      <a:pt x="311" y="32"/>
                    </a:cubicBezTo>
                    <a:cubicBezTo>
                      <a:pt x="308" y="29"/>
                      <a:pt x="313" y="32"/>
                      <a:pt x="315" y="29"/>
                    </a:cubicBezTo>
                    <a:cubicBezTo>
                      <a:pt x="316" y="26"/>
                      <a:pt x="312" y="29"/>
                      <a:pt x="313" y="26"/>
                    </a:cubicBezTo>
                    <a:cubicBezTo>
                      <a:pt x="316" y="23"/>
                      <a:pt x="311" y="26"/>
                      <a:pt x="309" y="21"/>
                    </a:cubicBezTo>
                    <a:cubicBezTo>
                      <a:pt x="309" y="18"/>
                      <a:pt x="304" y="21"/>
                      <a:pt x="299" y="18"/>
                    </a:cubicBezTo>
                    <a:cubicBezTo>
                      <a:pt x="295" y="17"/>
                      <a:pt x="298" y="18"/>
                      <a:pt x="294" y="18"/>
                    </a:cubicBezTo>
                    <a:cubicBezTo>
                      <a:pt x="290" y="18"/>
                      <a:pt x="293" y="24"/>
                      <a:pt x="294" y="26"/>
                    </a:cubicBezTo>
                    <a:cubicBezTo>
                      <a:pt x="297" y="26"/>
                      <a:pt x="295" y="29"/>
                      <a:pt x="293" y="29"/>
                    </a:cubicBezTo>
                    <a:cubicBezTo>
                      <a:pt x="291" y="28"/>
                      <a:pt x="293" y="32"/>
                      <a:pt x="288" y="35"/>
                    </a:cubicBezTo>
                    <a:cubicBezTo>
                      <a:pt x="286" y="37"/>
                      <a:pt x="288" y="39"/>
                      <a:pt x="284" y="42"/>
                    </a:cubicBezTo>
                    <a:cubicBezTo>
                      <a:pt x="280" y="42"/>
                      <a:pt x="283" y="40"/>
                      <a:pt x="279" y="37"/>
                    </a:cubicBezTo>
                    <a:cubicBezTo>
                      <a:pt x="274" y="34"/>
                      <a:pt x="280" y="35"/>
                      <a:pt x="280" y="32"/>
                    </a:cubicBezTo>
                    <a:cubicBezTo>
                      <a:pt x="280" y="31"/>
                      <a:pt x="276" y="21"/>
                      <a:pt x="272" y="24"/>
                    </a:cubicBezTo>
                    <a:cubicBezTo>
                      <a:pt x="269" y="28"/>
                      <a:pt x="270" y="35"/>
                      <a:pt x="266" y="31"/>
                    </a:cubicBezTo>
                    <a:cubicBezTo>
                      <a:pt x="263" y="29"/>
                      <a:pt x="269" y="29"/>
                      <a:pt x="265" y="26"/>
                    </a:cubicBezTo>
                    <a:cubicBezTo>
                      <a:pt x="262" y="23"/>
                      <a:pt x="269" y="23"/>
                      <a:pt x="265" y="21"/>
                    </a:cubicBezTo>
                    <a:cubicBezTo>
                      <a:pt x="261" y="18"/>
                      <a:pt x="261" y="23"/>
                      <a:pt x="258" y="21"/>
                    </a:cubicBezTo>
                    <a:cubicBezTo>
                      <a:pt x="254" y="18"/>
                      <a:pt x="263" y="15"/>
                      <a:pt x="261" y="15"/>
                    </a:cubicBezTo>
                    <a:cubicBezTo>
                      <a:pt x="259" y="14"/>
                      <a:pt x="254" y="12"/>
                      <a:pt x="254" y="7"/>
                    </a:cubicBezTo>
                    <a:cubicBezTo>
                      <a:pt x="254" y="4"/>
                      <a:pt x="247" y="0"/>
                      <a:pt x="244" y="0"/>
                    </a:cubicBezTo>
                    <a:cubicBezTo>
                      <a:pt x="240" y="0"/>
                      <a:pt x="243" y="3"/>
                      <a:pt x="240" y="3"/>
                    </a:cubicBezTo>
                    <a:cubicBezTo>
                      <a:pt x="236" y="3"/>
                      <a:pt x="240" y="4"/>
                      <a:pt x="236" y="6"/>
                    </a:cubicBezTo>
                    <a:cubicBezTo>
                      <a:pt x="232" y="7"/>
                      <a:pt x="236" y="12"/>
                      <a:pt x="236" y="14"/>
                    </a:cubicBezTo>
                    <a:cubicBezTo>
                      <a:pt x="234" y="15"/>
                      <a:pt x="234" y="18"/>
                      <a:pt x="240" y="20"/>
                    </a:cubicBezTo>
                    <a:cubicBezTo>
                      <a:pt x="247" y="21"/>
                      <a:pt x="248" y="24"/>
                      <a:pt x="245" y="26"/>
                    </a:cubicBezTo>
                    <a:cubicBezTo>
                      <a:pt x="243" y="28"/>
                      <a:pt x="244" y="29"/>
                      <a:pt x="248" y="29"/>
                    </a:cubicBezTo>
                    <a:cubicBezTo>
                      <a:pt x="250" y="26"/>
                      <a:pt x="250" y="29"/>
                      <a:pt x="247" y="32"/>
                    </a:cubicBezTo>
                    <a:cubicBezTo>
                      <a:pt x="241" y="35"/>
                      <a:pt x="241" y="32"/>
                      <a:pt x="240" y="35"/>
                    </a:cubicBezTo>
                    <a:cubicBezTo>
                      <a:pt x="238" y="37"/>
                      <a:pt x="244" y="45"/>
                      <a:pt x="240" y="42"/>
                    </a:cubicBezTo>
                    <a:cubicBezTo>
                      <a:pt x="236" y="39"/>
                      <a:pt x="236" y="39"/>
                      <a:pt x="236" y="35"/>
                    </a:cubicBezTo>
                    <a:cubicBezTo>
                      <a:pt x="237" y="34"/>
                      <a:pt x="237" y="32"/>
                      <a:pt x="234" y="32"/>
                    </a:cubicBezTo>
                    <a:cubicBezTo>
                      <a:pt x="230" y="32"/>
                      <a:pt x="229" y="29"/>
                      <a:pt x="225" y="31"/>
                    </a:cubicBezTo>
                    <a:cubicBezTo>
                      <a:pt x="220" y="32"/>
                      <a:pt x="226" y="35"/>
                      <a:pt x="222" y="37"/>
                    </a:cubicBezTo>
                    <a:cubicBezTo>
                      <a:pt x="219" y="37"/>
                      <a:pt x="220" y="35"/>
                      <a:pt x="212" y="37"/>
                    </a:cubicBezTo>
                    <a:cubicBezTo>
                      <a:pt x="201" y="39"/>
                      <a:pt x="200" y="32"/>
                      <a:pt x="197" y="34"/>
                    </a:cubicBezTo>
                    <a:cubicBezTo>
                      <a:pt x="190" y="37"/>
                      <a:pt x="187" y="26"/>
                      <a:pt x="183" y="28"/>
                    </a:cubicBezTo>
                    <a:cubicBezTo>
                      <a:pt x="179" y="28"/>
                      <a:pt x="168" y="29"/>
                      <a:pt x="171" y="32"/>
                    </a:cubicBezTo>
                    <a:cubicBezTo>
                      <a:pt x="172" y="35"/>
                      <a:pt x="179" y="31"/>
                      <a:pt x="180" y="32"/>
                    </a:cubicBezTo>
                    <a:cubicBezTo>
                      <a:pt x="183" y="32"/>
                      <a:pt x="176" y="32"/>
                      <a:pt x="175" y="35"/>
                    </a:cubicBezTo>
                    <a:cubicBezTo>
                      <a:pt x="173" y="39"/>
                      <a:pt x="182" y="46"/>
                      <a:pt x="173" y="40"/>
                    </a:cubicBezTo>
                    <a:cubicBezTo>
                      <a:pt x="166" y="35"/>
                      <a:pt x="166" y="39"/>
                      <a:pt x="164" y="35"/>
                    </a:cubicBezTo>
                    <a:cubicBezTo>
                      <a:pt x="161" y="32"/>
                      <a:pt x="164" y="37"/>
                      <a:pt x="152" y="37"/>
                    </a:cubicBezTo>
                    <a:cubicBezTo>
                      <a:pt x="144" y="37"/>
                      <a:pt x="132" y="37"/>
                      <a:pt x="136" y="34"/>
                    </a:cubicBezTo>
                    <a:cubicBezTo>
                      <a:pt x="140" y="31"/>
                      <a:pt x="146" y="34"/>
                      <a:pt x="141" y="31"/>
                    </a:cubicBezTo>
                    <a:cubicBezTo>
                      <a:pt x="137" y="29"/>
                      <a:pt x="136" y="26"/>
                      <a:pt x="130" y="26"/>
                    </a:cubicBezTo>
                    <a:cubicBezTo>
                      <a:pt x="123" y="28"/>
                      <a:pt x="118" y="24"/>
                      <a:pt x="112" y="23"/>
                    </a:cubicBezTo>
                    <a:cubicBezTo>
                      <a:pt x="107" y="21"/>
                      <a:pt x="103" y="18"/>
                      <a:pt x="98" y="18"/>
                    </a:cubicBezTo>
                    <a:cubicBezTo>
                      <a:pt x="91" y="18"/>
                      <a:pt x="96" y="23"/>
                      <a:pt x="90" y="23"/>
                    </a:cubicBezTo>
                    <a:cubicBezTo>
                      <a:pt x="86" y="21"/>
                      <a:pt x="91" y="15"/>
                      <a:pt x="85" y="15"/>
                    </a:cubicBezTo>
                    <a:cubicBezTo>
                      <a:pt x="82" y="17"/>
                      <a:pt x="86" y="26"/>
                      <a:pt x="79" y="21"/>
                    </a:cubicBezTo>
                    <a:cubicBezTo>
                      <a:pt x="75" y="20"/>
                      <a:pt x="72" y="10"/>
                      <a:pt x="68" y="12"/>
                    </a:cubicBezTo>
                    <a:cubicBezTo>
                      <a:pt x="64" y="15"/>
                      <a:pt x="75" y="14"/>
                      <a:pt x="67" y="18"/>
                    </a:cubicBezTo>
                    <a:cubicBezTo>
                      <a:pt x="60" y="21"/>
                      <a:pt x="68" y="15"/>
                      <a:pt x="57" y="20"/>
                    </a:cubicBezTo>
                    <a:cubicBezTo>
                      <a:pt x="46" y="23"/>
                      <a:pt x="51" y="21"/>
                      <a:pt x="57" y="18"/>
                    </a:cubicBezTo>
                    <a:cubicBezTo>
                      <a:pt x="64" y="15"/>
                      <a:pt x="62" y="15"/>
                      <a:pt x="60" y="15"/>
                    </a:cubicBezTo>
                    <a:cubicBezTo>
                      <a:pt x="55" y="17"/>
                      <a:pt x="55" y="14"/>
                      <a:pt x="50" y="18"/>
                    </a:cubicBezTo>
                    <a:cubicBezTo>
                      <a:pt x="44" y="21"/>
                      <a:pt x="48" y="17"/>
                      <a:pt x="42" y="21"/>
                    </a:cubicBezTo>
                    <a:cubicBezTo>
                      <a:pt x="36" y="26"/>
                      <a:pt x="33" y="26"/>
                      <a:pt x="35" y="28"/>
                    </a:cubicBezTo>
                    <a:cubicBezTo>
                      <a:pt x="36" y="29"/>
                      <a:pt x="32" y="26"/>
                      <a:pt x="29" y="29"/>
                    </a:cubicBezTo>
                    <a:cubicBezTo>
                      <a:pt x="25" y="29"/>
                      <a:pt x="28" y="26"/>
                      <a:pt x="22" y="26"/>
                    </a:cubicBezTo>
                    <a:cubicBezTo>
                      <a:pt x="15" y="26"/>
                      <a:pt x="10" y="20"/>
                      <a:pt x="0" y="21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" y="99"/>
                      <a:pt x="3" y="96"/>
                      <a:pt x="4" y="98"/>
                    </a:cubicBezTo>
                    <a:cubicBezTo>
                      <a:pt x="6" y="98"/>
                      <a:pt x="6" y="98"/>
                      <a:pt x="7" y="98"/>
                    </a:cubicBezTo>
                    <a:cubicBezTo>
                      <a:pt x="7" y="98"/>
                      <a:pt x="11" y="96"/>
                      <a:pt x="11" y="98"/>
                    </a:cubicBezTo>
                    <a:cubicBezTo>
                      <a:pt x="10" y="99"/>
                      <a:pt x="8" y="99"/>
                      <a:pt x="11" y="99"/>
                    </a:cubicBezTo>
                    <a:cubicBezTo>
                      <a:pt x="14" y="101"/>
                      <a:pt x="11" y="101"/>
                      <a:pt x="15" y="104"/>
                    </a:cubicBezTo>
                    <a:cubicBezTo>
                      <a:pt x="19" y="107"/>
                      <a:pt x="18" y="107"/>
                      <a:pt x="19" y="107"/>
                    </a:cubicBezTo>
                    <a:cubicBezTo>
                      <a:pt x="19" y="109"/>
                      <a:pt x="19" y="107"/>
                      <a:pt x="22" y="107"/>
                    </a:cubicBezTo>
                    <a:cubicBezTo>
                      <a:pt x="25" y="105"/>
                      <a:pt x="22" y="104"/>
                      <a:pt x="25" y="104"/>
                    </a:cubicBezTo>
                    <a:cubicBezTo>
                      <a:pt x="26" y="104"/>
                      <a:pt x="24" y="102"/>
                      <a:pt x="25" y="102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3" y="104"/>
                      <a:pt x="30" y="104"/>
                      <a:pt x="32" y="104"/>
                    </a:cubicBezTo>
                    <a:cubicBezTo>
                      <a:pt x="33" y="107"/>
                      <a:pt x="35" y="105"/>
                      <a:pt x="35" y="107"/>
                    </a:cubicBezTo>
                    <a:cubicBezTo>
                      <a:pt x="36" y="110"/>
                      <a:pt x="39" y="109"/>
                      <a:pt x="39" y="112"/>
                    </a:cubicBezTo>
                    <a:cubicBezTo>
                      <a:pt x="40" y="113"/>
                      <a:pt x="44" y="119"/>
                      <a:pt x="46" y="121"/>
                    </a:cubicBezTo>
                    <a:cubicBezTo>
                      <a:pt x="47" y="123"/>
                      <a:pt x="44" y="123"/>
                      <a:pt x="47" y="123"/>
                    </a:cubicBezTo>
                    <a:cubicBezTo>
                      <a:pt x="48" y="123"/>
                      <a:pt x="46" y="124"/>
                      <a:pt x="48" y="124"/>
                    </a:cubicBezTo>
                    <a:cubicBezTo>
                      <a:pt x="48" y="124"/>
                      <a:pt x="47" y="126"/>
                      <a:pt x="48" y="126"/>
                    </a:cubicBezTo>
                    <a:cubicBezTo>
                      <a:pt x="51" y="124"/>
                      <a:pt x="50" y="127"/>
                      <a:pt x="54" y="127"/>
                    </a:cubicBezTo>
                    <a:cubicBezTo>
                      <a:pt x="57" y="129"/>
                      <a:pt x="55" y="130"/>
                      <a:pt x="57" y="130"/>
                    </a:cubicBezTo>
                    <a:cubicBezTo>
                      <a:pt x="58" y="130"/>
                      <a:pt x="58" y="130"/>
                      <a:pt x="58" y="130"/>
                    </a:cubicBezTo>
                    <a:cubicBezTo>
                      <a:pt x="57" y="134"/>
                      <a:pt x="60" y="135"/>
                      <a:pt x="58" y="138"/>
                    </a:cubicBezTo>
                    <a:cubicBezTo>
                      <a:pt x="55" y="138"/>
                      <a:pt x="58" y="140"/>
                      <a:pt x="57" y="140"/>
                    </a:cubicBezTo>
                    <a:cubicBezTo>
                      <a:pt x="54" y="143"/>
                      <a:pt x="55" y="143"/>
                      <a:pt x="57" y="143"/>
                    </a:cubicBezTo>
                    <a:cubicBezTo>
                      <a:pt x="57" y="146"/>
                      <a:pt x="60" y="148"/>
                      <a:pt x="61" y="149"/>
                    </a:cubicBezTo>
                    <a:cubicBezTo>
                      <a:pt x="62" y="151"/>
                      <a:pt x="60" y="146"/>
                      <a:pt x="65" y="146"/>
                    </a:cubicBezTo>
                    <a:cubicBezTo>
                      <a:pt x="68" y="146"/>
                      <a:pt x="62" y="148"/>
                      <a:pt x="64" y="151"/>
                    </a:cubicBezTo>
                    <a:cubicBezTo>
                      <a:pt x="65" y="152"/>
                      <a:pt x="65" y="151"/>
                      <a:pt x="65" y="154"/>
                    </a:cubicBezTo>
                    <a:cubicBezTo>
                      <a:pt x="67" y="157"/>
                      <a:pt x="69" y="151"/>
                      <a:pt x="68" y="155"/>
                    </a:cubicBezTo>
                    <a:cubicBezTo>
                      <a:pt x="67" y="158"/>
                      <a:pt x="67" y="160"/>
                      <a:pt x="68" y="158"/>
                    </a:cubicBezTo>
                    <a:cubicBezTo>
                      <a:pt x="68" y="158"/>
                      <a:pt x="67" y="160"/>
                      <a:pt x="68" y="162"/>
                    </a:cubicBezTo>
                    <a:cubicBezTo>
                      <a:pt x="69" y="162"/>
                      <a:pt x="68" y="158"/>
                      <a:pt x="71" y="158"/>
                    </a:cubicBezTo>
                    <a:cubicBezTo>
                      <a:pt x="72" y="157"/>
                      <a:pt x="72" y="157"/>
                      <a:pt x="72" y="157"/>
                    </a:cubicBezTo>
                    <a:cubicBezTo>
                      <a:pt x="73" y="158"/>
                      <a:pt x="75" y="157"/>
                      <a:pt x="75" y="158"/>
                    </a:cubicBezTo>
                    <a:cubicBezTo>
                      <a:pt x="75" y="160"/>
                      <a:pt x="75" y="157"/>
                      <a:pt x="71" y="158"/>
                    </a:cubicBezTo>
                    <a:cubicBezTo>
                      <a:pt x="68" y="160"/>
                      <a:pt x="69" y="160"/>
                      <a:pt x="69" y="162"/>
                    </a:cubicBezTo>
                    <a:cubicBezTo>
                      <a:pt x="69" y="165"/>
                      <a:pt x="71" y="163"/>
                      <a:pt x="71" y="165"/>
                    </a:cubicBezTo>
                    <a:cubicBezTo>
                      <a:pt x="69" y="165"/>
                      <a:pt x="71" y="165"/>
                      <a:pt x="71" y="165"/>
                    </a:cubicBezTo>
                    <a:cubicBezTo>
                      <a:pt x="68" y="166"/>
                      <a:pt x="71" y="166"/>
                      <a:pt x="72" y="168"/>
                    </a:cubicBezTo>
                    <a:cubicBezTo>
                      <a:pt x="75" y="169"/>
                      <a:pt x="75" y="166"/>
                      <a:pt x="76" y="168"/>
                    </a:cubicBezTo>
                    <a:cubicBezTo>
                      <a:pt x="79" y="168"/>
                      <a:pt x="75" y="169"/>
                      <a:pt x="78" y="169"/>
                    </a:cubicBezTo>
                    <a:cubicBezTo>
                      <a:pt x="80" y="168"/>
                      <a:pt x="76" y="172"/>
                      <a:pt x="79" y="171"/>
                    </a:cubicBezTo>
                    <a:cubicBezTo>
                      <a:pt x="80" y="171"/>
                      <a:pt x="79" y="172"/>
                      <a:pt x="82" y="171"/>
                    </a:cubicBezTo>
                    <a:cubicBezTo>
                      <a:pt x="83" y="171"/>
                      <a:pt x="85" y="172"/>
                      <a:pt x="86" y="172"/>
                    </a:cubicBezTo>
                    <a:cubicBezTo>
                      <a:pt x="87" y="171"/>
                      <a:pt x="87" y="174"/>
                      <a:pt x="86" y="174"/>
                    </a:cubicBezTo>
                    <a:cubicBezTo>
                      <a:pt x="85" y="174"/>
                      <a:pt x="87" y="177"/>
                      <a:pt x="89" y="177"/>
                    </a:cubicBezTo>
                    <a:cubicBezTo>
                      <a:pt x="90" y="176"/>
                      <a:pt x="90" y="174"/>
                      <a:pt x="90" y="176"/>
                    </a:cubicBezTo>
                    <a:cubicBezTo>
                      <a:pt x="90" y="177"/>
                      <a:pt x="91" y="177"/>
                      <a:pt x="91" y="177"/>
                    </a:cubicBezTo>
                    <a:cubicBezTo>
                      <a:pt x="90" y="179"/>
                      <a:pt x="90" y="176"/>
                      <a:pt x="89" y="177"/>
                    </a:cubicBezTo>
                    <a:cubicBezTo>
                      <a:pt x="93" y="179"/>
                      <a:pt x="93" y="179"/>
                      <a:pt x="93" y="179"/>
                    </a:cubicBezTo>
                    <a:cubicBezTo>
                      <a:pt x="93" y="177"/>
                      <a:pt x="93" y="177"/>
                      <a:pt x="93" y="179"/>
                    </a:cubicBezTo>
                    <a:cubicBezTo>
                      <a:pt x="93" y="179"/>
                      <a:pt x="94" y="180"/>
                      <a:pt x="94" y="182"/>
                    </a:cubicBezTo>
                    <a:cubicBezTo>
                      <a:pt x="93" y="182"/>
                      <a:pt x="94" y="182"/>
                      <a:pt x="96" y="182"/>
                    </a:cubicBezTo>
                    <a:cubicBezTo>
                      <a:pt x="96" y="180"/>
                      <a:pt x="96" y="182"/>
                      <a:pt x="96" y="182"/>
                    </a:cubicBezTo>
                    <a:cubicBezTo>
                      <a:pt x="241" y="182"/>
                      <a:pt x="241" y="182"/>
                      <a:pt x="241" y="182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noFill/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9" name="Freeform 2725"/>
              <p:cNvSpPr>
                <a:spLocks/>
              </p:cNvSpPr>
              <p:nvPr/>
            </p:nvSpPr>
            <p:spPr bwMode="auto">
              <a:xfrm>
                <a:off x="2126777" y="2919349"/>
                <a:ext cx="34595" cy="26137"/>
              </a:xfrm>
              <a:custGeom>
                <a:avLst/>
                <a:gdLst>
                  <a:gd name="T0" fmla="*/ 5 w 10"/>
                  <a:gd name="T1" fmla="*/ 7 h 7"/>
                  <a:gd name="T2" fmla="*/ 5 w 10"/>
                  <a:gd name="T3" fmla="*/ 0 h 7"/>
                  <a:gd name="T4" fmla="*/ 5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5" y="7"/>
                    </a:moveTo>
                    <a:cubicBezTo>
                      <a:pt x="7" y="6"/>
                      <a:pt x="10" y="0"/>
                      <a:pt x="5" y="0"/>
                    </a:cubicBezTo>
                    <a:cubicBezTo>
                      <a:pt x="0" y="1"/>
                      <a:pt x="5" y="7"/>
                      <a:pt x="5" y="7"/>
                    </a:cubicBezTo>
                    <a:close/>
                  </a:path>
                </a:pathLst>
              </a:custGeom>
              <a:no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0" name="Freeform 2726"/>
              <p:cNvSpPr>
                <a:spLocks/>
              </p:cNvSpPr>
              <p:nvPr/>
            </p:nvSpPr>
            <p:spPr bwMode="auto">
              <a:xfrm>
                <a:off x="2397362" y="2933724"/>
                <a:ext cx="23476" cy="22216"/>
              </a:xfrm>
              <a:custGeom>
                <a:avLst/>
                <a:gdLst>
                  <a:gd name="T0" fmla="*/ 3 w 7"/>
                  <a:gd name="T1" fmla="*/ 0 h 6"/>
                  <a:gd name="T2" fmla="*/ 6 w 7"/>
                  <a:gd name="T3" fmla="*/ 3 h 6"/>
                  <a:gd name="T4" fmla="*/ 3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5" y="0"/>
                      <a:pt x="7" y="2"/>
                      <a:pt x="6" y="3"/>
                    </a:cubicBezTo>
                    <a:cubicBezTo>
                      <a:pt x="5" y="6"/>
                      <a:pt x="0" y="2"/>
                      <a:pt x="3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1" name="Freeform 2727"/>
              <p:cNvSpPr>
                <a:spLocks/>
              </p:cNvSpPr>
              <p:nvPr/>
            </p:nvSpPr>
            <p:spPr bwMode="auto">
              <a:xfrm>
                <a:off x="2010633" y="2733773"/>
                <a:ext cx="16063" cy="30058"/>
              </a:xfrm>
              <a:custGeom>
                <a:avLst/>
                <a:gdLst>
                  <a:gd name="T0" fmla="*/ 4 w 5"/>
                  <a:gd name="T1" fmla="*/ 1 h 8"/>
                  <a:gd name="T2" fmla="*/ 1 w 5"/>
                  <a:gd name="T3" fmla="*/ 4 h 8"/>
                  <a:gd name="T4" fmla="*/ 4 w 5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4" y="1"/>
                    </a:moveTo>
                    <a:cubicBezTo>
                      <a:pt x="4" y="0"/>
                      <a:pt x="0" y="1"/>
                      <a:pt x="1" y="4"/>
                    </a:cubicBezTo>
                    <a:cubicBezTo>
                      <a:pt x="5" y="8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2" name="Freeform 2728"/>
              <p:cNvSpPr>
                <a:spLocks/>
              </p:cNvSpPr>
              <p:nvPr/>
            </p:nvSpPr>
            <p:spPr bwMode="auto">
              <a:xfrm>
                <a:off x="1848773" y="2414897"/>
                <a:ext cx="65485" cy="18296"/>
              </a:xfrm>
              <a:custGeom>
                <a:avLst/>
                <a:gdLst>
                  <a:gd name="T0" fmla="*/ 12 w 19"/>
                  <a:gd name="T1" fmla="*/ 3 h 5"/>
                  <a:gd name="T2" fmla="*/ 11 w 19"/>
                  <a:gd name="T3" fmla="*/ 2 h 5"/>
                  <a:gd name="T4" fmla="*/ 0 w 19"/>
                  <a:gd name="T5" fmla="*/ 3 h 5"/>
                  <a:gd name="T6" fmla="*/ 12 w 19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12" y="3"/>
                    </a:moveTo>
                    <a:cubicBezTo>
                      <a:pt x="19" y="3"/>
                      <a:pt x="16" y="2"/>
                      <a:pt x="11" y="2"/>
                    </a:cubicBezTo>
                    <a:cubicBezTo>
                      <a:pt x="4" y="0"/>
                      <a:pt x="0" y="2"/>
                      <a:pt x="0" y="3"/>
                    </a:cubicBezTo>
                    <a:cubicBezTo>
                      <a:pt x="0" y="5"/>
                      <a:pt x="4" y="3"/>
                      <a:pt x="12" y="3"/>
                    </a:cubicBezTo>
                    <a:close/>
                  </a:path>
                </a:pathLst>
              </a:custGeom>
              <a:solidFill>
                <a:srgbClr val="00B6ED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3" name="Freeform 2729"/>
              <p:cNvSpPr>
                <a:spLocks/>
              </p:cNvSpPr>
              <p:nvPr/>
            </p:nvSpPr>
            <p:spPr bwMode="auto">
              <a:xfrm>
                <a:off x="1695566" y="2495923"/>
                <a:ext cx="23476" cy="22216"/>
              </a:xfrm>
              <a:custGeom>
                <a:avLst/>
                <a:gdLst>
                  <a:gd name="T0" fmla="*/ 6 w 7"/>
                  <a:gd name="T1" fmla="*/ 3 h 6"/>
                  <a:gd name="T2" fmla="*/ 0 w 7"/>
                  <a:gd name="T3" fmla="*/ 3 h 6"/>
                  <a:gd name="T4" fmla="*/ 6 w 7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6" y="3"/>
                    </a:moveTo>
                    <a:cubicBezTo>
                      <a:pt x="4" y="1"/>
                      <a:pt x="0" y="0"/>
                      <a:pt x="0" y="3"/>
                    </a:cubicBezTo>
                    <a:cubicBezTo>
                      <a:pt x="0" y="6"/>
                      <a:pt x="7" y="5"/>
                      <a:pt x="6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4" name="Freeform 2730"/>
              <p:cNvSpPr>
                <a:spLocks/>
              </p:cNvSpPr>
              <p:nvPr/>
            </p:nvSpPr>
            <p:spPr bwMode="auto">
              <a:xfrm>
                <a:off x="1421270" y="2473706"/>
                <a:ext cx="48187" cy="26137"/>
              </a:xfrm>
              <a:custGeom>
                <a:avLst/>
                <a:gdLst>
                  <a:gd name="T0" fmla="*/ 11 w 14"/>
                  <a:gd name="T1" fmla="*/ 3 h 7"/>
                  <a:gd name="T2" fmla="*/ 5 w 14"/>
                  <a:gd name="T3" fmla="*/ 7 h 7"/>
                  <a:gd name="T4" fmla="*/ 11 w 14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11" y="3"/>
                    </a:moveTo>
                    <a:cubicBezTo>
                      <a:pt x="7" y="3"/>
                      <a:pt x="0" y="6"/>
                      <a:pt x="5" y="7"/>
                    </a:cubicBezTo>
                    <a:cubicBezTo>
                      <a:pt x="10" y="7"/>
                      <a:pt x="14" y="0"/>
                      <a:pt x="11" y="3"/>
                    </a:cubicBezTo>
                    <a:close/>
                  </a:path>
                </a:pathLst>
              </a:custGeom>
              <a:solidFill>
                <a:srgbClr val="457296"/>
              </a:solidFill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5" name="Freeform 2731"/>
              <p:cNvSpPr>
                <a:spLocks/>
              </p:cNvSpPr>
              <p:nvPr/>
            </p:nvSpPr>
            <p:spPr bwMode="auto">
              <a:xfrm>
                <a:off x="1510231" y="2444955"/>
                <a:ext cx="34595" cy="10455"/>
              </a:xfrm>
              <a:custGeom>
                <a:avLst/>
                <a:gdLst>
                  <a:gd name="T0" fmla="*/ 0 w 10"/>
                  <a:gd name="T1" fmla="*/ 3 h 3"/>
                  <a:gd name="T2" fmla="*/ 9 w 10"/>
                  <a:gd name="T3" fmla="*/ 3 h 3"/>
                  <a:gd name="T4" fmla="*/ 0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2" y="0"/>
                      <a:pt x="10" y="1"/>
                      <a:pt x="9" y="3"/>
                    </a:cubicBezTo>
                    <a:cubicBezTo>
                      <a:pt x="6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6" name="Freeform 2732"/>
              <p:cNvSpPr>
                <a:spLocks/>
              </p:cNvSpPr>
              <p:nvPr/>
            </p:nvSpPr>
            <p:spPr bwMode="auto">
              <a:xfrm>
                <a:off x="1506526" y="2403134"/>
                <a:ext cx="34595" cy="18296"/>
              </a:xfrm>
              <a:custGeom>
                <a:avLst/>
                <a:gdLst>
                  <a:gd name="T0" fmla="*/ 5 w 10"/>
                  <a:gd name="T1" fmla="*/ 3 h 5"/>
                  <a:gd name="T2" fmla="*/ 1 w 10"/>
                  <a:gd name="T3" fmla="*/ 3 h 5"/>
                  <a:gd name="T4" fmla="*/ 7 w 10"/>
                  <a:gd name="T5" fmla="*/ 5 h 5"/>
                  <a:gd name="T6" fmla="*/ 5 w 10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5" y="3"/>
                    </a:moveTo>
                    <a:cubicBezTo>
                      <a:pt x="4" y="0"/>
                      <a:pt x="1" y="2"/>
                      <a:pt x="1" y="3"/>
                    </a:cubicBezTo>
                    <a:cubicBezTo>
                      <a:pt x="0" y="3"/>
                      <a:pt x="3" y="5"/>
                      <a:pt x="7" y="5"/>
                    </a:cubicBezTo>
                    <a:cubicBezTo>
                      <a:pt x="10" y="5"/>
                      <a:pt x="10" y="5"/>
                      <a:pt x="5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7" name="Freeform 2733"/>
              <p:cNvSpPr>
                <a:spLocks/>
              </p:cNvSpPr>
              <p:nvPr/>
            </p:nvSpPr>
            <p:spPr bwMode="auto">
              <a:xfrm>
                <a:off x="1695566" y="2447568"/>
                <a:ext cx="44480" cy="26137"/>
              </a:xfrm>
              <a:custGeom>
                <a:avLst/>
                <a:gdLst>
                  <a:gd name="T0" fmla="*/ 2 w 13"/>
                  <a:gd name="T1" fmla="*/ 5 h 7"/>
                  <a:gd name="T2" fmla="*/ 9 w 13"/>
                  <a:gd name="T3" fmla="*/ 4 h 7"/>
                  <a:gd name="T4" fmla="*/ 2 w 13"/>
                  <a:gd name="T5" fmla="*/ 2 h 7"/>
                  <a:gd name="T6" fmla="*/ 2 w 1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2" y="5"/>
                    </a:moveTo>
                    <a:cubicBezTo>
                      <a:pt x="4" y="7"/>
                      <a:pt x="13" y="4"/>
                      <a:pt x="9" y="4"/>
                    </a:cubicBezTo>
                    <a:cubicBezTo>
                      <a:pt x="4" y="4"/>
                      <a:pt x="6" y="0"/>
                      <a:pt x="2" y="2"/>
                    </a:cubicBezTo>
                    <a:cubicBezTo>
                      <a:pt x="0" y="4"/>
                      <a:pt x="0" y="4"/>
                      <a:pt x="2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8" name="Freeform 2734"/>
              <p:cNvSpPr>
                <a:spLocks/>
              </p:cNvSpPr>
              <p:nvPr/>
            </p:nvSpPr>
            <p:spPr bwMode="auto">
              <a:xfrm>
                <a:off x="1695566" y="2467172"/>
                <a:ext cx="44480" cy="18296"/>
              </a:xfrm>
              <a:custGeom>
                <a:avLst/>
                <a:gdLst>
                  <a:gd name="T0" fmla="*/ 2 w 13"/>
                  <a:gd name="T1" fmla="*/ 3 h 5"/>
                  <a:gd name="T2" fmla="*/ 11 w 13"/>
                  <a:gd name="T3" fmla="*/ 2 h 5"/>
                  <a:gd name="T4" fmla="*/ 2 w 13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2" y="3"/>
                    </a:moveTo>
                    <a:cubicBezTo>
                      <a:pt x="0" y="2"/>
                      <a:pt x="10" y="0"/>
                      <a:pt x="11" y="2"/>
                    </a:cubicBezTo>
                    <a:cubicBezTo>
                      <a:pt x="13" y="2"/>
                      <a:pt x="4" y="5"/>
                      <a:pt x="2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9" name="Freeform 2735"/>
              <p:cNvSpPr>
                <a:spLocks/>
              </p:cNvSpPr>
              <p:nvPr/>
            </p:nvSpPr>
            <p:spPr bwMode="auto">
              <a:xfrm>
                <a:off x="1709157" y="2477626"/>
                <a:ext cx="33360" cy="11761"/>
              </a:xfrm>
              <a:custGeom>
                <a:avLst/>
                <a:gdLst>
                  <a:gd name="T0" fmla="*/ 2 w 10"/>
                  <a:gd name="T1" fmla="*/ 2 h 3"/>
                  <a:gd name="T2" fmla="*/ 7 w 10"/>
                  <a:gd name="T3" fmla="*/ 0 h 3"/>
                  <a:gd name="T4" fmla="*/ 2 w 10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2" y="2"/>
                    </a:moveTo>
                    <a:cubicBezTo>
                      <a:pt x="0" y="2"/>
                      <a:pt x="6" y="0"/>
                      <a:pt x="7" y="0"/>
                    </a:cubicBezTo>
                    <a:cubicBezTo>
                      <a:pt x="10" y="2"/>
                      <a:pt x="3" y="3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0" name="Freeform 2736"/>
              <p:cNvSpPr>
                <a:spLocks/>
              </p:cNvSpPr>
              <p:nvPr/>
            </p:nvSpPr>
            <p:spPr bwMode="auto">
              <a:xfrm>
                <a:off x="1719042" y="2485468"/>
                <a:ext cx="23476" cy="392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0 h 1"/>
                  <a:gd name="T4" fmla="*/ 2 w 7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0" y="1"/>
                      <a:pt x="6" y="0"/>
                      <a:pt x="7" y="0"/>
                    </a:cubicBezTo>
                    <a:cubicBezTo>
                      <a:pt x="7" y="0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1" name="Freeform 2737"/>
              <p:cNvSpPr>
                <a:spLocks/>
              </p:cNvSpPr>
              <p:nvPr/>
            </p:nvSpPr>
            <p:spPr bwMode="auto">
              <a:xfrm>
                <a:off x="2020517" y="2370465"/>
                <a:ext cx="30890" cy="10455"/>
              </a:xfrm>
              <a:custGeom>
                <a:avLst/>
                <a:gdLst>
                  <a:gd name="T0" fmla="*/ 2 w 9"/>
                  <a:gd name="T1" fmla="*/ 1 h 3"/>
                  <a:gd name="T2" fmla="*/ 9 w 9"/>
                  <a:gd name="T3" fmla="*/ 1 h 3"/>
                  <a:gd name="T4" fmla="*/ 2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2" y="1"/>
                    </a:moveTo>
                    <a:cubicBezTo>
                      <a:pt x="4" y="0"/>
                      <a:pt x="9" y="0"/>
                      <a:pt x="9" y="1"/>
                    </a:cubicBezTo>
                    <a:cubicBezTo>
                      <a:pt x="8" y="1"/>
                      <a:pt x="0" y="3"/>
                      <a:pt x="2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2" name="Freeform 2738"/>
              <p:cNvSpPr>
                <a:spLocks/>
              </p:cNvSpPr>
              <p:nvPr/>
            </p:nvSpPr>
            <p:spPr bwMode="auto">
              <a:xfrm>
                <a:off x="2105772" y="3179415"/>
                <a:ext cx="27182" cy="14375"/>
              </a:xfrm>
              <a:custGeom>
                <a:avLst/>
                <a:gdLst>
                  <a:gd name="T0" fmla="*/ 2 w 8"/>
                  <a:gd name="T1" fmla="*/ 3 h 4"/>
                  <a:gd name="T2" fmla="*/ 6 w 8"/>
                  <a:gd name="T3" fmla="*/ 4 h 4"/>
                  <a:gd name="T4" fmla="*/ 5 w 8"/>
                  <a:gd name="T5" fmla="*/ 0 h 4"/>
                  <a:gd name="T6" fmla="*/ 1 w 8"/>
                  <a:gd name="T7" fmla="*/ 1 h 4"/>
                  <a:gd name="T8" fmla="*/ 2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3"/>
                    </a:moveTo>
                    <a:cubicBezTo>
                      <a:pt x="4" y="3"/>
                      <a:pt x="6" y="4"/>
                      <a:pt x="6" y="4"/>
                    </a:cubicBezTo>
                    <a:cubicBezTo>
                      <a:pt x="8" y="3"/>
                      <a:pt x="5" y="1"/>
                      <a:pt x="5" y="0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2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3" name="Freeform 2739"/>
              <p:cNvSpPr>
                <a:spLocks/>
              </p:cNvSpPr>
              <p:nvPr/>
            </p:nvSpPr>
            <p:spPr bwMode="auto">
              <a:xfrm>
                <a:off x="2144073" y="3086628"/>
                <a:ext cx="17298" cy="30058"/>
              </a:xfrm>
              <a:custGeom>
                <a:avLst/>
                <a:gdLst>
                  <a:gd name="T0" fmla="*/ 1 w 5"/>
                  <a:gd name="T1" fmla="*/ 4 h 8"/>
                  <a:gd name="T2" fmla="*/ 1 w 5"/>
                  <a:gd name="T3" fmla="*/ 4 h 8"/>
                  <a:gd name="T4" fmla="*/ 1 w 5"/>
                  <a:gd name="T5" fmla="*/ 6 h 8"/>
                  <a:gd name="T6" fmla="*/ 4 w 5"/>
                  <a:gd name="T7" fmla="*/ 3 h 8"/>
                  <a:gd name="T8" fmla="*/ 4 w 5"/>
                  <a:gd name="T9" fmla="*/ 6 h 8"/>
                  <a:gd name="T10" fmla="*/ 5 w 5"/>
                  <a:gd name="T11" fmla="*/ 3 h 8"/>
                  <a:gd name="T12" fmla="*/ 5 w 5"/>
                  <a:gd name="T13" fmla="*/ 1 h 8"/>
                  <a:gd name="T14" fmla="*/ 4 w 5"/>
                  <a:gd name="T15" fmla="*/ 1 h 8"/>
                  <a:gd name="T16" fmla="*/ 2 w 5"/>
                  <a:gd name="T17" fmla="*/ 1 h 8"/>
                  <a:gd name="T18" fmla="*/ 2 w 5"/>
                  <a:gd name="T19" fmla="*/ 1 h 8"/>
                  <a:gd name="T20" fmla="*/ 2 w 5"/>
                  <a:gd name="T21" fmla="*/ 1 h 8"/>
                  <a:gd name="T22" fmla="*/ 0 w 5"/>
                  <a:gd name="T23" fmla="*/ 4 h 8"/>
                  <a:gd name="T24" fmla="*/ 0 w 5"/>
                  <a:gd name="T25" fmla="*/ 6 h 8"/>
                  <a:gd name="T26" fmla="*/ 1 w 5"/>
                  <a:gd name="T2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8">
                    <a:moveTo>
                      <a:pt x="1" y="4"/>
                    </a:moveTo>
                    <a:cubicBezTo>
                      <a:pt x="1" y="4"/>
                      <a:pt x="2" y="3"/>
                      <a:pt x="1" y="4"/>
                    </a:cubicBezTo>
                    <a:cubicBezTo>
                      <a:pt x="0" y="8"/>
                      <a:pt x="0" y="6"/>
                      <a:pt x="1" y="6"/>
                    </a:cubicBezTo>
                    <a:cubicBezTo>
                      <a:pt x="2" y="6"/>
                      <a:pt x="4" y="3"/>
                      <a:pt x="4" y="3"/>
                    </a:cubicBezTo>
                    <a:cubicBezTo>
                      <a:pt x="5" y="3"/>
                      <a:pt x="2" y="6"/>
                      <a:pt x="4" y="6"/>
                    </a:cubicBezTo>
                    <a:cubicBezTo>
                      <a:pt x="5" y="6"/>
                      <a:pt x="5" y="4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1"/>
                      <a:pt x="2" y="3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6"/>
                    </a:cubicBezTo>
                    <a:cubicBezTo>
                      <a:pt x="0" y="8"/>
                      <a:pt x="0" y="6"/>
                      <a:pt x="1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4" name="Freeform 2740"/>
              <p:cNvSpPr>
                <a:spLocks/>
              </p:cNvSpPr>
              <p:nvPr/>
            </p:nvSpPr>
            <p:spPr bwMode="auto">
              <a:xfrm>
                <a:off x="2161371" y="3090549"/>
                <a:ext cx="6178" cy="10455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3"/>
                    </a:cubicBezTo>
                    <a:cubicBezTo>
                      <a:pt x="0" y="3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5" name="Freeform 2741"/>
              <p:cNvSpPr>
                <a:spLocks/>
              </p:cNvSpPr>
              <p:nvPr/>
            </p:nvSpPr>
            <p:spPr bwMode="auto">
              <a:xfrm>
                <a:off x="2136661" y="3090549"/>
                <a:ext cx="9884" cy="10455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0 h 3"/>
                  <a:gd name="T4" fmla="*/ 2 w 3"/>
                  <a:gd name="T5" fmla="*/ 2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3"/>
                      <a:pt x="2" y="3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6" name="Freeform 2742"/>
              <p:cNvSpPr>
                <a:spLocks/>
              </p:cNvSpPr>
              <p:nvPr/>
            </p:nvSpPr>
            <p:spPr bwMode="auto">
              <a:xfrm>
                <a:off x="2345470" y="2971624"/>
                <a:ext cx="21005" cy="10455"/>
              </a:xfrm>
              <a:custGeom>
                <a:avLst/>
                <a:gdLst>
                  <a:gd name="T0" fmla="*/ 3 w 6"/>
                  <a:gd name="T1" fmla="*/ 3 h 3"/>
                  <a:gd name="T2" fmla="*/ 4 w 6"/>
                  <a:gd name="T3" fmla="*/ 1 h 3"/>
                  <a:gd name="T4" fmla="*/ 3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cubicBezTo>
                      <a:pt x="0" y="3"/>
                      <a:pt x="3" y="0"/>
                      <a:pt x="4" y="1"/>
                    </a:cubicBezTo>
                    <a:cubicBezTo>
                      <a:pt x="6" y="1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7" name="Freeform 2743"/>
              <p:cNvSpPr>
                <a:spLocks/>
              </p:cNvSpPr>
              <p:nvPr/>
            </p:nvSpPr>
            <p:spPr bwMode="auto">
              <a:xfrm>
                <a:off x="3116457" y="3572784"/>
                <a:ext cx="17298" cy="3920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5" y="0"/>
                      <a:pt x="4" y="0"/>
                    </a:cubicBezTo>
                    <a:cubicBezTo>
                      <a:pt x="3" y="1"/>
                      <a:pt x="0" y="1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8" name="Freeform 2744"/>
              <p:cNvSpPr>
                <a:spLocks/>
              </p:cNvSpPr>
              <p:nvPr/>
            </p:nvSpPr>
            <p:spPr bwMode="auto">
              <a:xfrm>
                <a:off x="3089275" y="3546645"/>
                <a:ext cx="13591" cy="7841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2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0"/>
                      <a:pt x="4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9" name="Freeform 2745"/>
              <p:cNvSpPr>
                <a:spLocks/>
              </p:cNvSpPr>
              <p:nvPr/>
            </p:nvSpPr>
            <p:spPr bwMode="auto">
              <a:xfrm>
                <a:off x="3068271" y="3554487"/>
                <a:ext cx="13591" cy="392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4" y="1"/>
                      <a:pt x="3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0" name="Freeform 2746"/>
              <p:cNvSpPr>
                <a:spLocks/>
              </p:cNvSpPr>
              <p:nvPr/>
            </p:nvSpPr>
            <p:spPr bwMode="auto">
              <a:xfrm>
                <a:off x="3273373" y="3691707"/>
                <a:ext cx="14827" cy="7841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2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4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1" name="Freeform 2747"/>
              <p:cNvSpPr>
                <a:spLocks/>
              </p:cNvSpPr>
              <p:nvPr/>
            </p:nvSpPr>
            <p:spPr bwMode="auto">
              <a:xfrm>
                <a:off x="4363136" y="4675781"/>
                <a:ext cx="7414" cy="10455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3"/>
                      <a:pt x="0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2" name="Freeform 2748"/>
              <p:cNvSpPr>
                <a:spLocks/>
              </p:cNvSpPr>
              <p:nvPr/>
            </p:nvSpPr>
            <p:spPr bwMode="auto">
              <a:xfrm>
                <a:off x="4394025" y="4697997"/>
                <a:ext cx="9884" cy="10455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2"/>
                      <a:pt x="0" y="0"/>
                      <a:pt x="1" y="2"/>
                    </a:cubicBezTo>
                    <a:cubicBezTo>
                      <a:pt x="3" y="2"/>
                      <a:pt x="3" y="3"/>
                      <a:pt x="1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3" name="Freeform 2749"/>
              <p:cNvSpPr>
                <a:spLocks/>
              </p:cNvSpPr>
              <p:nvPr/>
            </p:nvSpPr>
            <p:spPr bwMode="auto">
              <a:xfrm>
                <a:off x="4113552" y="4448386"/>
                <a:ext cx="197690" cy="237850"/>
              </a:xfrm>
              <a:custGeom>
                <a:avLst/>
                <a:gdLst>
                  <a:gd name="T0" fmla="*/ 1 w 58"/>
                  <a:gd name="T1" fmla="*/ 21 h 64"/>
                  <a:gd name="T2" fmla="*/ 8 w 58"/>
                  <a:gd name="T3" fmla="*/ 14 h 64"/>
                  <a:gd name="T4" fmla="*/ 7 w 58"/>
                  <a:gd name="T5" fmla="*/ 10 h 64"/>
                  <a:gd name="T6" fmla="*/ 8 w 58"/>
                  <a:gd name="T7" fmla="*/ 8 h 64"/>
                  <a:gd name="T8" fmla="*/ 8 w 58"/>
                  <a:gd name="T9" fmla="*/ 5 h 64"/>
                  <a:gd name="T10" fmla="*/ 7 w 58"/>
                  <a:gd name="T11" fmla="*/ 0 h 64"/>
                  <a:gd name="T12" fmla="*/ 25 w 58"/>
                  <a:gd name="T13" fmla="*/ 0 h 64"/>
                  <a:gd name="T14" fmla="*/ 43 w 58"/>
                  <a:gd name="T15" fmla="*/ 11 h 64"/>
                  <a:gd name="T16" fmla="*/ 44 w 58"/>
                  <a:gd name="T17" fmla="*/ 16 h 64"/>
                  <a:gd name="T18" fmla="*/ 53 w 58"/>
                  <a:gd name="T19" fmla="*/ 22 h 64"/>
                  <a:gd name="T20" fmla="*/ 51 w 58"/>
                  <a:gd name="T21" fmla="*/ 27 h 64"/>
                  <a:gd name="T22" fmla="*/ 54 w 58"/>
                  <a:gd name="T23" fmla="*/ 35 h 64"/>
                  <a:gd name="T24" fmla="*/ 54 w 58"/>
                  <a:gd name="T25" fmla="*/ 39 h 64"/>
                  <a:gd name="T26" fmla="*/ 54 w 58"/>
                  <a:gd name="T27" fmla="*/ 45 h 64"/>
                  <a:gd name="T28" fmla="*/ 55 w 58"/>
                  <a:gd name="T29" fmla="*/ 53 h 64"/>
                  <a:gd name="T30" fmla="*/ 58 w 58"/>
                  <a:gd name="T31" fmla="*/ 56 h 64"/>
                  <a:gd name="T32" fmla="*/ 51 w 58"/>
                  <a:gd name="T33" fmla="*/ 61 h 64"/>
                  <a:gd name="T34" fmla="*/ 46 w 58"/>
                  <a:gd name="T35" fmla="*/ 61 h 64"/>
                  <a:gd name="T36" fmla="*/ 42 w 58"/>
                  <a:gd name="T37" fmla="*/ 63 h 64"/>
                  <a:gd name="T38" fmla="*/ 36 w 58"/>
                  <a:gd name="T39" fmla="*/ 63 h 64"/>
                  <a:gd name="T40" fmla="*/ 29 w 58"/>
                  <a:gd name="T41" fmla="*/ 61 h 64"/>
                  <a:gd name="T42" fmla="*/ 28 w 58"/>
                  <a:gd name="T43" fmla="*/ 56 h 64"/>
                  <a:gd name="T44" fmla="*/ 25 w 58"/>
                  <a:gd name="T45" fmla="*/ 50 h 64"/>
                  <a:gd name="T46" fmla="*/ 19 w 58"/>
                  <a:gd name="T47" fmla="*/ 49 h 64"/>
                  <a:gd name="T48" fmla="*/ 14 w 58"/>
                  <a:gd name="T49" fmla="*/ 47 h 64"/>
                  <a:gd name="T50" fmla="*/ 12 w 58"/>
                  <a:gd name="T51" fmla="*/ 45 h 64"/>
                  <a:gd name="T52" fmla="*/ 8 w 58"/>
                  <a:gd name="T53" fmla="*/ 41 h 64"/>
                  <a:gd name="T54" fmla="*/ 7 w 58"/>
                  <a:gd name="T55" fmla="*/ 38 h 64"/>
                  <a:gd name="T56" fmla="*/ 1 w 58"/>
                  <a:gd name="T57" fmla="*/ 28 h 64"/>
                  <a:gd name="T58" fmla="*/ 1 w 58"/>
                  <a:gd name="T59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64">
                    <a:moveTo>
                      <a:pt x="1" y="21"/>
                    </a:moveTo>
                    <a:cubicBezTo>
                      <a:pt x="6" y="19"/>
                      <a:pt x="4" y="16"/>
                      <a:pt x="8" y="14"/>
                    </a:cubicBezTo>
                    <a:cubicBezTo>
                      <a:pt x="10" y="11"/>
                      <a:pt x="7" y="11"/>
                      <a:pt x="7" y="10"/>
                    </a:cubicBezTo>
                    <a:cubicBezTo>
                      <a:pt x="7" y="10"/>
                      <a:pt x="8" y="10"/>
                      <a:pt x="8" y="8"/>
                    </a:cubicBezTo>
                    <a:cubicBezTo>
                      <a:pt x="8" y="8"/>
                      <a:pt x="8" y="8"/>
                      <a:pt x="8" y="5"/>
                    </a:cubicBezTo>
                    <a:cubicBezTo>
                      <a:pt x="8" y="2"/>
                      <a:pt x="7" y="2"/>
                      <a:pt x="7" y="0"/>
                    </a:cubicBezTo>
                    <a:cubicBezTo>
                      <a:pt x="8" y="0"/>
                      <a:pt x="22" y="0"/>
                      <a:pt x="25" y="0"/>
                    </a:cubicBezTo>
                    <a:cubicBezTo>
                      <a:pt x="36" y="7"/>
                      <a:pt x="40" y="10"/>
                      <a:pt x="43" y="11"/>
                    </a:cubicBezTo>
                    <a:cubicBezTo>
                      <a:pt x="47" y="13"/>
                      <a:pt x="43" y="13"/>
                      <a:pt x="44" y="16"/>
                    </a:cubicBezTo>
                    <a:cubicBezTo>
                      <a:pt x="48" y="17"/>
                      <a:pt x="53" y="22"/>
                      <a:pt x="53" y="22"/>
                    </a:cubicBezTo>
                    <a:cubicBezTo>
                      <a:pt x="51" y="24"/>
                      <a:pt x="53" y="24"/>
                      <a:pt x="51" y="27"/>
                    </a:cubicBezTo>
                    <a:cubicBezTo>
                      <a:pt x="48" y="31"/>
                      <a:pt x="53" y="33"/>
                      <a:pt x="54" y="35"/>
                    </a:cubicBezTo>
                    <a:cubicBezTo>
                      <a:pt x="55" y="38"/>
                      <a:pt x="53" y="35"/>
                      <a:pt x="54" y="39"/>
                    </a:cubicBezTo>
                    <a:cubicBezTo>
                      <a:pt x="55" y="42"/>
                      <a:pt x="53" y="41"/>
                      <a:pt x="54" y="45"/>
                    </a:cubicBezTo>
                    <a:cubicBezTo>
                      <a:pt x="57" y="50"/>
                      <a:pt x="54" y="50"/>
                      <a:pt x="55" y="53"/>
                    </a:cubicBezTo>
                    <a:cubicBezTo>
                      <a:pt x="57" y="55"/>
                      <a:pt x="57" y="53"/>
                      <a:pt x="58" y="56"/>
                    </a:cubicBezTo>
                    <a:cubicBezTo>
                      <a:pt x="57" y="58"/>
                      <a:pt x="55" y="58"/>
                      <a:pt x="51" y="61"/>
                    </a:cubicBezTo>
                    <a:cubicBezTo>
                      <a:pt x="47" y="63"/>
                      <a:pt x="46" y="58"/>
                      <a:pt x="46" y="61"/>
                    </a:cubicBezTo>
                    <a:cubicBezTo>
                      <a:pt x="44" y="63"/>
                      <a:pt x="42" y="63"/>
                      <a:pt x="42" y="63"/>
                    </a:cubicBezTo>
                    <a:cubicBezTo>
                      <a:pt x="40" y="61"/>
                      <a:pt x="37" y="64"/>
                      <a:pt x="36" y="63"/>
                    </a:cubicBezTo>
                    <a:cubicBezTo>
                      <a:pt x="33" y="59"/>
                      <a:pt x="33" y="63"/>
                      <a:pt x="29" y="61"/>
                    </a:cubicBezTo>
                    <a:cubicBezTo>
                      <a:pt x="26" y="58"/>
                      <a:pt x="29" y="58"/>
                      <a:pt x="28" y="56"/>
                    </a:cubicBezTo>
                    <a:cubicBezTo>
                      <a:pt x="26" y="53"/>
                      <a:pt x="25" y="52"/>
                      <a:pt x="25" y="50"/>
                    </a:cubicBezTo>
                    <a:cubicBezTo>
                      <a:pt x="24" y="50"/>
                      <a:pt x="21" y="50"/>
                      <a:pt x="19" y="49"/>
                    </a:cubicBezTo>
                    <a:cubicBezTo>
                      <a:pt x="14" y="47"/>
                      <a:pt x="15" y="49"/>
                      <a:pt x="14" y="47"/>
                    </a:cubicBezTo>
                    <a:cubicBezTo>
                      <a:pt x="14" y="44"/>
                      <a:pt x="14" y="47"/>
                      <a:pt x="12" y="45"/>
                    </a:cubicBezTo>
                    <a:cubicBezTo>
                      <a:pt x="11" y="44"/>
                      <a:pt x="10" y="44"/>
                      <a:pt x="8" y="41"/>
                    </a:cubicBezTo>
                    <a:cubicBezTo>
                      <a:pt x="8" y="41"/>
                      <a:pt x="7" y="39"/>
                      <a:pt x="7" y="38"/>
                    </a:cubicBezTo>
                    <a:cubicBezTo>
                      <a:pt x="6" y="35"/>
                      <a:pt x="0" y="31"/>
                      <a:pt x="1" y="28"/>
                    </a:cubicBezTo>
                    <a:cubicBezTo>
                      <a:pt x="3" y="27"/>
                      <a:pt x="0" y="24"/>
                      <a:pt x="1" y="2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4" name="Freeform 2750"/>
              <p:cNvSpPr>
                <a:spLocks/>
              </p:cNvSpPr>
              <p:nvPr/>
            </p:nvSpPr>
            <p:spPr bwMode="auto">
              <a:xfrm>
                <a:off x="4287767" y="4549015"/>
                <a:ext cx="9884" cy="14375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1 h 4"/>
                  <a:gd name="T4" fmla="*/ 2 w 3"/>
                  <a:gd name="T5" fmla="*/ 1 h 4"/>
                  <a:gd name="T6" fmla="*/ 2 w 3"/>
                  <a:gd name="T7" fmla="*/ 3 h 4"/>
                  <a:gd name="T8" fmla="*/ 2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3"/>
                      <a:pt x="0" y="1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2" y="4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5" name="Freeform 2751"/>
              <p:cNvSpPr>
                <a:spLocks/>
              </p:cNvSpPr>
              <p:nvPr/>
            </p:nvSpPr>
            <p:spPr bwMode="auto">
              <a:xfrm>
                <a:off x="4297652" y="4530717"/>
                <a:ext cx="3707" cy="18296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2 h 5"/>
                  <a:gd name="T4" fmla="*/ 1 w 1"/>
                  <a:gd name="T5" fmla="*/ 2 h 5"/>
                  <a:gd name="T6" fmla="*/ 1 w 1"/>
                  <a:gd name="T7" fmla="*/ 3 h 5"/>
                  <a:gd name="T8" fmla="*/ 1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0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6" name="Freeform 2752"/>
              <p:cNvSpPr>
                <a:spLocks/>
              </p:cNvSpPr>
              <p:nvPr/>
            </p:nvSpPr>
            <p:spPr bwMode="auto">
              <a:xfrm>
                <a:off x="4297652" y="4589527"/>
                <a:ext cx="11120" cy="11761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1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3" y="0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7" name="Freeform 2753"/>
              <p:cNvSpPr>
                <a:spLocks/>
              </p:cNvSpPr>
              <p:nvPr/>
            </p:nvSpPr>
            <p:spPr bwMode="auto">
              <a:xfrm>
                <a:off x="4579359" y="4883572"/>
                <a:ext cx="16063" cy="18296"/>
              </a:xfrm>
              <a:custGeom>
                <a:avLst/>
                <a:gdLst>
                  <a:gd name="T0" fmla="*/ 0 w 5"/>
                  <a:gd name="T1" fmla="*/ 2 h 5"/>
                  <a:gd name="T2" fmla="*/ 4 w 5"/>
                  <a:gd name="T3" fmla="*/ 3 h 5"/>
                  <a:gd name="T4" fmla="*/ 0 w 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1" y="0"/>
                      <a:pt x="5" y="3"/>
                      <a:pt x="4" y="3"/>
                    </a:cubicBezTo>
                    <a:cubicBezTo>
                      <a:pt x="3" y="5"/>
                      <a:pt x="0" y="3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8" name="Freeform 2754"/>
              <p:cNvSpPr>
                <a:spLocks/>
              </p:cNvSpPr>
              <p:nvPr/>
            </p:nvSpPr>
            <p:spPr bwMode="auto">
              <a:xfrm>
                <a:off x="4612719" y="4861357"/>
                <a:ext cx="17298" cy="22216"/>
              </a:xfrm>
              <a:custGeom>
                <a:avLst/>
                <a:gdLst>
                  <a:gd name="T0" fmla="*/ 4 w 5"/>
                  <a:gd name="T1" fmla="*/ 5 h 6"/>
                  <a:gd name="T2" fmla="*/ 4 w 5"/>
                  <a:gd name="T3" fmla="*/ 1 h 6"/>
                  <a:gd name="T4" fmla="*/ 4 w 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0" y="6"/>
                      <a:pt x="4" y="0"/>
                      <a:pt x="4" y="1"/>
                    </a:cubicBezTo>
                    <a:cubicBezTo>
                      <a:pt x="4" y="5"/>
                      <a:pt x="5" y="5"/>
                      <a:pt x="4" y="5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9" name="Freeform 2755"/>
              <p:cNvSpPr>
                <a:spLocks/>
              </p:cNvSpPr>
              <p:nvPr/>
            </p:nvSpPr>
            <p:spPr bwMode="auto">
              <a:xfrm>
                <a:off x="3880033" y="3439483"/>
                <a:ext cx="13591" cy="3920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3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3" y="1"/>
                      <a:pt x="4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0" name="Freeform 2756"/>
              <p:cNvSpPr>
                <a:spLocks/>
              </p:cNvSpPr>
              <p:nvPr/>
            </p:nvSpPr>
            <p:spPr bwMode="auto">
              <a:xfrm>
                <a:off x="3880033" y="3443403"/>
                <a:ext cx="13591" cy="6534"/>
              </a:xfrm>
              <a:custGeom>
                <a:avLst/>
                <a:gdLst>
                  <a:gd name="T0" fmla="*/ 1 w 4"/>
                  <a:gd name="T1" fmla="*/ 2 h 2"/>
                  <a:gd name="T2" fmla="*/ 4 w 4"/>
                  <a:gd name="T3" fmla="*/ 2 h 2"/>
                  <a:gd name="T4" fmla="*/ 3 w 4"/>
                  <a:gd name="T5" fmla="*/ 2 h 2"/>
                  <a:gd name="T6" fmla="*/ 1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0"/>
                      <a:pt x="4" y="0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1" name="Freeform 2757"/>
              <p:cNvSpPr>
                <a:spLocks/>
              </p:cNvSpPr>
              <p:nvPr/>
            </p:nvSpPr>
            <p:spPr bwMode="auto">
              <a:xfrm>
                <a:off x="3842967" y="3391129"/>
                <a:ext cx="9884" cy="6534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2" name="Freeform 2758"/>
              <p:cNvSpPr>
                <a:spLocks/>
              </p:cNvSpPr>
              <p:nvPr/>
            </p:nvSpPr>
            <p:spPr bwMode="auto">
              <a:xfrm>
                <a:off x="3842966" y="3391127"/>
                <a:ext cx="2471" cy="18296"/>
              </a:xfrm>
              <a:custGeom>
                <a:avLst/>
                <a:gdLst>
                  <a:gd name="T0" fmla="*/ 1 w 1"/>
                  <a:gd name="T1" fmla="*/ 3 h 5"/>
                  <a:gd name="T2" fmla="*/ 0 w 1"/>
                  <a:gd name="T3" fmla="*/ 2 h 5"/>
                  <a:gd name="T4" fmla="*/ 0 w 1"/>
                  <a:gd name="T5" fmla="*/ 0 h 5"/>
                  <a:gd name="T6" fmla="*/ 0 w 1"/>
                  <a:gd name="T7" fmla="*/ 0 h 5"/>
                  <a:gd name="T8" fmla="*/ 1 w 1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5"/>
                      <a:pt x="1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3" name="Freeform 2759"/>
              <p:cNvSpPr>
                <a:spLocks/>
              </p:cNvSpPr>
              <p:nvPr/>
            </p:nvSpPr>
            <p:spPr bwMode="auto">
              <a:xfrm>
                <a:off x="3845438" y="3397664"/>
                <a:ext cx="11120" cy="15683"/>
              </a:xfrm>
              <a:custGeom>
                <a:avLst/>
                <a:gdLst>
                  <a:gd name="T0" fmla="*/ 3 w 3"/>
                  <a:gd name="T1" fmla="*/ 3 h 4"/>
                  <a:gd name="T2" fmla="*/ 2 w 3"/>
                  <a:gd name="T3" fmla="*/ 1 h 4"/>
                  <a:gd name="T4" fmla="*/ 2 w 3"/>
                  <a:gd name="T5" fmla="*/ 3 h 4"/>
                  <a:gd name="T6" fmla="*/ 3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2" y="3"/>
                      <a:pt x="2" y="3"/>
                      <a:pt x="2" y="1"/>
                    </a:cubicBezTo>
                    <a:cubicBezTo>
                      <a:pt x="0" y="0"/>
                      <a:pt x="2" y="1"/>
                      <a:pt x="2" y="3"/>
                    </a:cubicBezTo>
                    <a:cubicBezTo>
                      <a:pt x="3" y="3"/>
                      <a:pt x="3" y="4"/>
                      <a:pt x="3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4" name="Freeform 2760"/>
              <p:cNvSpPr>
                <a:spLocks/>
              </p:cNvSpPr>
              <p:nvPr/>
            </p:nvSpPr>
            <p:spPr bwMode="auto">
              <a:xfrm>
                <a:off x="783724" y="3046114"/>
                <a:ext cx="51894" cy="40513"/>
              </a:xfrm>
              <a:custGeom>
                <a:avLst/>
                <a:gdLst>
                  <a:gd name="T0" fmla="*/ 3 w 15"/>
                  <a:gd name="T1" fmla="*/ 8 h 11"/>
                  <a:gd name="T2" fmla="*/ 3 w 15"/>
                  <a:gd name="T3" fmla="*/ 4 h 11"/>
                  <a:gd name="T4" fmla="*/ 7 w 15"/>
                  <a:gd name="T5" fmla="*/ 3 h 11"/>
                  <a:gd name="T6" fmla="*/ 7 w 15"/>
                  <a:gd name="T7" fmla="*/ 1 h 11"/>
                  <a:gd name="T8" fmla="*/ 10 w 15"/>
                  <a:gd name="T9" fmla="*/ 1 h 11"/>
                  <a:gd name="T10" fmla="*/ 11 w 15"/>
                  <a:gd name="T11" fmla="*/ 1 h 11"/>
                  <a:gd name="T12" fmla="*/ 13 w 15"/>
                  <a:gd name="T13" fmla="*/ 1 h 11"/>
                  <a:gd name="T14" fmla="*/ 14 w 15"/>
                  <a:gd name="T15" fmla="*/ 3 h 11"/>
                  <a:gd name="T16" fmla="*/ 13 w 15"/>
                  <a:gd name="T17" fmla="*/ 6 h 11"/>
                  <a:gd name="T18" fmla="*/ 11 w 15"/>
                  <a:gd name="T19" fmla="*/ 6 h 11"/>
                  <a:gd name="T20" fmla="*/ 7 w 15"/>
                  <a:gd name="T21" fmla="*/ 8 h 11"/>
                  <a:gd name="T22" fmla="*/ 7 w 15"/>
                  <a:gd name="T23" fmla="*/ 9 h 11"/>
                  <a:gd name="T24" fmla="*/ 6 w 15"/>
                  <a:gd name="T25" fmla="*/ 9 h 11"/>
                  <a:gd name="T26" fmla="*/ 4 w 15"/>
                  <a:gd name="T27" fmla="*/ 8 h 11"/>
                  <a:gd name="T28" fmla="*/ 3 w 15"/>
                  <a:gd name="T2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1">
                    <a:moveTo>
                      <a:pt x="3" y="8"/>
                    </a:moveTo>
                    <a:cubicBezTo>
                      <a:pt x="3" y="6"/>
                      <a:pt x="0" y="6"/>
                      <a:pt x="3" y="4"/>
                    </a:cubicBezTo>
                    <a:cubicBezTo>
                      <a:pt x="6" y="3"/>
                      <a:pt x="7" y="4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3"/>
                      <a:pt x="11" y="1"/>
                      <a:pt x="10" y="1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3"/>
                      <a:pt x="13" y="3"/>
                      <a:pt x="14" y="3"/>
                    </a:cubicBezTo>
                    <a:cubicBezTo>
                      <a:pt x="15" y="4"/>
                      <a:pt x="14" y="4"/>
                      <a:pt x="13" y="6"/>
                    </a:cubicBezTo>
                    <a:cubicBezTo>
                      <a:pt x="13" y="6"/>
                      <a:pt x="13" y="6"/>
                      <a:pt x="11" y="6"/>
                    </a:cubicBezTo>
                    <a:cubicBezTo>
                      <a:pt x="8" y="6"/>
                      <a:pt x="7" y="8"/>
                      <a:pt x="7" y="8"/>
                    </a:cubicBezTo>
                    <a:cubicBezTo>
                      <a:pt x="7" y="9"/>
                      <a:pt x="7" y="8"/>
                      <a:pt x="7" y="9"/>
                    </a:cubicBezTo>
                    <a:cubicBezTo>
                      <a:pt x="6" y="11"/>
                      <a:pt x="4" y="11"/>
                      <a:pt x="6" y="9"/>
                    </a:cubicBezTo>
                    <a:cubicBezTo>
                      <a:pt x="7" y="8"/>
                      <a:pt x="4" y="8"/>
                      <a:pt x="4" y="8"/>
                    </a:cubicBezTo>
                    <a:cubicBezTo>
                      <a:pt x="4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5" name="Freeform 2761"/>
              <p:cNvSpPr>
                <a:spLocks/>
              </p:cNvSpPr>
              <p:nvPr/>
            </p:nvSpPr>
            <p:spPr bwMode="auto">
              <a:xfrm>
                <a:off x="818318" y="3034353"/>
                <a:ext cx="23476" cy="14375"/>
              </a:xfrm>
              <a:custGeom>
                <a:avLst/>
                <a:gdLst>
                  <a:gd name="T0" fmla="*/ 3 w 7"/>
                  <a:gd name="T1" fmla="*/ 3 h 4"/>
                  <a:gd name="T2" fmla="*/ 4 w 7"/>
                  <a:gd name="T3" fmla="*/ 3 h 4"/>
                  <a:gd name="T4" fmla="*/ 5 w 7"/>
                  <a:gd name="T5" fmla="*/ 0 h 4"/>
                  <a:gd name="T6" fmla="*/ 3 w 7"/>
                  <a:gd name="T7" fmla="*/ 0 h 4"/>
                  <a:gd name="T8" fmla="*/ 1 w 7"/>
                  <a:gd name="T9" fmla="*/ 1 h 4"/>
                  <a:gd name="T10" fmla="*/ 1 w 7"/>
                  <a:gd name="T11" fmla="*/ 1 h 4"/>
                  <a:gd name="T12" fmla="*/ 1 w 7"/>
                  <a:gd name="T13" fmla="*/ 3 h 4"/>
                  <a:gd name="T14" fmla="*/ 3 w 7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3" y="3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3"/>
                      <a:pt x="7" y="3"/>
                      <a:pt x="5" y="0"/>
                    </a:cubicBezTo>
                    <a:cubicBezTo>
                      <a:pt x="4" y="0"/>
                      <a:pt x="4" y="1"/>
                      <a:pt x="3" y="0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3" y="3"/>
                      <a:pt x="1" y="1"/>
                      <a:pt x="1" y="1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4"/>
                      <a:pt x="1" y="4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6" name="Freeform 2762"/>
              <p:cNvSpPr>
                <a:spLocks/>
              </p:cNvSpPr>
              <p:nvPr/>
            </p:nvSpPr>
            <p:spPr bwMode="auto">
              <a:xfrm>
                <a:off x="907279" y="2982079"/>
                <a:ext cx="23476" cy="15683"/>
              </a:xfrm>
              <a:custGeom>
                <a:avLst/>
                <a:gdLst>
                  <a:gd name="T0" fmla="*/ 4 w 7"/>
                  <a:gd name="T1" fmla="*/ 4 h 4"/>
                  <a:gd name="T2" fmla="*/ 6 w 7"/>
                  <a:gd name="T3" fmla="*/ 1 h 4"/>
                  <a:gd name="T4" fmla="*/ 6 w 7"/>
                  <a:gd name="T5" fmla="*/ 0 h 4"/>
                  <a:gd name="T6" fmla="*/ 2 w 7"/>
                  <a:gd name="T7" fmla="*/ 4 h 4"/>
                  <a:gd name="T8" fmla="*/ 4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cubicBezTo>
                      <a:pt x="6" y="3"/>
                      <a:pt x="4" y="3"/>
                      <a:pt x="6" y="1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3" y="1"/>
                      <a:pt x="2" y="4"/>
                    </a:cubicBezTo>
                    <a:cubicBezTo>
                      <a:pt x="0" y="4"/>
                      <a:pt x="3" y="4"/>
                      <a:pt x="4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7" name="Freeform 2763"/>
              <p:cNvSpPr>
                <a:spLocks/>
              </p:cNvSpPr>
              <p:nvPr/>
            </p:nvSpPr>
            <p:spPr bwMode="auto">
              <a:xfrm>
                <a:off x="934462" y="2975544"/>
                <a:ext cx="9884" cy="10455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8" name="Freeform 2764"/>
              <p:cNvSpPr>
                <a:spLocks/>
              </p:cNvSpPr>
              <p:nvPr/>
            </p:nvSpPr>
            <p:spPr bwMode="auto">
              <a:xfrm>
                <a:off x="1143272" y="3034352"/>
                <a:ext cx="24711" cy="40513"/>
              </a:xfrm>
              <a:custGeom>
                <a:avLst/>
                <a:gdLst>
                  <a:gd name="T0" fmla="*/ 5 w 7"/>
                  <a:gd name="T1" fmla="*/ 11 h 11"/>
                  <a:gd name="T2" fmla="*/ 6 w 7"/>
                  <a:gd name="T3" fmla="*/ 9 h 11"/>
                  <a:gd name="T4" fmla="*/ 6 w 7"/>
                  <a:gd name="T5" fmla="*/ 7 h 11"/>
                  <a:gd name="T6" fmla="*/ 6 w 7"/>
                  <a:gd name="T7" fmla="*/ 3 h 11"/>
                  <a:gd name="T8" fmla="*/ 3 w 7"/>
                  <a:gd name="T9" fmla="*/ 1 h 11"/>
                  <a:gd name="T10" fmla="*/ 2 w 7"/>
                  <a:gd name="T11" fmla="*/ 3 h 11"/>
                  <a:gd name="T12" fmla="*/ 5 w 7"/>
                  <a:gd name="T13" fmla="*/ 7 h 11"/>
                  <a:gd name="T14" fmla="*/ 3 w 7"/>
                  <a:gd name="T15" fmla="*/ 11 h 11"/>
                  <a:gd name="T16" fmla="*/ 5 w 7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5" y="11"/>
                    </a:moveTo>
                    <a:cubicBezTo>
                      <a:pt x="6" y="9"/>
                      <a:pt x="5" y="9"/>
                      <a:pt x="6" y="9"/>
                    </a:cubicBezTo>
                    <a:cubicBezTo>
                      <a:pt x="7" y="9"/>
                      <a:pt x="6" y="7"/>
                      <a:pt x="6" y="7"/>
                    </a:cubicBezTo>
                    <a:cubicBezTo>
                      <a:pt x="7" y="7"/>
                      <a:pt x="6" y="4"/>
                      <a:pt x="6" y="3"/>
                    </a:cubicBezTo>
                    <a:cubicBezTo>
                      <a:pt x="5" y="1"/>
                      <a:pt x="5" y="3"/>
                      <a:pt x="3" y="1"/>
                    </a:cubicBezTo>
                    <a:cubicBezTo>
                      <a:pt x="0" y="0"/>
                      <a:pt x="2" y="1"/>
                      <a:pt x="2" y="3"/>
                    </a:cubicBezTo>
                    <a:cubicBezTo>
                      <a:pt x="3" y="4"/>
                      <a:pt x="3" y="6"/>
                      <a:pt x="5" y="7"/>
                    </a:cubicBezTo>
                    <a:cubicBezTo>
                      <a:pt x="5" y="9"/>
                      <a:pt x="3" y="7"/>
                      <a:pt x="3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9" name="Freeform 2765"/>
              <p:cNvSpPr>
                <a:spLocks/>
              </p:cNvSpPr>
              <p:nvPr/>
            </p:nvSpPr>
            <p:spPr bwMode="auto">
              <a:xfrm>
                <a:off x="1137093" y="3056570"/>
                <a:ext cx="23476" cy="44433"/>
              </a:xfrm>
              <a:custGeom>
                <a:avLst/>
                <a:gdLst>
                  <a:gd name="T0" fmla="*/ 4 w 7"/>
                  <a:gd name="T1" fmla="*/ 9 h 12"/>
                  <a:gd name="T2" fmla="*/ 5 w 7"/>
                  <a:gd name="T3" fmla="*/ 9 h 12"/>
                  <a:gd name="T4" fmla="*/ 5 w 7"/>
                  <a:gd name="T5" fmla="*/ 6 h 12"/>
                  <a:gd name="T6" fmla="*/ 2 w 7"/>
                  <a:gd name="T7" fmla="*/ 1 h 12"/>
                  <a:gd name="T8" fmla="*/ 0 w 7"/>
                  <a:gd name="T9" fmla="*/ 3 h 12"/>
                  <a:gd name="T10" fmla="*/ 1 w 7"/>
                  <a:gd name="T11" fmla="*/ 5 h 12"/>
                  <a:gd name="T12" fmla="*/ 2 w 7"/>
                  <a:gd name="T13" fmla="*/ 8 h 12"/>
                  <a:gd name="T14" fmla="*/ 2 w 7"/>
                  <a:gd name="T15" fmla="*/ 9 h 12"/>
                  <a:gd name="T16" fmla="*/ 4 w 7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4" y="9"/>
                    </a:moveTo>
                    <a:cubicBezTo>
                      <a:pt x="7" y="12"/>
                      <a:pt x="5" y="11"/>
                      <a:pt x="5" y="9"/>
                    </a:cubicBezTo>
                    <a:cubicBezTo>
                      <a:pt x="5" y="8"/>
                      <a:pt x="7" y="9"/>
                      <a:pt x="5" y="6"/>
                    </a:cubicBezTo>
                    <a:cubicBezTo>
                      <a:pt x="4" y="3"/>
                      <a:pt x="4" y="3"/>
                      <a:pt x="2" y="1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1" y="3"/>
                      <a:pt x="2" y="5"/>
                      <a:pt x="1" y="5"/>
                    </a:cubicBezTo>
                    <a:cubicBezTo>
                      <a:pt x="1" y="8"/>
                      <a:pt x="2" y="6"/>
                      <a:pt x="2" y="8"/>
                    </a:cubicBezTo>
                    <a:cubicBezTo>
                      <a:pt x="2" y="9"/>
                      <a:pt x="2" y="8"/>
                      <a:pt x="2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0" name="Freeform 2766"/>
              <p:cNvSpPr>
                <a:spLocks/>
              </p:cNvSpPr>
              <p:nvPr/>
            </p:nvSpPr>
            <p:spPr bwMode="auto">
              <a:xfrm>
                <a:off x="1129678" y="3060490"/>
                <a:ext cx="7414" cy="14375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4 h 4"/>
                  <a:gd name="T4" fmla="*/ 0 w 2"/>
                  <a:gd name="T5" fmla="*/ 2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4"/>
                      <a:pt x="2" y="4"/>
                    </a:cubicBezTo>
                    <a:cubicBezTo>
                      <a:pt x="2" y="4"/>
                      <a:pt x="0" y="0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1" name="Freeform 2767"/>
              <p:cNvSpPr>
                <a:spLocks/>
              </p:cNvSpPr>
              <p:nvPr/>
            </p:nvSpPr>
            <p:spPr bwMode="auto">
              <a:xfrm>
                <a:off x="1116088" y="3038273"/>
                <a:ext cx="38302" cy="22216"/>
              </a:xfrm>
              <a:custGeom>
                <a:avLst/>
                <a:gdLst>
                  <a:gd name="T0" fmla="*/ 6 w 11"/>
                  <a:gd name="T1" fmla="*/ 5 h 6"/>
                  <a:gd name="T2" fmla="*/ 8 w 11"/>
                  <a:gd name="T3" fmla="*/ 6 h 6"/>
                  <a:gd name="T4" fmla="*/ 10 w 11"/>
                  <a:gd name="T5" fmla="*/ 5 h 6"/>
                  <a:gd name="T6" fmla="*/ 10 w 11"/>
                  <a:gd name="T7" fmla="*/ 3 h 6"/>
                  <a:gd name="T8" fmla="*/ 6 w 11"/>
                  <a:gd name="T9" fmla="*/ 0 h 6"/>
                  <a:gd name="T10" fmla="*/ 3 w 11"/>
                  <a:gd name="T11" fmla="*/ 2 h 6"/>
                  <a:gd name="T12" fmla="*/ 2 w 11"/>
                  <a:gd name="T13" fmla="*/ 2 h 6"/>
                  <a:gd name="T14" fmla="*/ 3 w 11"/>
                  <a:gd name="T15" fmla="*/ 3 h 6"/>
                  <a:gd name="T16" fmla="*/ 3 w 11"/>
                  <a:gd name="T17" fmla="*/ 6 h 6"/>
                  <a:gd name="T18" fmla="*/ 6 w 11"/>
                  <a:gd name="T1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">
                    <a:moveTo>
                      <a:pt x="6" y="5"/>
                    </a:moveTo>
                    <a:cubicBezTo>
                      <a:pt x="4" y="3"/>
                      <a:pt x="6" y="3"/>
                      <a:pt x="8" y="6"/>
                    </a:cubicBezTo>
                    <a:cubicBezTo>
                      <a:pt x="10" y="6"/>
                      <a:pt x="11" y="6"/>
                      <a:pt x="10" y="5"/>
                    </a:cubicBezTo>
                    <a:cubicBezTo>
                      <a:pt x="10" y="3"/>
                      <a:pt x="8" y="3"/>
                      <a:pt x="10" y="3"/>
                    </a:cubicBezTo>
                    <a:cubicBezTo>
                      <a:pt x="10" y="2"/>
                      <a:pt x="7" y="2"/>
                      <a:pt x="6" y="0"/>
                    </a:cubicBezTo>
                    <a:cubicBezTo>
                      <a:pt x="4" y="0"/>
                      <a:pt x="3" y="2"/>
                      <a:pt x="3" y="2"/>
                    </a:cubicBezTo>
                    <a:cubicBezTo>
                      <a:pt x="2" y="0"/>
                      <a:pt x="2" y="2"/>
                      <a:pt x="2" y="2"/>
                    </a:cubicBezTo>
                    <a:cubicBezTo>
                      <a:pt x="0" y="3"/>
                      <a:pt x="0" y="3"/>
                      <a:pt x="3" y="3"/>
                    </a:cubicBezTo>
                    <a:cubicBezTo>
                      <a:pt x="3" y="5"/>
                      <a:pt x="2" y="5"/>
                      <a:pt x="3" y="6"/>
                    </a:cubicBezTo>
                    <a:cubicBezTo>
                      <a:pt x="4" y="6"/>
                      <a:pt x="7" y="6"/>
                      <a:pt x="6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2" name="Freeform 2769"/>
              <p:cNvSpPr>
                <a:spLocks/>
              </p:cNvSpPr>
              <p:nvPr/>
            </p:nvSpPr>
            <p:spPr bwMode="auto">
              <a:xfrm>
                <a:off x="1164275" y="3074865"/>
                <a:ext cx="21005" cy="15683"/>
              </a:xfrm>
              <a:custGeom>
                <a:avLst/>
                <a:gdLst>
                  <a:gd name="T0" fmla="*/ 4 w 6"/>
                  <a:gd name="T1" fmla="*/ 3 h 4"/>
                  <a:gd name="T2" fmla="*/ 6 w 6"/>
                  <a:gd name="T3" fmla="*/ 0 h 4"/>
                  <a:gd name="T4" fmla="*/ 3 w 6"/>
                  <a:gd name="T5" fmla="*/ 0 h 4"/>
                  <a:gd name="T6" fmla="*/ 0 w 6"/>
                  <a:gd name="T7" fmla="*/ 0 h 4"/>
                  <a:gd name="T8" fmla="*/ 3 w 6"/>
                  <a:gd name="T9" fmla="*/ 3 h 4"/>
                  <a:gd name="T10" fmla="*/ 4 w 6"/>
                  <a:gd name="T11" fmla="*/ 4 h 4"/>
                  <a:gd name="T12" fmla="*/ 4 w 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3"/>
                    </a:moveTo>
                    <a:cubicBezTo>
                      <a:pt x="6" y="3"/>
                      <a:pt x="6" y="1"/>
                      <a:pt x="6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3" y="0"/>
                      <a:pt x="3" y="3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6" y="4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3" name="Freeform 2770"/>
              <p:cNvSpPr>
                <a:spLocks/>
              </p:cNvSpPr>
              <p:nvPr/>
            </p:nvSpPr>
            <p:spPr bwMode="auto">
              <a:xfrm>
                <a:off x="1160567" y="3074865"/>
                <a:ext cx="7414" cy="33978"/>
              </a:xfrm>
              <a:custGeom>
                <a:avLst/>
                <a:gdLst>
                  <a:gd name="T0" fmla="*/ 1 w 2"/>
                  <a:gd name="T1" fmla="*/ 6 h 9"/>
                  <a:gd name="T2" fmla="*/ 1 w 2"/>
                  <a:gd name="T3" fmla="*/ 6 h 9"/>
                  <a:gd name="T4" fmla="*/ 2 w 2"/>
                  <a:gd name="T5" fmla="*/ 3 h 9"/>
                  <a:gd name="T6" fmla="*/ 1 w 2"/>
                  <a:gd name="T7" fmla="*/ 1 h 9"/>
                  <a:gd name="T8" fmla="*/ 0 w 2"/>
                  <a:gd name="T9" fmla="*/ 0 h 9"/>
                  <a:gd name="T10" fmla="*/ 0 w 2"/>
                  <a:gd name="T11" fmla="*/ 3 h 9"/>
                  <a:gd name="T12" fmla="*/ 1 w 2"/>
                  <a:gd name="T13" fmla="*/ 4 h 9"/>
                  <a:gd name="T14" fmla="*/ 0 w 2"/>
                  <a:gd name="T15" fmla="*/ 7 h 9"/>
                  <a:gd name="T16" fmla="*/ 1 w 2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1" y="6"/>
                    </a:moveTo>
                    <a:cubicBezTo>
                      <a:pt x="1" y="7"/>
                      <a:pt x="1" y="7"/>
                      <a:pt x="1" y="6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1"/>
                      <a:pt x="1" y="3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7"/>
                    </a:cubicBezTo>
                    <a:cubicBezTo>
                      <a:pt x="1" y="9"/>
                      <a:pt x="1" y="4"/>
                      <a:pt x="1" y="6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4" name="Freeform 2771"/>
              <p:cNvSpPr>
                <a:spLocks/>
              </p:cNvSpPr>
              <p:nvPr/>
            </p:nvSpPr>
            <p:spPr bwMode="auto">
              <a:xfrm>
                <a:off x="1226054" y="3131062"/>
                <a:ext cx="9884" cy="7841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  <a:gd name="T6" fmla="*/ 1 w 3"/>
                  <a:gd name="T7" fmla="*/ 2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2"/>
                      <a:pt x="3" y="0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5" name="Freeform 2772"/>
              <p:cNvSpPr>
                <a:spLocks/>
              </p:cNvSpPr>
              <p:nvPr/>
            </p:nvSpPr>
            <p:spPr bwMode="auto">
              <a:xfrm>
                <a:off x="1212461" y="3131062"/>
                <a:ext cx="2471" cy="784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6" name="Freeform 2773"/>
              <p:cNvSpPr>
                <a:spLocks/>
              </p:cNvSpPr>
              <p:nvPr/>
            </p:nvSpPr>
            <p:spPr bwMode="auto">
              <a:xfrm>
                <a:off x="1164276" y="3097083"/>
                <a:ext cx="13591" cy="11761"/>
              </a:xfrm>
              <a:custGeom>
                <a:avLst/>
                <a:gdLst>
                  <a:gd name="T0" fmla="*/ 4 w 4"/>
                  <a:gd name="T1" fmla="*/ 1 h 3"/>
                  <a:gd name="T2" fmla="*/ 4 w 4"/>
                  <a:gd name="T3" fmla="*/ 1 h 3"/>
                  <a:gd name="T4" fmla="*/ 3 w 4"/>
                  <a:gd name="T5" fmla="*/ 1 h 3"/>
                  <a:gd name="T6" fmla="*/ 1 w 4"/>
                  <a:gd name="T7" fmla="*/ 1 h 3"/>
                  <a:gd name="T8" fmla="*/ 3 w 4"/>
                  <a:gd name="T9" fmla="*/ 1 h 3"/>
                  <a:gd name="T10" fmla="*/ 4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3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7" name="Freeform 2774"/>
              <p:cNvSpPr>
                <a:spLocks/>
              </p:cNvSpPr>
              <p:nvPr/>
            </p:nvSpPr>
            <p:spPr bwMode="auto">
              <a:xfrm>
                <a:off x="1167982" y="3090548"/>
                <a:ext cx="37067" cy="50967"/>
              </a:xfrm>
              <a:custGeom>
                <a:avLst/>
                <a:gdLst>
                  <a:gd name="T0" fmla="*/ 3 w 11"/>
                  <a:gd name="T1" fmla="*/ 3 h 14"/>
                  <a:gd name="T2" fmla="*/ 3 w 11"/>
                  <a:gd name="T3" fmla="*/ 5 h 14"/>
                  <a:gd name="T4" fmla="*/ 3 w 11"/>
                  <a:gd name="T5" fmla="*/ 7 h 14"/>
                  <a:gd name="T6" fmla="*/ 3 w 11"/>
                  <a:gd name="T7" fmla="*/ 7 h 14"/>
                  <a:gd name="T8" fmla="*/ 5 w 11"/>
                  <a:gd name="T9" fmla="*/ 8 h 14"/>
                  <a:gd name="T10" fmla="*/ 3 w 11"/>
                  <a:gd name="T11" fmla="*/ 8 h 14"/>
                  <a:gd name="T12" fmla="*/ 5 w 11"/>
                  <a:gd name="T13" fmla="*/ 10 h 14"/>
                  <a:gd name="T14" fmla="*/ 5 w 11"/>
                  <a:gd name="T15" fmla="*/ 10 h 14"/>
                  <a:gd name="T16" fmla="*/ 7 w 11"/>
                  <a:gd name="T17" fmla="*/ 11 h 14"/>
                  <a:gd name="T18" fmla="*/ 7 w 11"/>
                  <a:gd name="T19" fmla="*/ 11 h 14"/>
                  <a:gd name="T20" fmla="*/ 7 w 11"/>
                  <a:gd name="T21" fmla="*/ 13 h 14"/>
                  <a:gd name="T22" fmla="*/ 10 w 11"/>
                  <a:gd name="T23" fmla="*/ 13 h 14"/>
                  <a:gd name="T24" fmla="*/ 10 w 11"/>
                  <a:gd name="T25" fmla="*/ 11 h 14"/>
                  <a:gd name="T26" fmla="*/ 10 w 11"/>
                  <a:gd name="T27" fmla="*/ 10 h 14"/>
                  <a:gd name="T28" fmla="*/ 9 w 11"/>
                  <a:gd name="T29" fmla="*/ 8 h 14"/>
                  <a:gd name="T30" fmla="*/ 7 w 11"/>
                  <a:gd name="T31" fmla="*/ 8 h 14"/>
                  <a:gd name="T32" fmla="*/ 7 w 11"/>
                  <a:gd name="T33" fmla="*/ 8 h 14"/>
                  <a:gd name="T34" fmla="*/ 7 w 11"/>
                  <a:gd name="T35" fmla="*/ 8 h 14"/>
                  <a:gd name="T36" fmla="*/ 7 w 11"/>
                  <a:gd name="T37" fmla="*/ 7 h 14"/>
                  <a:gd name="T38" fmla="*/ 7 w 11"/>
                  <a:gd name="T39" fmla="*/ 3 h 14"/>
                  <a:gd name="T40" fmla="*/ 3 w 11"/>
                  <a:gd name="T41" fmla="*/ 3 h 14"/>
                  <a:gd name="T42" fmla="*/ 3 w 11"/>
                  <a:gd name="T43" fmla="*/ 0 h 14"/>
                  <a:gd name="T44" fmla="*/ 3 w 11"/>
                  <a:gd name="T45" fmla="*/ 0 h 14"/>
                  <a:gd name="T46" fmla="*/ 2 w 11"/>
                  <a:gd name="T47" fmla="*/ 0 h 14"/>
                  <a:gd name="T48" fmla="*/ 2 w 11"/>
                  <a:gd name="T49" fmla="*/ 2 h 14"/>
                  <a:gd name="T50" fmla="*/ 3 w 11"/>
                  <a:gd name="T5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4">
                    <a:moveTo>
                      <a:pt x="3" y="3"/>
                    </a:moveTo>
                    <a:cubicBezTo>
                      <a:pt x="3" y="5"/>
                      <a:pt x="3" y="3"/>
                      <a:pt x="3" y="5"/>
                    </a:cubicBezTo>
                    <a:cubicBezTo>
                      <a:pt x="3" y="7"/>
                      <a:pt x="3" y="5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7"/>
                      <a:pt x="3" y="7"/>
                      <a:pt x="5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3" y="10"/>
                      <a:pt x="5" y="10"/>
                    </a:cubicBezTo>
                    <a:cubicBezTo>
                      <a:pt x="5" y="8"/>
                      <a:pt x="5" y="10"/>
                      <a:pt x="5" y="10"/>
                    </a:cubicBezTo>
                    <a:cubicBezTo>
                      <a:pt x="6" y="10"/>
                      <a:pt x="6" y="1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3"/>
                      <a:pt x="7" y="11"/>
                      <a:pt x="7" y="13"/>
                    </a:cubicBezTo>
                    <a:cubicBezTo>
                      <a:pt x="7" y="13"/>
                      <a:pt x="10" y="14"/>
                      <a:pt x="10" y="13"/>
                    </a:cubicBezTo>
                    <a:cubicBezTo>
                      <a:pt x="11" y="13"/>
                      <a:pt x="10" y="13"/>
                      <a:pt x="10" y="11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1" y="8"/>
                      <a:pt x="10" y="10"/>
                      <a:pt x="9" y="8"/>
                    </a:cubicBezTo>
                    <a:cubicBezTo>
                      <a:pt x="9" y="8"/>
                      <a:pt x="9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7" y="7"/>
                      <a:pt x="7" y="8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7" y="7"/>
                      <a:pt x="7" y="5"/>
                      <a:pt x="7" y="3"/>
                    </a:cubicBezTo>
                    <a:cubicBezTo>
                      <a:pt x="6" y="3"/>
                      <a:pt x="5" y="3"/>
                      <a:pt x="3" y="3"/>
                    </a:cubicBezTo>
                    <a:cubicBezTo>
                      <a:pt x="3" y="3"/>
                      <a:pt x="5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2" y="2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8" name="Freeform 2775"/>
              <p:cNvSpPr>
                <a:spLocks/>
              </p:cNvSpPr>
              <p:nvPr/>
            </p:nvSpPr>
            <p:spPr bwMode="auto">
              <a:xfrm>
                <a:off x="1177867" y="3127140"/>
                <a:ext cx="13591" cy="14375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3 h 4"/>
                  <a:gd name="T4" fmla="*/ 2 w 4"/>
                  <a:gd name="T5" fmla="*/ 1 h 4"/>
                  <a:gd name="T6" fmla="*/ 2 w 4"/>
                  <a:gd name="T7" fmla="*/ 1 h 4"/>
                  <a:gd name="T8" fmla="*/ 0 w 4"/>
                  <a:gd name="T9" fmla="*/ 0 h 4"/>
                  <a:gd name="T10" fmla="*/ 0 w 4"/>
                  <a:gd name="T11" fmla="*/ 1 h 4"/>
                  <a:gd name="T12" fmla="*/ 2 w 4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3" y="4"/>
                      <a:pt x="4" y="4"/>
                      <a:pt x="3" y="3"/>
                    </a:cubicBezTo>
                    <a:cubicBezTo>
                      <a:pt x="3" y="3"/>
                      <a:pt x="3" y="3"/>
                      <a:pt x="2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9" name="Freeform 2778"/>
              <p:cNvSpPr>
                <a:spLocks/>
              </p:cNvSpPr>
              <p:nvPr/>
            </p:nvSpPr>
            <p:spPr bwMode="auto">
              <a:xfrm>
                <a:off x="2376357" y="4022346"/>
                <a:ext cx="30890" cy="10455"/>
              </a:xfrm>
              <a:custGeom>
                <a:avLst/>
                <a:gdLst>
                  <a:gd name="T0" fmla="*/ 2 w 9"/>
                  <a:gd name="T1" fmla="*/ 3 h 3"/>
                  <a:gd name="T2" fmla="*/ 6 w 9"/>
                  <a:gd name="T3" fmla="*/ 3 h 3"/>
                  <a:gd name="T4" fmla="*/ 5 w 9"/>
                  <a:gd name="T5" fmla="*/ 0 h 3"/>
                  <a:gd name="T6" fmla="*/ 0 w 9"/>
                  <a:gd name="T7" fmla="*/ 3 h 3"/>
                  <a:gd name="T8" fmla="*/ 2 w 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2" y="3"/>
                    </a:moveTo>
                    <a:cubicBezTo>
                      <a:pt x="4" y="3"/>
                      <a:pt x="2" y="3"/>
                      <a:pt x="6" y="3"/>
                    </a:cubicBezTo>
                    <a:cubicBezTo>
                      <a:pt x="8" y="3"/>
                      <a:pt x="9" y="0"/>
                      <a:pt x="5" y="0"/>
                    </a:cubicBezTo>
                    <a:cubicBezTo>
                      <a:pt x="1" y="0"/>
                      <a:pt x="0" y="0"/>
                      <a:pt x="0" y="3"/>
                    </a:cubicBezTo>
                    <a:cubicBezTo>
                      <a:pt x="0" y="3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0" name="Freeform 2779"/>
              <p:cNvSpPr>
                <a:spLocks/>
              </p:cNvSpPr>
              <p:nvPr/>
            </p:nvSpPr>
            <p:spPr bwMode="auto">
              <a:xfrm>
                <a:off x="770131" y="3980526"/>
                <a:ext cx="17298" cy="33978"/>
              </a:xfrm>
              <a:custGeom>
                <a:avLst/>
                <a:gdLst>
                  <a:gd name="T0" fmla="*/ 1 w 5"/>
                  <a:gd name="T1" fmla="*/ 8 h 9"/>
                  <a:gd name="T2" fmla="*/ 5 w 5"/>
                  <a:gd name="T3" fmla="*/ 5 h 9"/>
                  <a:gd name="T4" fmla="*/ 5 w 5"/>
                  <a:gd name="T5" fmla="*/ 5 h 9"/>
                  <a:gd name="T6" fmla="*/ 5 w 5"/>
                  <a:gd name="T7" fmla="*/ 5 h 9"/>
                  <a:gd name="T8" fmla="*/ 4 w 5"/>
                  <a:gd name="T9" fmla="*/ 5 h 9"/>
                  <a:gd name="T10" fmla="*/ 4 w 5"/>
                  <a:gd name="T11" fmla="*/ 5 h 9"/>
                  <a:gd name="T12" fmla="*/ 3 w 5"/>
                  <a:gd name="T13" fmla="*/ 3 h 9"/>
                  <a:gd name="T14" fmla="*/ 1 w 5"/>
                  <a:gd name="T15" fmla="*/ 0 h 9"/>
                  <a:gd name="T16" fmla="*/ 1 w 5"/>
                  <a:gd name="T17" fmla="*/ 0 h 9"/>
                  <a:gd name="T18" fmla="*/ 1 w 5"/>
                  <a:gd name="T19" fmla="*/ 3 h 9"/>
                  <a:gd name="T20" fmla="*/ 0 w 5"/>
                  <a:gd name="T21" fmla="*/ 5 h 9"/>
                  <a:gd name="T22" fmla="*/ 0 w 5"/>
                  <a:gd name="T23" fmla="*/ 5 h 9"/>
                  <a:gd name="T24" fmla="*/ 0 w 5"/>
                  <a:gd name="T25" fmla="*/ 5 h 9"/>
                  <a:gd name="T26" fmla="*/ 0 w 5"/>
                  <a:gd name="T27" fmla="*/ 8 h 9"/>
                  <a:gd name="T28" fmla="*/ 1 w 5"/>
                  <a:gd name="T2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9">
                    <a:moveTo>
                      <a:pt x="1" y="8"/>
                    </a:moveTo>
                    <a:cubicBezTo>
                      <a:pt x="3" y="6"/>
                      <a:pt x="5" y="8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5"/>
                      <a:pt x="4" y="5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8"/>
                      <a:pt x="0" y="8"/>
                    </a:cubicBezTo>
                    <a:cubicBezTo>
                      <a:pt x="1" y="8"/>
                      <a:pt x="1" y="9"/>
                      <a:pt x="1" y="8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1" name="Freeform 2780"/>
              <p:cNvSpPr>
                <a:spLocks/>
              </p:cNvSpPr>
              <p:nvPr/>
            </p:nvSpPr>
            <p:spPr bwMode="auto">
              <a:xfrm>
                <a:off x="756540" y="3962230"/>
                <a:ext cx="17298" cy="15683"/>
              </a:xfrm>
              <a:custGeom>
                <a:avLst/>
                <a:gdLst>
                  <a:gd name="T0" fmla="*/ 3 w 5"/>
                  <a:gd name="T1" fmla="*/ 2 h 4"/>
                  <a:gd name="T2" fmla="*/ 1 w 5"/>
                  <a:gd name="T3" fmla="*/ 2 h 4"/>
                  <a:gd name="T4" fmla="*/ 0 w 5"/>
                  <a:gd name="T5" fmla="*/ 0 h 4"/>
                  <a:gd name="T6" fmla="*/ 0 w 5"/>
                  <a:gd name="T7" fmla="*/ 0 h 4"/>
                  <a:gd name="T8" fmla="*/ 0 w 5"/>
                  <a:gd name="T9" fmla="*/ 2 h 4"/>
                  <a:gd name="T10" fmla="*/ 1 w 5"/>
                  <a:gd name="T11" fmla="*/ 2 h 4"/>
                  <a:gd name="T12" fmla="*/ 1 w 5"/>
                  <a:gd name="T13" fmla="*/ 4 h 4"/>
                  <a:gd name="T14" fmla="*/ 3 w 5"/>
                  <a:gd name="T15" fmla="*/ 2 h 4"/>
                  <a:gd name="T16" fmla="*/ 3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1" y="4"/>
                      <a:pt x="5" y="4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2" name="Freeform 2781"/>
              <p:cNvSpPr>
                <a:spLocks/>
              </p:cNvSpPr>
              <p:nvPr/>
            </p:nvSpPr>
            <p:spPr bwMode="auto">
              <a:xfrm>
                <a:off x="725652" y="3951776"/>
                <a:ext cx="9884" cy="1045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3" name="Freeform 2782"/>
              <p:cNvSpPr>
                <a:spLocks/>
              </p:cNvSpPr>
              <p:nvPr/>
            </p:nvSpPr>
            <p:spPr bwMode="auto">
              <a:xfrm>
                <a:off x="698469" y="3936092"/>
                <a:ext cx="9884" cy="11761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0" y="1"/>
                      <a:pt x="0" y="3"/>
                    </a:cubicBezTo>
                    <a:cubicBezTo>
                      <a:pt x="3" y="3"/>
                      <a:pt x="3" y="3"/>
                      <a:pt x="3" y="3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4" name="Freeform 2783"/>
              <p:cNvSpPr>
                <a:spLocks/>
              </p:cNvSpPr>
              <p:nvPr/>
            </p:nvSpPr>
            <p:spPr bwMode="auto">
              <a:xfrm>
                <a:off x="746657" y="3970071"/>
                <a:ext cx="9884" cy="7841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5" name="Freeform 2784"/>
              <p:cNvSpPr>
                <a:spLocks/>
              </p:cNvSpPr>
              <p:nvPr/>
            </p:nvSpPr>
            <p:spPr bwMode="auto">
              <a:xfrm>
                <a:off x="756541" y="3977912"/>
                <a:ext cx="3707" cy="2614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6" name="Freeform 2785"/>
              <p:cNvSpPr>
                <a:spLocks/>
              </p:cNvSpPr>
              <p:nvPr/>
            </p:nvSpPr>
            <p:spPr bwMode="auto">
              <a:xfrm>
                <a:off x="742950" y="3962229"/>
                <a:ext cx="13591" cy="0"/>
              </a:xfrm>
              <a:custGeom>
                <a:avLst/>
                <a:gdLst>
                  <a:gd name="T0" fmla="*/ 2 w 4"/>
                  <a:gd name="T1" fmla="*/ 0 w 4"/>
                  <a:gd name="T2" fmla="*/ 0 w 4"/>
                  <a:gd name="T3" fmla="*/ 1 w 4"/>
                  <a:gd name="T4" fmla="*/ 2 w 4"/>
                  <a:gd name="T5" fmla="*/ 4 w 4"/>
                  <a:gd name="T6" fmla="*/ 2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7" name="Freeform 2786"/>
              <p:cNvSpPr>
                <a:spLocks/>
              </p:cNvSpPr>
              <p:nvPr/>
            </p:nvSpPr>
            <p:spPr bwMode="auto">
              <a:xfrm>
                <a:off x="688586" y="3947853"/>
                <a:ext cx="6178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8" name="Freeform 2788"/>
              <p:cNvSpPr>
                <a:spLocks/>
              </p:cNvSpPr>
              <p:nvPr/>
            </p:nvSpPr>
            <p:spPr bwMode="auto">
              <a:xfrm>
                <a:off x="2674128" y="4381735"/>
                <a:ext cx="3707" cy="39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9" name="Freeform 2789"/>
              <p:cNvSpPr>
                <a:spLocks/>
              </p:cNvSpPr>
              <p:nvPr/>
            </p:nvSpPr>
            <p:spPr bwMode="auto">
              <a:xfrm>
                <a:off x="2674128" y="4415714"/>
                <a:ext cx="11120" cy="3920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1 h 1"/>
                  <a:gd name="T4" fmla="*/ 1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3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0" name="Freeform 2790"/>
              <p:cNvSpPr>
                <a:spLocks/>
              </p:cNvSpPr>
              <p:nvPr/>
            </p:nvSpPr>
            <p:spPr bwMode="auto">
              <a:xfrm>
                <a:off x="2671656" y="4415714"/>
                <a:ext cx="2471" cy="392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1" name="Freeform 2791"/>
              <p:cNvSpPr>
                <a:spLocks/>
              </p:cNvSpPr>
              <p:nvPr/>
            </p:nvSpPr>
            <p:spPr bwMode="auto">
              <a:xfrm>
                <a:off x="2654358" y="4434010"/>
                <a:ext cx="6178" cy="392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2" name="Freeform 2792"/>
              <p:cNvSpPr>
                <a:spLocks/>
              </p:cNvSpPr>
              <p:nvPr/>
            </p:nvSpPr>
            <p:spPr bwMode="auto">
              <a:xfrm>
                <a:off x="2660537" y="4437932"/>
                <a:ext cx="3707" cy="653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3" name="Freeform 2793"/>
              <p:cNvSpPr>
                <a:spLocks/>
              </p:cNvSpPr>
              <p:nvPr/>
            </p:nvSpPr>
            <p:spPr bwMode="auto">
              <a:xfrm>
                <a:off x="2660537" y="4434010"/>
                <a:ext cx="3707" cy="392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4" name="Freeform 2794"/>
              <p:cNvSpPr>
                <a:spLocks/>
              </p:cNvSpPr>
              <p:nvPr/>
            </p:nvSpPr>
            <p:spPr bwMode="auto">
              <a:xfrm>
                <a:off x="2674128" y="4407872"/>
                <a:ext cx="11120" cy="784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1" y="0"/>
                      <a:pt x="3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5" name="Freeform 2795"/>
              <p:cNvSpPr>
                <a:spLocks/>
              </p:cNvSpPr>
              <p:nvPr/>
            </p:nvSpPr>
            <p:spPr bwMode="auto">
              <a:xfrm>
                <a:off x="2086002" y="4211842"/>
                <a:ext cx="108729" cy="58808"/>
              </a:xfrm>
              <a:custGeom>
                <a:avLst/>
                <a:gdLst>
                  <a:gd name="T0" fmla="*/ 30 w 32"/>
                  <a:gd name="T1" fmla="*/ 7 h 16"/>
                  <a:gd name="T2" fmla="*/ 24 w 32"/>
                  <a:gd name="T3" fmla="*/ 2 h 16"/>
                  <a:gd name="T4" fmla="*/ 19 w 32"/>
                  <a:gd name="T5" fmla="*/ 0 h 16"/>
                  <a:gd name="T6" fmla="*/ 17 w 32"/>
                  <a:gd name="T7" fmla="*/ 4 h 16"/>
                  <a:gd name="T8" fmla="*/ 10 w 32"/>
                  <a:gd name="T9" fmla="*/ 7 h 16"/>
                  <a:gd name="T10" fmla="*/ 8 w 32"/>
                  <a:gd name="T11" fmla="*/ 5 h 16"/>
                  <a:gd name="T12" fmla="*/ 7 w 32"/>
                  <a:gd name="T13" fmla="*/ 4 h 16"/>
                  <a:gd name="T14" fmla="*/ 6 w 32"/>
                  <a:gd name="T15" fmla="*/ 5 h 16"/>
                  <a:gd name="T16" fmla="*/ 4 w 32"/>
                  <a:gd name="T17" fmla="*/ 5 h 16"/>
                  <a:gd name="T18" fmla="*/ 4 w 32"/>
                  <a:gd name="T19" fmla="*/ 4 h 16"/>
                  <a:gd name="T20" fmla="*/ 4 w 32"/>
                  <a:gd name="T21" fmla="*/ 4 h 16"/>
                  <a:gd name="T22" fmla="*/ 3 w 32"/>
                  <a:gd name="T23" fmla="*/ 2 h 16"/>
                  <a:gd name="T24" fmla="*/ 1 w 32"/>
                  <a:gd name="T25" fmla="*/ 0 h 16"/>
                  <a:gd name="T26" fmla="*/ 1 w 32"/>
                  <a:gd name="T27" fmla="*/ 5 h 16"/>
                  <a:gd name="T28" fmla="*/ 1 w 32"/>
                  <a:gd name="T29" fmla="*/ 5 h 16"/>
                  <a:gd name="T30" fmla="*/ 1 w 32"/>
                  <a:gd name="T31" fmla="*/ 8 h 16"/>
                  <a:gd name="T32" fmla="*/ 1 w 32"/>
                  <a:gd name="T33" fmla="*/ 11 h 16"/>
                  <a:gd name="T34" fmla="*/ 1 w 32"/>
                  <a:gd name="T35" fmla="*/ 10 h 16"/>
                  <a:gd name="T36" fmla="*/ 7 w 32"/>
                  <a:gd name="T37" fmla="*/ 11 h 16"/>
                  <a:gd name="T38" fmla="*/ 8 w 32"/>
                  <a:gd name="T39" fmla="*/ 11 h 16"/>
                  <a:gd name="T40" fmla="*/ 8 w 32"/>
                  <a:gd name="T41" fmla="*/ 13 h 16"/>
                  <a:gd name="T42" fmla="*/ 10 w 32"/>
                  <a:gd name="T43" fmla="*/ 13 h 16"/>
                  <a:gd name="T44" fmla="*/ 11 w 32"/>
                  <a:gd name="T45" fmla="*/ 13 h 16"/>
                  <a:gd name="T46" fmla="*/ 12 w 32"/>
                  <a:gd name="T47" fmla="*/ 16 h 16"/>
                  <a:gd name="T48" fmla="*/ 14 w 32"/>
                  <a:gd name="T49" fmla="*/ 16 h 16"/>
                  <a:gd name="T50" fmla="*/ 15 w 32"/>
                  <a:gd name="T51" fmla="*/ 14 h 16"/>
                  <a:gd name="T52" fmla="*/ 17 w 32"/>
                  <a:gd name="T53" fmla="*/ 13 h 16"/>
                  <a:gd name="T54" fmla="*/ 14 w 32"/>
                  <a:gd name="T55" fmla="*/ 11 h 16"/>
                  <a:gd name="T56" fmla="*/ 14 w 32"/>
                  <a:gd name="T57" fmla="*/ 10 h 16"/>
                  <a:gd name="T58" fmla="*/ 18 w 32"/>
                  <a:gd name="T59" fmla="*/ 7 h 16"/>
                  <a:gd name="T60" fmla="*/ 18 w 32"/>
                  <a:gd name="T61" fmla="*/ 5 h 16"/>
                  <a:gd name="T62" fmla="*/ 19 w 32"/>
                  <a:gd name="T63" fmla="*/ 5 h 16"/>
                  <a:gd name="T64" fmla="*/ 24 w 32"/>
                  <a:gd name="T65" fmla="*/ 8 h 16"/>
                  <a:gd name="T66" fmla="*/ 25 w 32"/>
                  <a:gd name="T67" fmla="*/ 8 h 16"/>
                  <a:gd name="T68" fmla="*/ 26 w 32"/>
                  <a:gd name="T69" fmla="*/ 8 h 16"/>
                  <a:gd name="T70" fmla="*/ 25 w 32"/>
                  <a:gd name="T71" fmla="*/ 11 h 16"/>
                  <a:gd name="T72" fmla="*/ 28 w 32"/>
                  <a:gd name="T73" fmla="*/ 16 h 16"/>
                  <a:gd name="T74" fmla="*/ 28 w 32"/>
                  <a:gd name="T75" fmla="*/ 13 h 16"/>
                  <a:gd name="T76" fmla="*/ 30 w 32"/>
                  <a:gd name="T77" fmla="*/ 13 h 16"/>
                  <a:gd name="T78" fmla="*/ 32 w 32"/>
                  <a:gd name="T79" fmla="*/ 11 h 16"/>
                  <a:gd name="T80" fmla="*/ 30 w 32"/>
                  <a:gd name="T8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" h="16">
                    <a:moveTo>
                      <a:pt x="30" y="7"/>
                    </a:moveTo>
                    <a:cubicBezTo>
                      <a:pt x="28" y="5"/>
                      <a:pt x="26" y="2"/>
                      <a:pt x="24" y="2"/>
                    </a:cubicBezTo>
                    <a:cubicBezTo>
                      <a:pt x="19" y="4"/>
                      <a:pt x="24" y="2"/>
                      <a:pt x="19" y="0"/>
                    </a:cubicBezTo>
                    <a:cubicBezTo>
                      <a:pt x="17" y="0"/>
                      <a:pt x="18" y="2"/>
                      <a:pt x="17" y="4"/>
                    </a:cubicBezTo>
                    <a:cubicBezTo>
                      <a:pt x="10" y="5"/>
                      <a:pt x="15" y="5"/>
                      <a:pt x="10" y="7"/>
                    </a:cubicBezTo>
                    <a:cubicBezTo>
                      <a:pt x="8" y="7"/>
                      <a:pt x="8" y="5"/>
                      <a:pt x="8" y="5"/>
                    </a:cubicBezTo>
                    <a:cubicBezTo>
                      <a:pt x="7" y="4"/>
                      <a:pt x="7" y="5"/>
                      <a:pt x="7" y="4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4"/>
                      <a:pt x="1" y="5"/>
                    </a:cubicBezTo>
                    <a:cubicBezTo>
                      <a:pt x="1" y="5"/>
                      <a:pt x="3" y="5"/>
                      <a:pt x="1" y="5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0" y="8"/>
                      <a:pt x="1" y="11"/>
                    </a:cubicBezTo>
                    <a:cubicBezTo>
                      <a:pt x="1" y="10"/>
                      <a:pt x="1" y="8"/>
                      <a:pt x="1" y="10"/>
                    </a:cubicBezTo>
                    <a:cubicBezTo>
                      <a:pt x="4" y="10"/>
                      <a:pt x="7" y="11"/>
                      <a:pt x="7" y="11"/>
                    </a:cubicBezTo>
                    <a:cubicBezTo>
                      <a:pt x="8" y="10"/>
                      <a:pt x="7" y="11"/>
                      <a:pt x="8" y="11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1"/>
                      <a:pt x="11" y="11"/>
                      <a:pt x="11" y="13"/>
                    </a:cubicBezTo>
                    <a:cubicBezTo>
                      <a:pt x="11" y="13"/>
                      <a:pt x="12" y="14"/>
                      <a:pt x="12" y="16"/>
                    </a:cubicBezTo>
                    <a:cubicBezTo>
                      <a:pt x="11" y="16"/>
                      <a:pt x="12" y="16"/>
                      <a:pt x="14" y="16"/>
                    </a:cubicBezTo>
                    <a:cubicBezTo>
                      <a:pt x="15" y="16"/>
                      <a:pt x="14" y="14"/>
                      <a:pt x="15" y="14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4" y="11"/>
                      <a:pt x="15" y="11"/>
                      <a:pt x="14" y="11"/>
                    </a:cubicBezTo>
                    <a:cubicBezTo>
                      <a:pt x="14" y="11"/>
                      <a:pt x="12" y="10"/>
                      <a:pt x="14" y="10"/>
                    </a:cubicBezTo>
                    <a:cubicBezTo>
                      <a:pt x="17" y="8"/>
                      <a:pt x="17" y="8"/>
                      <a:pt x="18" y="7"/>
                    </a:cubicBezTo>
                    <a:cubicBezTo>
                      <a:pt x="18" y="7"/>
                      <a:pt x="17" y="5"/>
                      <a:pt x="18" y="5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22" y="5"/>
                      <a:pt x="24" y="7"/>
                      <a:pt x="24" y="8"/>
                    </a:cubicBezTo>
                    <a:cubicBezTo>
                      <a:pt x="24" y="8"/>
                      <a:pt x="24" y="8"/>
                      <a:pt x="25" y="8"/>
                    </a:cubicBezTo>
                    <a:cubicBezTo>
                      <a:pt x="25" y="8"/>
                      <a:pt x="25" y="8"/>
                      <a:pt x="26" y="8"/>
                    </a:cubicBezTo>
                    <a:cubicBezTo>
                      <a:pt x="26" y="8"/>
                      <a:pt x="24" y="11"/>
                      <a:pt x="25" y="11"/>
                    </a:cubicBezTo>
                    <a:cubicBezTo>
                      <a:pt x="26" y="13"/>
                      <a:pt x="26" y="14"/>
                      <a:pt x="28" y="16"/>
                    </a:cubicBezTo>
                    <a:cubicBezTo>
                      <a:pt x="28" y="13"/>
                      <a:pt x="28" y="14"/>
                      <a:pt x="28" y="13"/>
                    </a:cubicBezTo>
                    <a:cubicBezTo>
                      <a:pt x="28" y="13"/>
                      <a:pt x="29" y="14"/>
                      <a:pt x="30" y="13"/>
                    </a:cubicBezTo>
                    <a:cubicBezTo>
                      <a:pt x="32" y="13"/>
                      <a:pt x="30" y="11"/>
                      <a:pt x="32" y="11"/>
                    </a:cubicBezTo>
                    <a:cubicBezTo>
                      <a:pt x="32" y="11"/>
                      <a:pt x="29" y="8"/>
                      <a:pt x="30" y="7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6" name="Freeform 2796"/>
              <p:cNvSpPr>
                <a:spLocks/>
              </p:cNvSpPr>
              <p:nvPr/>
            </p:nvSpPr>
            <p:spPr bwMode="auto">
              <a:xfrm>
                <a:off x="2109477" y="4258888"/>
                <a:ext cx="3707" cy="11761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1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7" name="Freeform 2797"/>
              <p:cNvSpPr>
                <a:spLocks/>
              </p:cNvSpPr>
              <p:nvPr/>
            </p:nvSpPr>
            <p:spPr bwMode="auto">
              <a:xfrm>
                <a:off x="2161371" y="4240593"/>
                <a:ext cx="6178" cy="784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8" name="Freeform 2798"/>
              <p:cNvSpPr>
                <a:spLocks/>
              </p:cNvSpPr>
              <p:nvPr/>
            </p:nvSpPr>
            <p:spPr bwMode="auto">
              <a:xfrm>
                <a:off x="3613152" y="3453858"/>
                <a:ext cx="6178" cy="784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0" y="0"/>
                    </a:cubicBez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65373" tIns="32687" rIns="65373" bIns="3268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7" name="Freeform 2776"/>
            <p:cNvSpPr>
              <a:spLocks/>
            </p:cNvSpPr>
            <p:nvPr/>
          </p:nvSpPr>
          <p:spPr bwMode="auto">
            <a:xfrm>
              <a:off x="583733" y="1957324"/>
              <a:ext cx="672540" cy="501165"/>
            </a:xfrm>
            <a:custGeom>
              <a:avLst/>
              <a:gdLst>
                <a:gd name="T0" fmla="*/ 120 w 202"/>
                <a:gd name="T1" fmla="*/ 13 h 137"/>
                <a:gd name="T2" fmla="*/ 89 w 202"/>
                <a:gd name="T3" fmla="*/ 10 h 137"/>
                <a:gd name="T4" fmla="*/ 72 w 202"/>
                <a:gd name="T5" fmla="*/ 5 h 137"/>
                <a:gd name="T6" fmla="*/ 58 w 202"/>
                <a:gd name="T7" fmla="*/ 3 h 137"/>
                <a:gd name="T8" fmla="*/ 29 w 202"/>
                <a:gd name="T9" fmla="*/ 14 h 137"/>
                <a:gd name="T10" fmla="*/ 8 w 202"/>
                <a:gd name="T11" fmla="*/ 27 h 137"/>
                <a:gd name="T12" fmla="*/ 30 w 202"/>
                <a:gd name="T13" fmla="*/ 41 h 137"/>
                <a:gd name="T14" fmla="*/ 37 w 202"/>
                <a:gd name="T15" fmla="*/ 45 h 137"/>
                <a:gd name="T16" fmla="*/ 28 w 202"/>
                <a:gd name="T17" fmla="*/ 47 h 137"/>
                <a:gd name="T18" fmla="*/ 3 w 202"/>
                <a:gd name="T19" fmla="*/ 50 h 137"/>
                <a:gd name="T20" fmla="*/ 8 w 202"/>
                <a:gd name="T21" fmla="*/ 56 h 137"/>
                <a:gd name="T22" fmla="*/ 26 w 202"/>
                <a:gd name="T23" fmla="*/ 59 h 137"/>
                <a:gd name="T24" fmla="*/ 37 w 202"/>
                <a:gd name="T25" fmla="*/ 61 h 137"/>
                <a:gd name="T26" fmla="*/ 25 w 202"/>
                <a:gd name="T27" fmla="*/ 70 h 137"/>
                <a:gd name="T28" fmla="*/ 12 w 202"/>
                <a:gd name="T29" fmla="*/ 83 h 137"/>
                <a:gd name="T30" fmla="*/ 16 w 202"/>
                <a:gd name="T31" fmla="*/ 92 h 137"/>
                <a:gd name="T32" fmla="*/ 33 w 202"/>
                <a:gd name="T33" fmla="*/ 100 h 137"/>
                <a:gd name="T34" fmla="*/ 39 w 202"/>
                <a:gd name="T35" fmla="*/ 105 h 137"/>
                <a:gd name="T36" fmla="*/ 52 w 202"/>
                <a:gd name="T37" fmla="*/ 106 h 137"/>
                <a:gd name="T38" fmla="*/ 55 w 202"/>
                <a:gd name="T39" fmla="*/ 114 h 137"/>
                <a:gd name="T40" fmla="*/ 43 w 202"/>
                <a:gd name="T41" fmla="*/ 125 h 137"/>
                <a:gd name="T42" fmla="*/ 29 w 202"/>
                <a:gd name="T43" fmla="*/ 131 h 137"/>
                <a:gd name="T44" fmla="*/ 36 w 202"/>
                <a:gd name="T45" fmla="*/ 131 h 137"/>
                <a:gd name="T46" fmla="*/ 43 w 202"/>
                <a:gd name="T47" fmla="*/ 131 h 137"/>
                <a:gd name="T48" fmla="*/ 52 w 202"/>
                <a:gd name="T49" fmla="*/ 126 h 137"/>
                <a:gd name="T50" fmla="*/ 66 w 202"/>
                <a:gd name="T51" fmla="*/ 115 h 137"/>
                <a:gd name="T52" fmla="*/ 80 w 202"/>
                <a:gd name="T53" fmla="*/ 105 h 137"/>
                <a:gd name="T54" fmla="*/ 86 w 202"/>
                <a:gd name="T55" fmla="*/ 91 h 137"/>
                <a:gd name="T56" fmla="*/ 91 w 202"/>
                <a:gd name="T57" fmla="*/ 89 h 137"/>
                <a:gd name="T58" fmla="*/ 87 w 202"/>
                <a:gd name="T59" fmla="*/ 100 h 137"/>
                <a:gd name="T60" fmla="*/ 102 w 202"/>
                <a:gd name="T61" fmla="*/ 95 h 137"/>
                <a:gd name="T62" fmla="*/ 108 w 202"/>
                <a:gd name="T63" fmla="*/ 91 h 137"/>
                <a:gd name="T64" fmla="*/ 120 w 202"/>
                <a:gd name="T65" fmla="*/ 92 h 137"/>
                <a:gd name="T66" fmla="*/ 136 w 202"/>
                <a:gd name="T67" fmla="*/ 95 h 137"/>
                <a:gd name="T68" fmla="*/ 151 w 202"/>
                <a:gd name="T69" fmla="*/ 98 h 137"/>
                <a:gd name="T70" fmla="*/ 165 w 202"/>
                <a:gd name="T71" fmla="*/ 108 h 137"/>
                <a:gd name="T72" fmla="*/ 169 w 202"/>
                <a:gd name="T73" fmla="*/ 106 h 137"/>
                <a:gd name="T74" fmla="*/ 176 w 202"/>
                <a:gd name="T75" fmla="*/ 108 h 137"/>
                <a:gd name="T76" fmla="*/ 184 w 202"/>
                <a:gd name="T77" fmla="*/ 115 h 137"/>
                <a:gd name="T78" fmla="*/ 188 w 202"/>
                <a:gd name="T79" fmla="*/ 122 h 137"/>
                <a:gd name="T80" fmla="*/ 190 w 202"/>
                <a:gd name="T81" fmla="*/ 130 h 137"/>
                <a:gd name="T82" fmla="*/ 195 w 202"/>
                <a:gd name="T83" fmla="*/ 128 h 137"/>
                <a:gd name="T84" fmla="*/ 199 w 202"/>
                <a:gd name="T85" fmla="*/ 136 h 137"/>
                <a:gd name="T86" fmla="*/ 202 w 202"/>
                <a:gd name="T87" fmla="*/ 126 h 137"/>
                <a:gd name="T88" fmla="*/ 198 w 202"/>
                <a:gd name="T89" fmla="*/ 123 h 137"/>
                <a:gd name="T90" fmla="*/ 192 w 202"/>
                <a:gd name="T91" fmla="*/ 120 h 137"/>
                <a:gd name="T92" fmla="*/ 190 w 202"/>
                <a:gd name="T93" fmla="*/ 117 h 137"/>
                <a:gd name="T94" fmla="*/ 179 w 202"/>
                <a:gd name="T95" fmla="*/ 103 h 137"/>
                <a:gd name="T96" fmla="*/ 174 w 202"/>
                <a:gd name="T97" fmla="*/ 98 h 137"/>
                <a:gd name="T98" fmla="*/ 169 w 202"/>
                <a:gd name="T99" fmla="*/ 100 h 137"/>
                <a:gd name="T100" fmla="*/ 162 w 202"/>
                <a:gd name="T101" fmla="*/ 103 h 137"/>
                <a:gd name="T102" fmla="*/ 155 w 202"/>
                <a:gd name="T103" fmla="*/ 95 h 137"/>
                <a:gd name="T104" fmla="*/ 151 w 202"/>
                <a:gd name="T105" fmla="*/ 94 h 137"/>
                <a:gd name="T106" fmla="*/ 144 w 202"/>
                <a:gd name="T107" fmla="*/ 94 h 137"/>
                <a:gd name="T108" fmla="*/ 131 w 202"/>
                <a:gd name="T109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2" h="137">
                  <a:moveTo>
                    <a:pt x="131" y="13"/>
                  </a:moveTo>
                  <a:cubicBezTo>
                    <a:pt x="126" y="13"/>
                    <a:pt x="125" y="14"/>
                    <a:pt x="120" y="13"/>
                  </a:cubicBezTo>
                  <a:cubicBezTo>
                    <a:pt x="116" y="11"/>
                    <a:pt x="111" y="13"/>
                    <a:pt x="102" y="10"/>
                  </a:cubicBezTo>
                  <a:cubicBezTo>
                    <a:pt x="95" y="8"/>
                    <a:pt x="95" y="11"/>
                    <a:pt x="89" y="10"/>
                  </a:cubicBezTo>
                  <a:cubicBezTo>
                    <a:pt x="82" y="8"/>
                    <a:pt x="89" y="6"/>
                    <a:pt x="80" y="6"/>
                  </a:cubicBezTo>
                  <a:cubicBezTo>
                    <a:pt x="72" y="6"/>
                    <a:pt x="75" y="6"/>
                    <a:pt x="72" y="5"/>
                  </a:cubicBezTo>
                  <a:cubicBezTo>
                    <a:pt x="69" y="3"/>
                    <a:pt x="69" y="6"/>
                    <a:pt x="66" y="3"/>
                  </a:cubicBezTo>
                  <a:cubicBezTo>
                    <a:pt x="65" y="3"/>
                    <a:pt x="64" y="0"/>
                    <a:pt x="58" y="3"/>
                  </a:cubicBezTo>
                  <a:cubicBezTo>
                    <a:pt x="52" y="8"/>
                    <a:pt x="50" y="3"/>
                    <a:pt x="43" y="8"/>
                  </a:cubicBezTo>
                  <a:cubicBezTo>
                    <a:pt x="33" y="14"/>
                    <a:pt x="33" y="6"/>
                    <a:pt x="29" y="14"/>
                  </a:cubicBezTo>
                  <a:cubicBezTo>
                    <a:pt x="26" y="22"/>
                    <a:pt x="23" y="24"/>
                    <a:pt x="14" y="24"/>
                  </a:cubicBezTo>
                  <a:cubicBezTo>
                    <a:pt x="8" y="24"/>
                    <a:pt x="14" y="27"/>
                    <a:pt x="8" y="27"/>
                  </a:cubicBezTo>
                  <a:cubicBezTo>
                    <a:pt x="4" y="28"/>
                    <a:pt x="21" y="31"/>
                    <a:pt x="23" y="36"/>
                  </a:cubicBezTo>
                  <a:cubicBezTo>
                    <a:pt x="28" y="41"/>
                    <a:pt x="32" y="36"/>
                    <a:pt x="30" y="41"/>
                  </a:cubicBezTo>
                  <a:cubicBezTo>
                    <a:pt x="30" y="44"/>
                    <a:pt x="33" y="41"/>
                    <a:pt x="33" y="44"/>
                  </a:cubicBezTo>
                  <a:cubicBezTo>
                    <a:pt x="33" y="45"/>
                    <a:pt x="37" y="44"/>
                    <a:pt x="37" y="45"/>
                  </a:cubicBezTo>
                  <a:cubicBezTo>
                    <a:pt x="37" y="49"/>
                    <a:pt x="37" y="45"/>
                    <a:pt x="33" y="47"/>
                  </a:cubicBezTo>
                  <a:cubicBezTo>
                    <a:pt x="33" y="49"/>
                    <a:pt x="33" y="45"/>
                    <a:pt x="28" y="47"/>
                  </a:cubicBezTo>
                  <a:cubicBezTo>
                    <a:pt x="19" y="49"/>
                    <a:pt x="29" y="41"/>
                    <a:pt x="19" y="44"/>
                  </a:cubicBezTo>
                  <a:cubicBezTo>
                    <a:pt x="11" y="45"/>
                    <a:pt x="5" y="50"/>
                    <a:pt x="3" y="50"/>
                  </a:cubicBezTo>
                  <a:cubicBezTo>
                    <a:pt x="0" y="50"/>
                    <a:pt x="1" y="53"/>
                    <a:pt x="7" y="53"/>
                  </a:cubicBezTo>
                  <a:cubicBezTo>
                    <a:pt x="12" y="53"/>
                    <a:pt x="5" y="55"/>
                    <a:pt x="8" y="56"/>
                  </a:cubicBezTo>
                  <a:cubicBezTo>
                    <a:pt x="12" y="58"/>
                    <a:pt x="8" y="59"/>
                    <a:pt x="14" y="61"/>
                  </a:cubicBezTo>
                  <a:cubicBezTo>
                    <a:pt x="19" y="61"/>
                    <a:pt x="22" y="58"/>
                    <a:pt x="26" y="59"/>
                  </a:cubicBezTo>
                  <a:cubicBezTo>
                    <a:pt x="32" y="63"/>
                    <a:pt x="36" y="53"/>
                    <a:pt x="39" y="58"/>
                  </a:cubicBezTo>
                  <a:cubicBezTo>
                    <a:pt x="43" y="61"/>
                    <a:pt x="32" y="59"/>
                    <a:pt x="37" y="61"/>
                  </a:cubicBezTo>
                  <a:cubicBezTo>
                    <a:pt x="43" y="64"/>
                    <a:pt x="37" y="69"/>
                    <a:pt x="33" y="69"/>
                  </a:cubicBezTo>
                  <a:cubicBezTo>
                    <a:pt x="29" y="67"/>
                    <a:pt x="30" y="73"/>
                    <a:pt x="25" y="70"/>
                  </a:cubicBezTo>
                  <a:cubicBezTo>
                    <a:pt x="19" y="69"/>
                    <a:pt x="19" y="75"/>
                    <a:pt x="16" y="77"/>
                  </a:cubicBezTo>
                  <a:cubicBezTo>
                    <a:pt x="14" y="77"/>
                    <a:pt x="15" y="80"/>
                    <a:pt x="12" y="83"/>
                  </a:cubicBezTo>
                  <a:cubicBezTo>
                    <a:pt x="9" y="83"/>
                    <a:pt x="12" y="84"/>
                    <a:pt x="16" y="87"/>
                  </a:cubicBezTo>
                  <a:cubicBezTo>
                    <a:pt x="19" y="91"/>
                    <a:pt x="15" y="92"/>
                    <a:pt x="16" y="92"/>
                  </a:cubicBezTo>
                  <a:cubicBezTo>
                    <a:pt x="19" y="94"/>
                    <a:pt x="22" y="98"/>
                    <a:pt x="28" y="97"/>
                  </a:cubicBezTo>
                  <a:cubicBezTo>
                    <a:pt x="32" y="95"/>
                    <a:pt x="33" y="97"/>
                    <a:pt x="33" y="100"/>
                  </a:cubicBezTo>
                  <a:cubicBezTo>
                    <a:pt x="32" y="105"/>
                    <a:pt x="34" y="101"/>
                    <a:pt x="33" y="106"/>
                  </a:cubicBezTo>
                  <a:cubicBezTo>
                    <a:pt x="32" y="108"/>
                    <a:pt x="37" y="108"/>
                    <a:pt x="39" y="105"/>
                  </a:cubicBezTo>
                  <a:cubicBezTo>
                    <a:pt x="41" y="103"/>
                    <a:pt x="46" y="106"/>
                    <a:pt x="47" y="108"/>
                  </a:cubicBezTo>
                  <a:cubicBezTo>
                    <a:pt x="50" y="111"/>
                    <a:pt x="50" y="106"/>
                    <a:pt x="52" y="106"/>
                  </a:cubicBezTo>
                  <a:cubicBezTo>
                    <a:pt x="54" y="108"/>
                    <a:pt x="61" y="103"/>
                    <a:pt x="57" y="106"/>
                  </a:cubicBezTo>
                  <a:cubicBezTo>
                    <a:pt x="55" y="109"/>
                    <a:pt x="55" y="111"/>
                    <a:pt x="55" y="114"/>
                  </a:cubicBezTo>
                  <a:cubicBezTo>
                    <a:pt x="55" y="117"/>
                    <a:pt x="52" y="115"/>
                    <a:pt x="50" y="119"/>
                  </a:cubicBezTo>
                  <a:cubicBezTo>
                    <a:pt x="48" y="122"/>
                    <a:pt x="44" y="122"/>
                    <a:pt x="43" y="125"/>
                  </a:cubicBezTo>
                  <a:cubicBezTo>
                    <a:pt x="39" y="130"/>
                    <a:pt x="40" y="126"/>
                    <a:pt x="34" y="126"/>
                  </a:cubicBezTo>
                  <a:cubicBezTo>
                    <a:pt x="30" y="130"/>
                    <a:pt x="33" y="131"/>
                    <a:pt x="29" y="131"/>
                  </a:cubicBezTo>
                  <a:cubicBezTo>
                    <a:pt x="26" y="134"/>
                    <a:pt x="25" y="136"/>
                    <a:pt x="29" y="134"/>
                  </a:cubicBezTo>
                  <a:cubicBezTo>
                    <a:pt x="33" y="133"/>
                    <a:pt x="34" y="130"/>
                    <a:pt x="36" y="131"/>
                  </a:cubicBezTo>
                  <a:cubicBezTo>
                    <a:pt x="37" y="133"/>
                    <a:pt x="39" y="130"/>
                    <a:pt x="39" y="131"/>
                  </a:cubicBezTo>
                  <a:cubicBezTo>
                    <a:pt x="40" y="134"/>
                    <a:pt x="43" y="133"/>
                    <a:pt x="43" y="131"/>
                  </a:cubicBezTo>
                  <a:cubicBezTo>
                    <a:pt x="41" y="130"/>
                    <a:pt x="46" y="128"/>
                    <a:pt x="46" y="130"/>
                  </a:cubicBezTo>
                  <a:cubicBezTo>
                    <a:pt x="46" y="131"/>
                    <a:pt x="50" y="126"/>
                    <a:pt x="52" y="126"/>
                  </a:cubicBezTo>
                  <a:cubicBezTo>
                    <a:pt x="55" y="126"/>
                    <a:pt x="50" y="125"/>
                    <a:pt x="57" y="122"/>
                  </a:cubicBezTo>
                  <a:cubicBezTo>
                    <a:pt x="64" y="119"/>
                    <a:pt x="62" y="117"/>
                    <a:pt x="66" y="115"/>
                  </a:cubicBezTo>
                  <a:cubicBezTo>
                    <a:pt x="69" y="112"/>
                    <a:pt x="75" y="111"/>
                    <a:pt x="76" y="108"/>
                  </a:cubicBezTo>
                  <a:cubicBezTo>
                    <a:pt x="76" y="106"/>
                    <a:pt x="79" y="106"/>
                    <a:pt x="80" y="105"/>
                  </a:cubicBezTo>
                  <a:cubicBezTo>
                    <a:pt x="80" y="101"/>
                    <a:pt x="69" y="106"/>
                    <a:pt x="76" y="100"/>
                  </a:cubicBezTo>
                  <a:cubicBezTo>
                    <a:pt x="82" y="95"/>
                    <a:pt x="83" y="95"/>
                    <a:pt x="86" y="91"/>
                  </a:cubicBezTo>
                  <a:cubicBezTo>
                    <a:pt x="89" y="87"/>
                    <a:pt x="95" y="84"/>
                    <a:pt x="101" y="89"/>
                  </a:cubicBezTo>
                  <a:cubicBezTo>
                    <a:pt x="105" y="94"/>
                    <a:pt x="97" y="86"/>
                    <a:pt x="91" y="89"/>
                  </a:cubicBezTo>
                  <a:cubicBezTo>
                    <a:pt x="87" y="92"/>
                    <a:pt x="91" y="92"/>
                    <a:pt x="87" y="95"/>
                  </a:cubicBezTo>
                  <a:cubicBezTo>
                    <a:pt x="83" y="98"/>
                    <a:pt x="91" y="98"/>
                    <a:pt x="87" y="100"/>
                  </a:cubicBezTo>
                  <a:cubicBezTo>
                    <a:pt x="82" y="103"/>
                    <a:pt x="91" y="103"/>
                    <a:pt x="95" y="100"/>
                  </a:cubicBezTo>
                  <a:cubicBezTo>
                    <a:pt x="98" y="97"/>
                    <a:pt x="100" y="95"/>
                    <a:pt x="102" y="95"/>
                  </a:cubicBezTo>
                  <a:cubicBezTo>
                    <a:pt x="107" y="95"/>
                    <a:pt x="102" y="94"/>
                    <a:pt x="105" y="94"/>
                  </a:cubicBezTo>
                  <a:cubicBezTo>
                    <a:pt x="109" y="92"/>
                    <a:pt x="104" y="91"/>
                    <a:pt x="108" y="91"/>
                  </a:cubicBezTo>
                  <a:cubicBezTo>
                    <a:pt x="112" y="89"/>
                    <a:pt x="115" y="87"/>
                    <a:pt x="115" y="89"/>
                  </a:cubicBezTo>
                  <a:cubicBezTo>
                    <a:pt x="115" y="92"/>
                    <a:pt x="116" y="91"/>
                    <a:pt x="120" y="92"/>
                  </a:cubicBezTo>
                  <a:cubicBezTo>
                    <a:pt x="123" y="94"/>
                    <a:pt x="122" y="91"/>
                    <a:pt x="125" y="94"/>
                  </a:cubicBezTo>
                  <a:cubicBezTo>
                    <a:pt x="127" y="97"/>
                    <a:pt x="131" y="95"/>
                    <a:pt x="136" y="95"/>
                  </a:cubicBezTo>
                  <a:cubicBezTo>
                    <a:pt x="140" y="95"/>
                    <a:pt x="145" y="100"/>
                    <a:pt x="148" y="98"/>
                  </a:cubicBezTo>
                  <a:cubicBezTo>
                    <a:pt x="152" y="95"/>
                    <a:pt x="152" y="98"/>
                    <a:pt x="151" y="98"/>
                  </a:cubicBezTo>
                  <a:cubicBezTo>
                    <a:pt x="148" y="100"/>
                    <a:pt x="155" y="101"/>
                    <a:pt x="158" y="103"/>
                  </a:cubicBezTo>
                  <a:cubicBezTo>
                    <a:pt x="161" y="105"/>
                    <a:pt x="161" y="106"/>
                    <a:pt x="165" y="108"/>
                  </a:cubicBezTo>
                  <a:cubicBezTo>
                    <a:pt x="168" y="111"/>
                    <a:pt x="170" y="109"/>
                    <a:pt x="169" y="108"/>
                  </a:cubicBezTo>
                  <a:cubicBezTo>
                    <a:pt x="166" y="106"/>
                    <a:pt x="166" y="103"/>
                    <a:pt x="169" y="106"/>
                  </a:cubicBezTo>
                  <a:cubicBezTo>
                    <a:pt x="172" y="108"/>
                    <a:pt x="176" y="111"/>
                    <a:pt x="174" y="108"/>
                  </a:cubicBezTo>
                  <a:cubicBezTo>
                    <a:pt x="174" y="106"/>
                    <a:pt x="174" y="103"/>
                    <a:pt x="176" y="108"/>
                  </a:cubicBezTo>
                  <a:cubicBezTo>
                    <a:pt x="179" y="111"/>
                    <a:pt x="180" y="108"/>
                    <a:pt x="180" y="111"/>
                  </a:cubicBezTo>
                  <a:cubicBezTo>
                    <a:pt x="183" y="114"/>
                    <a:pt x="181" y="114"/>
                    <a:pt x="184" y="115"/>
                  </a:cubicBezTo>
                  <a:cubicBezTo>
                    <a:pt x="184" y="115"/>
                    <a:pt x="181" y="117"/>
                    <a:pt x="184" y="119"/>
                  </a:cubicBezTo>
                  <a:cubicBezTo>
                    <a:pt x="188" y="119"/>
                    <a:pt x="186" y="119"/>
                    <a:pt x="188" y="122"/>
                  </a:cubicBezTo>
                  <a:cubicBezTo>
                    <a:pt x="192" y="126"/>
                    <a:pt x="195" y="125"/>
                    <a:pt x="192" y="126"/>
                  </a:cubicBezTo>
                  <a:cubicBezTo>
                    <a:pt x="191" y="126"/>
                    <a:pt x="192" y="126"/>
                    <a:pt x="190" y="130"/>
                  </a:cubicBezTo>
                  <a:cubicBezTo>
                    <a:pt x="188" y="130"/>
                    <a:pt x="191" y="131"/>
                    <a:pt x="192" y="130"/>
                  </a:cubicBezTo>
                  <a:cubicBezTo>
                    <a:pt x="192" y="126"/>
                    <a:pt x="195" y="125"/>
                    <a:pt x="195" y="128"/>
                  </a:cubicBezTo>
                  <a:cubicBezTo>
                    <a:pt x="198" y="131"/>
                    <a:pt x="195" y="133"/>
                    <a:pt x="195" y="134"/>
                  </a:cubicBezTo>
                  <a:cubicBezTo>
                    <a:pt x="197" y="136"/>
                    <a:pt x="197" y="137"/>
                    <a:pt x="199" y="136"/>
                  </a:cubicBezTo>
                  <a:cubicBezTo>
                    <a:pt x="199" y="134"/>
                    <a:pt x="202" y="134"/>
                    <a:pt x="201" y="131"/>
                  </a:cubicBezTo>
                  <a:cubicBezTo>
                    <a:pt x="199" y="128"/>
                    <a:pt x="201" y="128"/>
                    <a:pt x="202" y="126"/>
                  </a:cubicBezTo>
                  <a:cubicBezTo>
                    <a:pt x="202" y="126"/>
                    <a:pt x="202" y="126"/>
                    <a:pt x="201" y="126"/>
                  </a:cubicBezTo>
                  <a:cubicBezTo>
                    <a:pt x="199" y="126"/>
                    <a:pt x="201" y="125"/>
                    <a:pt x="198" y="123"/>
                  </a:cubicBezTo>
                  <a:cubicBezTo>
                    <a:pt x="194" y="123"/>
                    <a:pt x="195" y="122"/>
                    <a:pt x="192" y="122"/>
                  </a:cubicBezTo>
                  <a:cubicBezTo>
                    <a:pt x="191" y="122"/>
                    <a:pt x="192" y="120"/>
                    <a:pt x="192" y="120"/>
                  </a:cubicBezTo>
                  <a:cubicBezTo>
                    <a:pt x="190" y="120"/>
                    <a:pt x="192" y="119"/>
                    <a:pt x="191" y="119"/>
                  </a:cubicBezTo>
                  <a:cubicBezTo>
                    <a:pt x="188" y="119"/>
                    <a:pt x="191" y="119"/>
                    <a:pt x="190" y="117"/>
                  </a:cubicBezTo>
                  <a:cubicBezTo>
                    <a:pt x="188" y="115"/>
                    <a:pt x="184" y="109"/>
                    <a:pt x="183" y="108"/>
                  </a:cubicBezTo>
                  <a:cubicBezTo>
                    <a:pt x="181" y="105"/>
                    <a:pt x="180" y="106"/>
                    <a:pt x="179" y="103"/>
                  </a:cubicBezTo>
                  <a:cubicBezTo>
                    <a:pt x="179" y="101"/>
                    <a:pt x="177" y="103"/>
                    <a:pt x="176" y="100"/>
                  </a:cubicBezTo>
                  <a:cubicBezTo>
                    <a:pt x="174" y="100"/>
                    <a:pt x="177" y="100"/>
                    <a:pt x="174" y="98"/>
                  </a:cubicBezTo>
                  <a:cubicBezTo>
                    <a:pt x="174" y="97"/>
                    <a:pt x="174" y="97"/>
                    <a:pt x="169" y="98"/>
                  </a:cubicBezTo>
                  <a:cubicBezTo>
                    <a:pt x="168" y="98"/>
                    <a:pt x="170" y="100"/>
                    <a:pt x="169" y="100"/>
                  </a:cubicBezTo>
                  <a:cubicBezTo>
                    <a:pt x="166" y="100"/>
                    <a:pt x="169" y="101"/>
                    <a:pt x="166" y="103"/>
                  </a:cubicBezTo>
                  <a:cubicBezTo>
                    <a:pt x="163" y="103"/>
                    <a:pt x="163" y="105"/>
                    <a:pt x="162" y="103"/>
                  </a:cubicBezTo>
                  <a:cubicBezTo>
                    <a:pt x="162" y="103"/>
                    <a:pt x="163" y="103"/>
                    <a:pt x="159" y="100"/>
                  </a:cubicBezTo>
                  <a:cubicBezTo>
                    <a:pt x="155" y="98"/>
                    <a:pt x="158" y="97"/>
                    <a:pt x="155" y="95"/>
                  </a:cubicBezTo>
                  <a:cubicBezTo>
                    <a:pt x="152" y="95"/>
                    <a:pt x="154" y="95"/>
                    <a:pt x="155" y="94"/>
                  </a:cubicBezTo>
                  <a:cubicBezTo>
                    <a:pt x="155" y="92"/>
                    <a:pt x="151" y="94"/>
                    <a:pt x="151" y="94"/>
                  </a:cubicBezTo>
                  <a:cubicBezTo>
                    <a:pt x="150" y="94"/>
                    <a:pt x="150" y="94"/>
                    <a:pt x="147" y="94"/>
                  </a:cubicBezTo>
                  <a:cubicBezTo>
                    <a:pt x="147" y="92"/>
                    <a:pt x="148" y="95"/>
                    <a:pt x="144" y="94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38" y="17"/>
                    <a:pt x="138" y="13"/>
                    <a:pt x="131" y="13"/>
                  </a:cubicBezTo>
                  <a:close/>
                </a:path>
              </a:pathLst>
            </a:custGeom>
            <a:solidFill>
              <a:srgbClr val="457296"/>
            </a:solidFill>
            <a:ln w="3175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5373" tIns="32687" rIns="65373" bIns="326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8" name="Freeform 2777"/>
            <p:cNvSpPr>
              <a:spLocks/>
            </p:cNvSpPr>
            <p:nvPr/>
          </p:nvSpPr>
          <p:spPr bwMode="auto">
            <a:xfrm>
              <a:off x="1346346" y="2597628"/>
              <a:ext cx="1014814" cy="586195"/>
            </a:xfrm>
            <a:custGeom>
              <a:avLst/>
              <a:gdLst>
                <a:gd name="T0" fmla="*/ 256 w 305"/>
                <a:gd name="T1" fmla="*/ 40 h 160"/>
                <a:gd name="T2" fmla="*/ 241 w 305"/>
                <a:gd name="T3" fmla="*/ 43 h 160"/>
                <a:gd name="T4" fmla="*/ 228 w 305"/>
                <a:gd name="T5" fmla="*/ 53 h 160"/>
                <a:gd name="T6" fmla="*/ 219 w 305"/>
                <a:gd name="T7" fmla="*/ 50 h 160"/>
                <a:gd name="T8" fmla="*/ 224 w 305"/>
                <a:gd name="T9" fmla="*/ 45 h 160"/>
                <a:gd name="T10" fmla="*/ 219 w 305"/>
                <a:gd name="T11" fmla="*/ 34 h 160"/>
                <a:gd name="T12" fmla="*/ 209 w 305"/>
                <a:gd name="T13" fmla="*/ 26 h 160"/>
                <a:gd name="T14" fmla="*/ 203 w 305"/>
                <a:gd name="T15" fmla="*/ 34 h 160"/>
                <a:gd name="T16" fmla="*/ 195 w 305"/>
                <a:gd name="T17" fmla="*/ 51 h 160"/>
                <a:gd name="T18" fmla="*/ 196 w 305"/>
                <a:gd name="T19" fmla="*/ 32 h 160"/>
                <a:gd name="T20" fmla="*/ 199 w 305"/>
                <a:gd name="T21" fmla="*/ 25 h 160"/>
                <a:gd name="T22" fmla="*/ 212 w 305"/>
                <a:gd name="T23" fmla="*/ 23 h 160"/>
                <a:gd name="T24" fmla="*/ 209 w 305"/>
                <a:gd name="T25" fmla="*/ 18 h 160"/>
                <a:gd name="T26" fmla="*/ 192 w 305"/>
                <a:gd name="T27" fmla="*/ 17 h 160"/>
                <a:gd name="T28" fmla="*/ 180 w 305"/>
                <a:gd name="T29" fmla="*/ 17 h 160"/>
                <a:gd name="T30" fmla="*/ 181 w 305"/>
                <a:gd name="T31" fmla="*/ 9 h 160"/>
                <a:gd name="T32" fmla="*/ 163 w 305"/>
                <a:gd name="T33" fmla="*/ 6 h 160"/>
                <a:gd name="T34" fmla="*/ 11 w 305"/>
                <a:gd name="T35" fmla="*/ 3 h 160"/>
                <a:gd name="T36" fmla="*/ 12 w 305"/>
                <a:gd name="T37" fmla="*/ 9 h 160"/>
                <a:gd name="T38" fmla="*/ 2 w 305"/>
                <a:gd name="T39" fmla="*/ 43 h 160"/>
                <a:gd name="T40" fmla="*/ 13 w 305"/>
                <a:gd name="T41" fmla="*/ 81 h 160"/>
                <a:gd name="T42" fmla="*/ 31 w 305"/>
                <a:gd name="T43" fmla="*/ 104 h 160"/>
                <a:gd name="T44" fmla="*/ 52 w 305"/>
                <a:gd name="T45" fmla="*/ 113 h 160"/>
                <a:gd name="T46" fmla="*/ 97 w 305"/>
                <a:gd name="T47" fmla="*/ 118 h 160"/>
                <a:gd name="T48" fmla="*/ 131 w 305"/>
                <a:gd name="T49" fmla="*/ 141 h 160"/>
                <a:gd name="T50" fmla="*/ 145 w 305"/>
                <a:gd name="T51" fmla="*/ 146 h 160"/>
                <a:gd name="T52" fmla="*/ 151 w 305"/>
                <a:gd name="T53" fmla="*/ 137 h 160"/>
                <a:gd name="T54" fmla="*/ 171 w 305"/>
                <a:gd name="T55" fmla="*/ 132 h 160"/>
                <a:gd name="T56" fmla="*/ 177 w 305"/>
                <a:gd name="T57" fmla="*/ 132 h 160"/>
                <a:gd name="T58" fmla="*/ 185 w 305"/>
                <a:gd name="T59" fmla="*/ 134 h 160"/>
                <a:gd name="T60" fmla="*/ 185 w 305"/>
                <a:gd name="T61" fmla="*/ 130 h 160"/>
                <a:gd name="T62" fmla="*/ 188 w 305"/>
                <a:gd name="T63" fmla="*/ 127 h 160"/>
                <a:gd name="T64" fmla="*/ 203 w 305"/>
                <a:gd name="T65" fmla="*/ 127 h 160"/>
                <a:gd name="T66" fmla="*/ 214 w 305"/>
                <a:gd name="T67" fmla="*/ 129 h 160"/>
                <a:gd name="T68" fmla="*/ 223 w 305"/>
                <a:gd name="T69" fmla="*/ 145 h 160"/>
                <a:gd name="T70" fmla="*/ 230 w 305"/>
                <a:gd name="T71" fmla="*/ 155 h 160"/>
                <a:gd name="T72" fmla="*/ 235 w 305"/>
                <a:gd name="T73" fmla="*/ 155 h 160"/>
                <a:gd name="T74" fmla="*/ 232 w 305"/>
                <a:gd name="T75" fmla="*/ 113 h 160"/>
                <a:gd name="T76" fmla="*/ 248 w 305"/>
                <a:gd name="T77" fmla="*/ 102 h 160"/>
                <a:gd name="T78" fmla="*/ 255 w 305"/>
                <a:gd name="T79" fmla="*/ 96 h 160"/>
                <a:gd name="T80" fmla="*/ 259 w 305"/>
                <a:gd name="T81" fmla="*/ 90 h 160"/>
                <a:gd name="T82" fmla="*/ 260 w 305"/>
                <a:gd name="T83" fmla="*/ 92 h 160"/>
                <a:gd name="T84" fmla="*/ 256 w 305"/>
                <a:gd name="T85" fmla="*/ 81 h 160"/>
                <a:gd name="T86" fmla="*/ 256 w 305"/>
                <a:gd name="T87" fmla="*/ 71 h 160"/>
                <a:gd name="T88" fmla="*/ 256 w 305"/>
                <a:gd name="T89" fmla="*/ 73 h 160"/>
                <a:gd name="T90" fmla="*/ 257 w 305"/>
                <a:gd name="T91" fmla="*/ 84 h 160"/>
                <a:gd name="T92" fmla="*/ 262 w 305"/>
                <a:gd name="T93" fmla="*/ 65 h 160"/>
                <a:gd name="T94" fmla="*/ 267 w 305"/>
                <a:gd name="T95" fmla="*/ 62 h 160"/>
                <a:gd name="T96" fmla="*/ 282 w 305"/>
                <a:gd name="T97" fmla="*/ 53 h 160"/>
                <a:gd name="T98" fmla="*/ 288 w 305"/>
                <a:gd name="T99" fmla="*/ 51 h 160"/>
                <a:gd name="T100" fmla="*/ 287 w 305"/>
                <a:gd name="T101" fmla="*/ 46 h 160"/>
                <a:gd name="T102" fmla="*/ 292 w 305"/>
                <a:gd name="T103" fmla="*/ 37 h 160"/>
                <a:gd name="T104" fmla="*/ 305 w 305"/>
                <a:gd name="T105" fmla="*/ 32 h 160"/>
                <a:gd name="T106" fmla="*/ 302 w 305"/>
                <a:gd name="T107" fmla="*/ 26 h 160"/>
                <a:gd name="T108" fmla="*/ 296 w 305"/>
                <a:gd name="T109" fmla="*/ 15 h 160"/>
                <a:gd name="T110" fmla="*/ 289 w 305"/>
                <a:gd name="T111" fmla="*/ 21 h 160"/>
                <a:gd name="T112" fmla="*/ 284 w 305"/>
                <a:gd name="T113" fmla="*/ 28 h 160"/>
                <a:gd name="T114" fmla="*/ 264 w 305"/>
                <a:gd name="T115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5" h="160">
                  <a:moveTo>
                    <a:pt x="259" y="34"/>
                  </a:moveTo>
                  <a:cubicBezTo>
                    <a:pt x="259" y="34"/>
                    <a:pt x="257" y="35"/>
                    <a:pt x="256" y="35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57" y="37"/>
                    <a:pt x="256" y="37"/>
                    <a:pt x="256" y="40"/>
                  </a:cubicBezTo>
                  <a:cubicBezTo>
                    <a:pt x="256" y="40"/>
                    <a:pt x="256" y="40"/>
                    <a:pt x="255" y="42"/>
                  </a:cubicBezTo>
                  <a:cubicBezTo>
                    <a:pt x="253" y="42"/>
                    <a:pt x="250" y="42"/>
                    <a:pt x="248" y="42"/>
                  </a:cubicBezTo>
                  <a:cubicBezTo>
                    <a:pt x="244" y="42"/>
                    <a:pt x="244" y="42"/>
                    <a:pt x="244" y="42"/>
                  </a:cubicBezTo>
                  <a:cubicBezTo>
                    <a:pt x="242" y="42"/>
                    <a:pt x="241" y="43"/>
                    <a:pt x="241" y="43"/>
                  </a:cubicBezTo>
                  <a:cubicBezTo>
                    <a:pt x="242" y="45"/>
                    <a:pt x="242" y="45"/>
                    <a:pt x="242" y="45"/>
                  </a:cubicBezTo>
                  <a:cubicBezTo>
                    <a:pt x="244" y="45"/>
                    <a:pt x="242" y="46"/>
                    <a:pt x="242" y="46"/>
                  </a:cubicBezTo>
                  <a:cubicBezTo>
                    <a:pt x="241" y="46"/>
                    <a:pt x="238" y="50"/>
                    <a:pt x="237" y="50"/>
                  </a:cubicBezTo>
                  <a:cubicBezTo>
                    <a:pt x="235" y="50"/>
                    <a:pt x="232" y="51"/>
                    <a:pt x="228" y="53"/>
                  </a:cubicBezTo>
                  <a:cubicBezTo>
                    <a:pt x="224" y="56"/>
                    <a:pt x="221" y="56"/>
                    <a:pt x="221" y="54"/>
                  </a:cubicBezTo>
                  <a:cubicBezTo>
                    <a:pt x="220" y="54"/>
                    <a:pt x="223" y="54"/>
                    <a:pt x="223" y="53"/>
                  </a:cubicBezTo>
                  <a:cubicBezTo>
                    <a:pt x="221" y="53"/>
                    <a:pt x="219" y="53"/>
                    <a:pt x="219" y="53"/>
                  </a:cubicBezTo>
                  <a:cubicBezTo>
                    <a:pt x="219" y="51"/>
                    <a:pt x="219" y="51"/>
                    <a:pt x="219" y="50"/>
                  </a:cubicBezTo>
                  <a:cubicBezTo>
                    <a:pt x="220" y="48"/>
                    <a:pt x="221" y="50"/>
                    <a:pt x="221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5"/>
                    <a:pt x="224" y="45"/>
                    <a:pt x="224" y="45"/>
                  </a:cubicBezTo>
                  <a:cubicBezTo>
                    <a:pt x="223" y="42"/>
                    <a:pt x="223" y="37"/>
                    <a:pt x="220" y="37"/>
                  </a:cubicBezTo>
                  <a:cubicBezTo>
                    <a:pt x="219" y="37"/>
                    <a:pt x="219" y="40"/>
                    <a:pt x="217" y="40"/>
                  </a:cubicBezTo>
                  <a:cubicBezTo>
                    <a:pt x="216" y="40"/>
                    <a:pt x="214" y="37"/>
                    <a:pt x="217" y="37"/>
                  </a:cubicBezTo>
                  <a:cubicBezTo>
                    <a:pt x="219" y="37"/>
                    <a:pt x="219" y="35"/>
                    <a:pt x="219" y="34"/>
                  </a:cubicBezTo>
                  <a:cubicBezTo>
                    <a:pt x="219" y="31"/>
                    <a:pt x="217" y="29"/>
                    <a:pt x="219" y="29"/>
                  </a:cubicBezTo>
                  <a:cubicBezTo>
                    <a:pt x="220" y="29"/>
                    <a:pt x="219" y="28"/>
                    <a:pt x="216" y="28"/>
                  </a:cubicBezTo>
                  <a:cubicBezTo>
                    <a:pt x="214" y="28"/>
                    <a:pt x="214" y="26"/>
                    <a:pt x="214" y="26"/>
                  </a:cubicBezTo>
                  <a:cubicBezTo>
                    <a:pt x="212" y="26"/>
                    <a:pt x="212" y="25"/>
                    <a:pt x="209" y="26"/>
                  </a:cubicBezTo>
                  <a:cubicBezTo>
                    <a:pt x="208" y="28"/>
                    <a:pt x="212" y="28"/>
                    <a:pt x="209" y="28"/>
                  </a:cubicBezTo>
                  <a:cubicBezTo>
                    <a:pt x="208" y="28"/>
                    <a:pt x="208" y="32"/>
                    <a:pt x="208" y="32"/>
                  </a:cubicBezTo>
                  <a:cubicBezTo>
                    <a:pt x="206" y="32"/>
                    <a:pt x="208" y="28"/>
                    <a:pt x="205" y="31"/>
                  </a:cubicBezTo>
                  <a:cubicBezTo>
                    <a:pt x="203" y="32"/>
                    <a:pt x="203" y="31"/>
                    <a:pt x="203" y="34"/>
                  </a:cubicBezTo>
                  <a:cubicBezTo>
                    <a:pt x="203" y="35"/>
                    <a:pt x="202" y="37"/>
                    <a:pt x="203" y="37"/>
                  </a:cubicBezTo>
                  <a:cubicBezTo>
                    <a:pt x="203" y="40"/>
                    <a:pt x="202" y="39"/>
                    <a:pt x="203" y="42"/>
                  </a:cubicBezTo>
                  <a:cubicBezTo>
                    <a:pt x="203" y="45"/>
                    <a:pt x="203" y="48"/>
                    <a:pt x="202" y="51"/>
                  </a:cubicBezTo>
                  <a:cubicBezTo>
                    <a:pt x="199" y="53"/>
                    <a:pt x="198" y="54"/>
                    <a:pt x="195" y="51"/>
                  </a:cubicBezTo>
                  <a:cubicBezTo>
                    <a:pt x="194" y="50"/>
                    <a:pt x="195" y="46"/>
                    <a:pt x="195" y="45"/>
                  </a:cubicBezTo>
                  <a:cubicBezTo>
                    <a:pt x="195" y="42"/>
                    <a:pt x="195" y="42"/>
                    <a:pt x="195" y="39"/>
                  </a:cubicBezTo>
                  <a:cubicBezTo>
                    <a:pt x="195" y="35"/>
                    <a:pt x="198" y="37"/>
                    <a:pt x="196" y="35"/>
                  </a:cubicBezTo>
                  <a:cubicBezTo>
                    <a:pt x="195" y="34"/>
                    <a:pt x="199" y="32"/>
                    <a:pt x="196" y="32"/>
                  </a:cubicBezTo>
                  <a:cubicBezTo>
                    <a:pt x="195" y="31"/>
                    <a:pt x="196" y="32"/>
                    <a:pt x="195" y="34"/>
                  </a:cubicBezTo>
                  <a:cubicBezTo>
                    <a:pt x="194" y="34"/>
                    <a:pt x="195" y="31"/>
                    <a:pt x="195" y="31"/>
                  </a:cubicBezTo>
                  <a:cubicBezTo>
                    <a:pt x="196" y="29"/>
                    <a:pt x="195" y="29"/>
                    <a:pt x="196" y="29"/>
                  </a:cubicBezTo>
                  <a:cubicBezTo>
                    <a:pt x="198" y="28"/>
                    <a:pt x="199" y="23"/>
                    <a:pt x="199" y="25"/>
                  </a:cubicBezTo>
                  <a:cubicBezTo>
                    <a:pt x="199" y="26"/>
                    <a:pt x="202" y="23"/>
                    <a:pt x="202" y="26"/>
                  </a:cubicBezTo>
                  <a:cubicBezTo>
                    <a:pt x="201" y="28"/>
                    <a:pt x="203" y="23"/>
                    <a:pt x="203" y="23"/>
                  </a:cubicBezTo>
                  <a:cubicBezTo>
                    <a:pt x="208" y="25"/>
                    <a:pt x="206" y="21"/>
                    <a:pt x="209" y="23"/>
                  </a:cubicBezTo>
                  <a:cubicBezTo>
                    <a:pt x="213" y="26"/>
                    <a:pt x="210" y="23"/>
                    <a:pt x="212" y="23"/>
                  </a:cubicBezTo>
                  <a:cubicBezTo>
                    <a:pt x="214" y="23"/>
                    <a:pt x="216" y="25"/>
                    <a:pt x="216" y="23"/>
                  </a:cubicBezTo>
                  <a:cubicBezTo>
                    <a:pt x="214" y="21"/>
                    <a:pt x="214" y="23"/>
                    <a:pt x="214" y="21"/>
                  </a:cubicBezTo>
                  <a:cubicBezTo>
                    <a:pt x="214" y="20"/>
                    <a:pt x="213" y="21"/>
                    <a:pt x="210" y="20"/>
                  </a:cubicBezTo>
                  <a:cubicBezTo>
                    <a:pt x="209" y="20"/>
                    <a:pt x="210" y="18"/>
                    <a:pt x="209" y="18"/>
                  </a:cubicBezTo>
                  <a:cubicBezTo>
                    <a:pt x="208" y="18"/>
                    <a:pt x="203" y="18"/>
                    <a:pt x="203" y="20"/>
                  </a:cubicBezTo>
                  <a:cubicBezTo>
                    <a:pt x="201" y="21"/>
                    <a:pt x="201" y="20"/>
                    <a:pt x="199" y="20"/>
                  </a:cubicBezTo>
                  <a:cubicBezTo>
                    <a:pt x="196" y="20"/>
                    <a:pt x="196" y="18"/>
                    <a:pt x="195" y="17"/>
                  </a:cubicBezTo>
                  <a:cubicBezTo>
                    <a:pt x="192" y="17"/>
                    <a:pt x="192" y="18"/>
                    <a:pt x="192" y="17"/>
                  </a:cubicBezTo>
                  <a:cubicBezTo>
                    <a:pt x="192" y="15"/>
                    <a:pt x="191" y="15"/>
                    <a:pt x="188" y="17"/>
                  </a:cubicBezTo>
                  <a:cubicBezTo>
                    <a:pt x="187" y="18"/>
                    <a:pt x="187" y="17"/>
                    <a:pt x="184" y="18"/>
                  </a:cubicBezTo>
                  <a:cubicBezTo>
                    <a:pt x="181" y="21"/>
                    <a:pt x="181" y="18"/>
                    <a:pt x="180" y="20"/>
                  </a:cubicBezTo>
                  <a:cubicBezTo>
                    <a:pt x="177" y="20"/>
                    <a:pt x="180" y="17"/>
                    <a:pt x="180" y="17"/>
                  </a:cubicBezTo>
                  <a:cubicBezTo>
                    <a:pt x="177" y="17"/>
                    <a:pt x="176" y="18"/>
                    <a:pt x="174" y="18"/>
                  </a:cubicBezTo>
                  <a:cubicBezTo>
                    <a:pt x="171" y="18"/>
                    <a:pt x="174" y="17"/>
                    <a:pt x="176" y="14"/>
                  </a:cubicBezTo>
                  <a:cubicBezTo>
                    <a:pt x="180" y="11"/>
                    <a:pt x="180" y="11"/>
                    <a:pt x="185" y="9"/>
                  </a:cubicBezTo>
                  <a:cubicBezTo>
                    <a:pt x="183" y="9"/>
                    <a:pt x="184" y="9"/>
                    <a:pt x="181" y="9"/>
                  </a:cubicBezTo>
                  <a:cubicBezTo>
                    <a:pt x="178" y="9"/>
                    <a:pt x="180" y="7"/>
                    <a:pt x="176" y="9"/>
                  </a:cubicBezTo>
                  <a:cubicBezTo>
                    <a:pt x="174" y="11"/>
                    <a:pt x="174" y="7"/>
                    <a:pt x="171" y="7"/>
                  </a:cubicBezTo>
                  <a:cubicBezTo>
                    <a:pt x="170" y="9"/>
                    <a:pt x="173" y="7"/>
                    <a:pt x="169" y="6"/>
                  </a:cubicBezTo>
                  <a:cubicBezTo>
                    <a:pt x="165" y="4"/>
                    <a:pt x="165" y="7"/>
                    <a:pt x="163" y="6"/>
                  </a:cubicBezTo>
                  <a:cubicBezTo>
                    <a:pt x="162" y="4"/>
                    <a:pt x="159" y="6"/>
                    <a:pt x="159" y="3"/>
                  </a:cubicBezTo>
                  <a:cubicBezTo>
                    <a:pt x="159" y="1"/>
                    <a:pt x="159" y="1"/>
                    <a:pt x="158" y="1"/>
                  </a:cubicBezTo>
                  <a:cubicBezTo>
                    <a:pt x="156" y="0"/>
                    <a:pt x="158" y="3"/>
                    <a:pt x="156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3" y="4"/>
                    <a:pt x="13" y="6"/>
                  </a:cubicBezTo>
                  <a:cubicBezTo>
                    <a:pt x="13" y="7"/>
                    <a:pt x="11" y="6"/>
                    <a:pt x="12" y="7"/>
                  </a:cubicBezTo>
                  <a:cubicBezTo>
                    <a:pt x="13" y="9"/>
                    <a:pt x="13" y="9"/>
                    <a:pt x="13" y="14"/>
                  </a:cubicBezTo>
                  <a:cubicBezTo>
                    <a:pt x="13" y="17"/>
                    <a:pt x="13" y="12"/>
                    <a:pt x="12" y="9"/>
                  </a:cubicBezTo>
                  <a:cubicBezTo>
                    <a:pt x="11" y="7"/>
                    <a:pt x="5" y="9"/>
                    <a:pt x="2" y="7"/>
                  </a:cubicBezTo>
                  <a:cubicBezTo>
                    <a:pt x="0" y="6"/>
                    <a:pt x="0" y="9"/>
                    <a:pt x="2" y="11"/>
                  </a:cubicBezTo>
                  <a:cubicBezTo>
                    <a:pt x="4" y="14"/>
                    <a:pt x="4" y="20"/>
                    <a:pt x="4" y="25"/>
                  </a:cubicBezTo>
                  <a:cubicBezTo>
                    <a:pt x="4" y="29"/>
                    <a:pt x="4" y="39"/>
                    <a:pt x="2" y="43"/>
                  </a:cubicBezTo>
                  <a:cubicBezTo>
                    <a:pt x="0" y="46"/>
                    <a:pt x="5" y="53"/>
                    <a:pt x="4" y="57"/>
                  </a:cubicBezTo>
                  <a:cubicBezTo>
                    <a:pt x="1" y="64"/>
                    <a:pt x="5" y="64"/>
                    <a:pt x="5" y="68"/>
                  </a:cubicBezTo>
                  <a:cubicBezTo>
                    <a:pt x="6" y="73"/>
                    <a:pt x="9" y="73"/>
                    <a:pt x="9" y="76"/>
                  </a:cubicBezTo>
                  <a:cubicBezTo>
                    <a:pt x="11" y="79"/>
                    <a:pt x="13" y="76"/>
                    <a:pt x="13" y="81"/>
                  </a:cubicBezTo>
                  <a:cubicBezTo>
                    <a:pt x="13" y="85"/>
                    <a:pt x="16" y="84"/>
                    <a:pt x="15" y="87"/>
                  </a:cubicBezTo>
                  <a:cubicBezTo>
                    <a:pt x="15" y="88"/>
                    <a:pt x="16" y="88"/>
                    <a:pt x="19" y="93"/>
                  </a:cubicBezTo>
                  <a:cubicBezTo>
                    <a:pt x="23" y="98"/>
                    <a:pt x="22" y="99"/>
                    <a:pt x="23" y="99"/>
                  </a:cubicBezTo>
                  <a:cubicBezTo>
                    <a:pt x="24" y="101"/>
                    <a:pt x="27" y="99"/>
                    <a:pt x="31" y="104"/>
                  </a:cubicBezTo>
                  <a:cubicBezTo>
                    <a:pt x="34" y="107"/>
                    <a:pt x="34" y="104"/>
                    <a:pt x="38" y="107"/>
                  </a:cubicBezTo>
                  <a:cubicBezTo>
                    <a:pt x="41" y="110"/>
                    <a:pt x="40" y="110"/>
                    <a:pt x="41" y="113"/>
                  </a:cubicBezTo>
                  <a:cubicBezTo>
                    <a:pt x="44" y="112"/>
                    <a:pt x="51" y="112"/>
                    <a:pt x="52" y="112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6" y="113"/>
                    <a:pt x="72" y="120"/>
                    <a:pt x="73" y="121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8" y="118"/>
                    <a:pt x="88" y="118"/>
                    <a:pt x="88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8"/>
                    <a:pt x="102" y="123"/>
                    <a:pt x="105" y="126"/>
                  </a:cubicBezTo>
                  <a:cubicBezTo>
                    <a:pt x="108" y="127"/>
                    <a:pt x="106" y="132"/>
                    <a:pt x="112" y="135"/>
                  </a:cubicBezTo>
                  <a:cubicBezTo>
                    <a:pt x="117" y="137"/>
                    <a:pt x="113" y="129"/>
                    <a:pt x="120" y="129"/>
                  </a:cubicBezTo>
                  <a:cubicBezTo>
                    <a:pt x="127" y="130"/>
                    <a:pt x="127" y="137"/>
                    <a:pt x="131" y="141"/>
                  </a:cubicBezTo>
                  <a:cubicBezTo>
                    <a:pt x="135" y="146"/>
                    <a:pt x="133" y="152"/>
                    <a:pt x="142" y="154"/>
                  </a:cubicBezTo>
                  <a:cubicBezTo>
                    <a:pt x="144" y="154"/>
                    <a:pt x="145" y="155"/>
                    <a:pt x="145" y="154"/>
                  </a:cubicBezTo>
                  <a:cubicBezTo>
                    <a:pt x="145" y="154"/>
                    <a:pt x="145" y="154"/>
                    <a:pt x="147" y="154"/>
                  </a:cubicBezTo>
                  <a:cubicBezTo>
                    <a:pt x="147" y="152"/>
                    <a:pt x="144" y="148"/>
                    <a:pt x="145" y="146"/>
                  </a:cubicBezTo>
                  <a:cubicBezTo>
                    <a:pt x="145" y="145"/>
                    <a:pt x="147" y="143"/>
                    <a:pt x="147" y="141"/>
                  </a:cubicBezTo>
                  <a:cubicBezTo>
                    <a:pt x="148" y="140"/>
                    <a:pt x="151" y="138"/>
                    <a:pt x="151" y="138"/>
                  </a:cubicBezTo>
                  <a:cubicBezTo>
                    <a:pt x="149" y="138"/>
                    <a:pt x="148" y="137"/>
                    <a:pt x="149" y="137"/>
                  </a:cubicBezTo>
                  <a:cubicBezTo>
                    <a:pt x="151" y="138"/>
                    <a:pt x="151" y="137"/>
                    <a:pt x="151" y="137"/>
                  </a:cubicBezTo>
                  <a:cubicBezTo>
                    <a:pt x="152" y="138"/>
                    <a:pt x="155" y="137"/>
                    <a:pt x="156" y="135"/>
                  </a:cubicBezTo>
                  <a:cubicBezTo>
                    <a:pt x="159" y="134"/>
                    <a:pt x="159" y="134"/>
                    <a:pt x="160" y="132"/>
                  </a:cubicBezTo>
                  <a:cubicBezTo>
                    <a:pt x="162" y="130"/>
                    <a:pt x="162" y="130"/>
                    <a:pt x="165" y="130"/>
                  </a:cubicBezTo>
                  <a:cubicBezTo>
                    <a:pt x="170" y="130"/>
                    <a:pt x="170" y="132"/>
                    <a:pt x="171" y="132"/>
                  </a:cubicBezTo>
                  <a:cubicBezTo>
                    <a:pt x="174" y="130"/>
                    <a:pt x="174" y="132"/>
                    <a:pt x="174" y="132"/>
                  </a:cubicBezTo>
                  <a:cubicBezTo>
                    <a:pt x="176" y="130"/>
                    <a:pt x="171" y="130"/>
                    <a:pt x="174" y="130"/>
                  </a:cubicBezTo>
                  <a:cubicBezTo>
                    <a:pt x="174" y="130"/>
                    <a:pt x="176" y="130"/>
                    <a:pt x="176" y="132"/>
                  </a:cubicBezTo>
                  <a:cubicBezTo>
                    <a:pt x="176" y="132"/>
                    <a:pt x="178" y="132"/>
                    <a:pt x="177" y="132"/>
                  </a:cubicBezTo>
                  <a:cubicBezTo>
                    <a:pt x="176" y="134"/>
                    <a:pt x="180" y="135"/>
                    <a:pt x="180" y="135"/>
                  </a:cubicBezTo>
                  <a:cubicBezTo>
                    <a:pt x="180" y="134"/>
                    <a:pt x="181" y="132"/>
                    <a:pt x="183" y="135"/>
                  </a:cubicBezTo>
                  <a:cubicBezTo>
                    <a:pt x="183" y="135"/>
                    <a:pt x="184" y="134"/>
                    <a:pt x="184" y="132"/>
                  </a:cubicBezTo>
                  <a:cubicBezTo>
                    <a:pt x="183" y="132"/>
                    <a:pt x="184" y="132"/>
                    <a:pt x="185" y="134"/>
                  </a:cubicBezTo>
                  <a:cubicBezTo>
                    <a:pt x="188" y="135"/>
                    <a:pt x="187" y="137"/>
                    <a:pt x="188" y="135"/>
                  </a:cubicBezTo>
                  <a:cubicBezTo>
                    <a:pt x="189" y="134"/>
                    <a:pt x="188" y="134"/>
                    <a:pt x="187" y="132"/>
                  </a:cubicBezTo>
                  <a:cubicBezTo>
                    <a:pt x="184" y="130"/>
                    <a:pt x="188" y="130"/>
                    <a:pt x="188" y="129"/>
                  </a:cubicBezTo>
                  <a:cubicBezTo>
                    <a:pt x="187" y="129"/>
                    <a:pt x="187" y="130"/>
                    <a:pt x="185" y="130"/>
                  </a:cubicBezTo>
                  <a:cubicBezTo>
                    <a:pt x="184" y="129"/>
                    <a:pt x="187" y="129"/>
                    <a:pt x="184" y="129"/>
                  </a:cubicBezTo>
                  <a:cubicBezTo>
                    <a:pt x="184" y="129"/>
                    <a:pt x="184" y="129"/>
                    <a:pt x="183" y="129"/>
                  </a:cubicBezTo>
                  <a:cubicBezTo>
                    <a:pt x="180" y="129"/>
                    <a:pt x="183" y="126"/>
                    <a:pt x="184" y="127"/>
                  </a:cubicBezTo>
                  <a:cubicBezTo>
                    <a:pt x="187" y="129"/>
                    <a:pt x="187" y="129"/>
                    <a:pt x="188" y="127"/>
                  </a:cubicBezTo>
                  <a:cubicBezTo>
                    <a:pt x="189" y="126"/>
                    <a:pt x="194" y="127"/>
                    <a:pt x="194" y="126"/>
                  </a:cubicBezTo>
                  <a:cubicBezTo>
                    <a:pt x="195" y="126"/>
                    <a:pt x="194" y="123"/>
                    <a:pt x="195" y="126"/>
                  </a:cubicBezTo>
                  <a:cubicBezTo>
                    <a:pt x="195" y="127"/>
                    <a:pt x="192" y="129"/>
                    <a:pt x="195" y="127"/>
                  </a:cubicBezTo>
                  <a:cubicBezTo>
                    <a:pt x="199" y="127"/>
                    <a:pt x="202" y="126"/>
                    <a:pt x="203" y="127"/>
                  </a:cubicBezTo>
                  <a:cubicBezTo>
                    <a:pt x="206" y="127"/>
                    <a:pt x="208" y="127"/>
                    <a:pt x="208" y="129"/>
                  </a:cubicBezTo>
                  <a:cubicBezTo>
                    <a:pt x="208" y="129"/>
                    <a:pt x="208" y="129"/>
                    <a:pt x="208" y="130"/>
                  </a:cubicBezTo>
                  <a:cubicBezTo>
                    <a:pt x="208" y="132"/>
                    <a:pt x="212" y="130"/>
                    <a:pt x="213" y="130"/>
                  </a:cubicBezTo>
                  <a:cubicBezTo>
                    <a:pt x="214" y="130"/>
                    <a:pt x="213" y="129"/>
                    <a:pt x="214" y="129"/>
                  </a:cubicBezTo>
                  <a:cubicBezTo>
                    <a:pt x="217" y="129"/>
                    <a:pt x="220" y="134"/>
                    <a:pt x="221" y="134"/>
                  </a:cubicBezTo>
                  <a:cubicBezTo>
                    <a:pt x="223" y="134"/>
                    <a:pt x="223" y="137"/>
                    <a:pt x="223" y="138"/>
                  </a:cubicBezTo>
                  <a:cubicBezTo>
                    <a:pt x="221" y="141"/>
                    <a:pt x="223" y="145"/>
                    <a:pt x="223" y="143"/>
                  </a:cubicBezTo>
                  <a:cubicBezTo>
                    <a:pt x="223" y="141"/>
                    <a:pt x="224" y="141"/>
                    <a:pt x="223" y="145"/>
                  </a:cubicBezTo>
                  <a:cubicBezTo>
                    <a:pt x="223" y="145"/>
                    <a:pt x="223" y="148"/>
                    <a:pt x="224" y="149"/>
                  </a:cubicBezTo>
                  <a:cubicBezTo>
                    <a:pt x="226" y="149"/>
                    <a:pt x="224" y="148"/>
                    <a:pt x="226" y="149"/>
                  </a:cubicBezTo>
                  <a:cubicBezTo>
                    <a:pt x="226" y="152"/>
                    <a:pt x="227" y="151"/>
                    <a:pt x="227" y="152"/>
                  </a:cubicBezTo>
                  <a:cubicBezTo>
                    <a:pt x="228" y="155"/>
                    <a:pt x="228" y="154"/>
                    <a:pt x="230" y="155"/>
                  </a:cubicBezTo>
                  <a:cubicBezTo>
                    <a:pt x="230" y="159"/>
                    <a:pt x="231" y="157"/>
                    <a:pt x="231" y="157"/>
                  </a:cubicBezTo>
                  <a:cubicBezTo>
                    <a:pt x="230" y="159"/>
                    <a:pt x="231" y="160"/>
                    <a:pt x="232" y="159"/>
                  </a:cubicBezTo>
                  <a:cubicBezTo>
                    <a:pt x="234" y="157"/>
                    <a:pt x="232" y="160"/>
                    <a:pt x="234" y="159"/>
                  </a:cubicBezTo>
                  <a:cubicBezTo>
                    <a:pt x="237" y="157"/>
                    <a:pt x="234" y="157"/>
                    <a:pt x="235" y="155"/>
                  </a:cubicBezTo>
                  <a:cubicBezTo>
                    <a:pt x="237" y="154"/>
                    <a:pt x="237" y="152"/>
                    <a:pt x="237" y="151"/>
                  </a:cubicBezTo>
                  <a:cubicBezTo>
                    <a:pt x="238" y="148"/>
                    <a:pt x="232" y="141"/>
                    <a:pt x="234" y="138"/>
                  </a:cubicBezTo>
                  <a:cubicBezTo>
                    <a:pt x="234" y="137"/>
                    <a:pt x="230" y="135"/>
                    <a:pt x="228" y="127"/>
                  </a:cubicBezTo>
                  <a:cubicBezTo>
                    <a:pt x="228" y="120"/>
                    <a:pt x="232" y="115"/>
                    <a:pt x="232" y="113"/>
                  </a:cubicBezTo>
                  <a:cubicBezTo>
                    <a:pt x="235" y="113"/>
                    <a:pt x="232" y="113"/>
                    <a:pt x="235" y="113"/>
                  </a:cubicBezTo>
                  <a:cubicBezTo>
                    <a:pt x="238" y="113"/>
                    <a:pt x="238" y="110"/>
                    <a:pt x="239" y="110"/>
                  </a:cubicBezTo>
                  <a:cubicBezTo>
                    <a:pt x="241" y="110"/>
                    <a:pt x="241" y="107"/>
                    <a:pt x="244" y="106"/>
                  </a:cubicBezTo>
                  <a:cubicBezTo>
                    <a:pt x="246" y="102"/>
                    <a:pt x="248" y="106"/>
                    <a:pt x="248" y="102"/>
                  </a:cubicBezTo>
                  <a:cubicBezTo>
                    <a:pt x="248" y="101"/>
                    <a:pt x="252" y="99"/>
                    <a:pt x="253" y="99"/>
                  </a:cubicBezTo>
                  <a:cubicBezTo>
                    <a:pt x="256" y="98"/>
                    <a:pt x="256" y="98"/>
                    <a:pt x="256" y="96"/>
                  </a:cubicBezTo>
                  <a:cubicBezTo>
                    <a:pt x="256" y="96"/>
                    <a:pt x="255" y="98"/>
                    <a:pt x="253" y="98"/>
                  </a:cubicBezTo>
                  <a:cubicBezTo>
                    <a:pt x="252" y="96"/>
                    <a:pt x="253" y="98"/>
                    <a:pt x="255" y="96"/>
                  </a:cubicBezTo>
                  <a:cubicBezTo>
                    <a:pt x="256" y="95"/>
                    <a:pt x="252" y="93"/>
                    <a:pt x="255" y="95"/>
                  </a:cubicBezTo>
                  <a:cubicBezTo>
                    <a:pt x="256" y="95"/>
                    <a:pt x="256" y="95"/>
                    <a:pt x="257" y="95"/>
                  </a:cubicBezTo>
                  <a:cubicBezTo>
                    <a:pt x="259" y="93"/>
                    <a:pt x="259" y="95"/>
                    <a:pt x="259" y="93"/>
                  </a:cubicBezTo>
                  <a:cubicBezTo>
                    <a:pt x="259" y="90"/>
                    <a:pt x="259" y="90"/>
                    <a:pt x="259" y="90"/>
                  </a:cubicBezTo>
                  <a:cubicBezTo>
                    <a:pt x="257" y="92"/>
                    <a:pt x="259" y="90"/>
                    <a:pt x="256" y="90"/>
                  </a:cubicBezTo>
                  <a:cubicBezTo>
                    <a:pt x="253" y="92"/>
                    <a:pt x="253" y="90"/>
                    <a:pt x="253" y="90"/>
                  </a:cubicBezTo>
                  <a:cubicBezTo>
                    <a:pt x="253" y="88"/>
                    <a:pt x="255" y="92"/>
                    <a:pt x="256" y="90"/>
                  </a:cubicBezTo>
                  <a:cubicBezTo>
                    <a:pt x="259" y="88"/>
                    <a:pt x="259" y="92"/>
                    <a:pt x="260" y="92"/>
                  </a:cubicBezTo>
                  <a:cubicBezTo>
                    <a:pt x="260" y="92"/>
                    <a:pt x="259" y="90"/>
                    <a:pt x="259" y="85"/>
                  </a:cubicBezTo>
                  <a:cubicBezTo>
                    <a:pt x="257" y="84"/>
                    <a:pt x="256" y="84"/>
                    <a:pt x="256" y="85"/>
                  </a:cubicBezTo>
                  <a:cubicBezTo>
                    <a:pt x="255" y="85"/>
                    <a:pt x="257" y="84"/>
                    <a:pt x="256" y="82"/>
                  </a:cubicBezTo>
                  <a:cubicBezTo>
                    <a:pt x="255" y="82"/>
                    <a:pt x="256" y="84"/>
                    <a:pt x="256" y="81"/>
                  </a:cubicBezTo>
                  <a:cubicBezTo>
                    <a:pt x="256" y="78"/>
                    <a:pt x="257" y="79"/>
                    <a:pt x="256" y="78"/>
                  </a:cubicBezTo>
                  <a:cubicBezTo>
                    <a:pt x="253" y="76"/>
                    <a:pt x="252" y="74"/>
                    <a:pt x="255" y="76"/>
                  </a:cubicBezTo>
                  <a:cubicBezTo>
                    <a:pt x="256" y="78"/>
                    <a:pt x="256" y="76"/>
                    <a:pt x="256" y="74"/>
                  </a:cubicBezTo>
                  <a:cubicBezTo>
                    <a:pt x="255" y="73"/>
                    <a:pt x="255" y="71"/>
                    <a:pt x="256" y="71"/>
                  </a:cubicBezTo>
                  <a:cubicBezTo>
                    <a:pt x="256" y="70"/>
                    <a:pt x="256" y="70"/>
                    <a:pt x="256" y="68"/>
                  </a:cubicBezTo>
                  <a:cubicBezTo>
                    <a:pt x="257" y="68"/>
                    <a:pt x="256" y="68"/>
                    <a:pt x="256" y="70"/>
                  </a:cubicBezTo>
                  <a:cubicBezTo>
                    <a:pt x="256" y="71"/>
                    <a:pt x="256" y="71"/>
                    <a:pt x="256" y="71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6" y="74"/>
                    <a:pt x="256" y="74"/>
                    <a:pt x="256" y="76"/>
                  </a:cubicBezTo>
                  <a:cubicBezTo>
                    <a:pt x="257" y="76"/>
                    <a:pt x="257" y="74"/>
                    <a:pt x="259" y="76"/>
                  </a:cubicBezTo>
                  <a:cubicBezTo>
                    <a:pt x="259" y="78"/>
                    <a:pt x="257" y="78"/>
                    <a:pt x="259" y="78"/>
                  </a:cubicBezTo>
                  <a:cubicBezTo>
                    <a:pt x="259" y="79"/>
                    <a:pt x="256" y="82"/>
                    <a:pt x="257" y="84"/>
                  </a:cubicBezTo>
                  <a:cubicBezTo>
                    <a:pt x="259" y="84"/>
                    <a:pt x="259" y="79"/>
                    <a:pt x="262" y="76"/>
                  </a:cubicBezTo>
                  <a:cubicBezTo>
                    <a:pt x="263" y="73"/>
                    <a:pt x="263" y="71"/>
                    <a:pt x="262" y="71"/>
                  </a:cubicBezTo>
                  <a:cubicBezTo>
                    <a:pt x="260" y="71"/>
                    <a:pt x="260" y="70"/>
                    <a:pt x="259" y="68"/>
                  </a:cubicBezTo>
                  <a:cubicBezTo>
                    <a:pt x="259" y="67"/>
                    <a:pt x="259" y="65"/>
                    <a:pt x="262" y="65"/>
                  </a:cubicBezTo>
                  <a:cubicBezTo>
                    <a:pt x="263" y="64"/>
                    <a:pt x="259" y="65"/>
                    <a:pt x="260" y="68"/>
                  </a:cubicBezTo>
                  <a:cubicBezTo>
                    <a:pt x="263" y="71"/>
                    <a:pt x="263" y="68"/>
                    <a:pt x="263" y="70"/>
                  </a:cubicBezTo>
                  <a:cubicBezTo>
                    <a:pt x="263" y="73"/>
                    <a:pt x="264" y="70"/>
                    <a:pt x="267" y="68"/>
                  </a:cubicBezTo>
                  <a:cubicBezTo>
                    <a:pt x="267" y="65"/>
                    <a:pt x="270" y="62"/>
                    <a:pt x="267" y="62"/>
                  </a:cubicBezTo>
                  <a:cubicBezTo>
                    <a:pt x="267" y="62"/>
                    <a:pt x="267" y="60"/>
                    <a:pt x="267" y="59"/>
                  </a:cubicBezTo>
                  <a:cubicBezTo>
                    <a:pt x="270" y="57"/>
                    <a:pt x="273" y="56"/>
                    <a:pt x="274" y="56"/>
                  </a:cubicBezTo>
                  <a:cubicBezTo>
                    <a:pt x="277" y="56"/>
                    <a:pt x="282" y="56"/>
                    <a:pt x="282" y="54"/>
                  </a:cubicBezTo>
                  <a:cubicBezTo>
                    <a:pt x="282" y="53"/>
                    <a:pt x="282" y="51"/>
                    <a:pt x="282" y="53"/>
                  </a:cubicBezTo>
                  <a:cubicBezTo>
                    <a:pt x="282" y="54"/>
                    <a:pt x="282" y="56"/>
                    <a:pt x="285" y="53"/>
                  </a:cubicBezTo>
                  <a:cubicBezTo>
                    <a:pt x="287" y="51"/>
                    <a:pt x="285" y="56"/>
                    <a:pt x="287" y="54"/>
                  </a:cubicBezTo>
                  <a:cubicBezTo>
                    <a:pt x="288" y="53"/>
                    <a:pt x="289" y="54"/>
                    <a:pt x="289" y="53"/>
                  </a:cubicBezTo>
                  <a:cubicBezTo>
                    <a:pt x="289" y="51"/>
                    <a:pt x="289" y="50"/>
                    <a:pt x="288" y="51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89" y="53"/>
                    <a:pt x="287" y="53"/>
                    <a:pt x="287" y="51"/>
                  </a:cubicBezTo>
                  <a:cubicBezTo>
                    <a:pt x="287" y="50"/>
                    <a:pt x="287" y="50"/>
                    <a:pt x="285" y="50"/>
                  </a:cubicBezTo>
                  <a:cubicBezTo>
                    <a:pt x="282" y="50"/>
                    <a:pt x="287" y="46"/>
                    <a:pt x="287" y="46"/>
                  </a:cubicBezTo>
                  <a:cubicBezTo>
                    <a:pt x="285" y="46"/>
                    <a:pt x="287" y="42"/>
                    <a:pt x="288" y="40"/>
                  </a:cubicBezTo>
                  <a:cubicBezTo>
                    <a:pt x="289" y="40"/>
                    <a:pt x="287" y="40"/>
                    <a:pt x="288" y="39"/>
                  </a:cubicBezTo>
                  <a:cubicBezTo>
                    <a:pt x="289" y="39"/>
                    <a:pt x="289" y="40"/>
                    <a:pt x="291" y="40"/>
                  </a:cubicBezTo>
                  <a:cubicBezTo>
                    <a:pt x="292" y="39"/>
                    <a:pt x="292" y="37"/>
                    <a:pt x="292" y="37"/>
                  </a:cubicBezTo>
                  <a:cubicBezTo>
                    <a:pt x="295" y="37"/>
                    <a:pt x="293" y="34"/>
                    <a:pt x="296" y="34"/>
                  </a:cubicBezTo>
                  <a:cubicBezTo>
                    <a:pt x="298" y="35"/>
                    <a:pt x="296" y="34"/>
                    <a:pt x="298" y="34"/>
                  </a:cubicBezTo>
                  <a:cubicBezTo>
                    <a:pt x="299" y="34"/>
                    <a:pt x="299" y="35"/>
                    <a:pt x="300" y="34"/>
                  </a:cubicBezTo>
                  <a:cubicBezTo>
                    <a:pt x="302" y="32"/>
                    <a:pt x="303" y="34"/>
                    <a:pt x="305" y="32"/>
                  </a:cubicBezTo>
                  <a:cubicBezTo>
                    <a:pt x="305" y="31"/>
                    <a:pt x="305" y="32"/>
                    <a:pt x="305" y="31"/>
                  </a:cubicBezTo>
                  <a:cubicBezTo>
                    <a:pt x="305" y="29"/>
                    <a:pt x="305" y="29"/>
                    <a:pt x="303" y="29"/>
                  </a:cubicBezTo>
                  <a:cubicBezTo>
                    <a:pt x="302" y="29"/>
                    <a:pt x="302" y="28"/>
                    <a:pt x="302" y="26"/>
                  </a:cubicBezTo>
                  <a:cubicBezTo>
                    <a:pt x="302" y="26"/>
                    <a:pt x="302" y="26"/>
                    <a:pt x="302" y="26"/>
                  </a:cubicBezTo>
                  <a:cubicBezTo>
                    <a:pt x="300" y="26"/>
                    <a:pt x="302" y="26"/>
                    <a:pt x="302" y="25"/>
                  </a:cubicBezTo>
                  <a:cubicBezTo>
                    <a:pt x="302" y="23"/>
                    <a:pt x="302" y="18"/>
                    <a:pt x="302" y="18"/>
                  </a:cubicBezTo>
                  <a:cubicBezTo>
                    <a:pt x="302" y="17"/>
                    <a:pt x="302" y="17"/>
                    <a:pt x="299" y="15"/>
                  </a:cubicBezTo>
                  <a:cubicBezTo>
                    <a:pt x="298" y="14"/>
                    <a:pt x="296" y="14"/>
                    <a:pt x="296" y="15"/>
                  </a:cubicBezTo>
                  <a:cubicBezTo>
                    <a:pt x="295" y="15"/>
                    <a:pt x="293" y="15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4"/>
                    <a:pt x="291" y="17"/>
                    <a:pt x="289" y="18"/>
                  </a:cubicBezTo>
                  <a:cubicBezTo>
                    <a:pt x="288" y="20"/>
                    <a:pt x="289" y="20"/>
                    <a:pt x="289" y="21"/>
                  </a:cubicBezTo>
                  <a:cubicBezTo>
                    <a:pt x="287" y="23"/>
                    <a:pt x="289" y="23"/>
                    <a:pt x="288" y="25"/>
                  </a:cubicBezTo>
                  <a:cubicBezTo>
                    <a:pt x="287" y="26"/>
                    <a:pt x="288" y="25"/>
                    <a:pt x="287" y="26"/>
                  </a:cubicBezTo>
                  <a:cubicBezTo>
                    <a:pt x="284" y="28"/>
                    <a:pt x="287" y="28"/>
                    <a:pt x="287" y="28"/>
                  </a:cubicBezTo>
                  <a:cubicBezTo>
                    <a:pt x="285" y="28"/>
                    <a:pt x="285" y="29"/>
                    <a:pt x="284" y="28"/>
                  </a:cubicBezTo>
                  <a:cubicBezTo>
                    <a:pt x="284" y="28"/>
                    <a:pt x="284" y="29"/>
                    <a:pt x="282" y="28"/>
                  </a:cubicBezTo>
                  <a:cubicBezTo>
                    <a:pt x="282" y="28"/>
                    <a:pt x="282" y="28"/>
                    <a:pt x="282" y="29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6" y="29"/>
                    <a:pt x="264" y="31"/>
                    <a:pt x="264" y="29"/>
                  </a:cubicBezTo>
                  <a:cubicBezTo>
                    <a:pt x="263" y="29"/>
                    <a:pt x="260" y="32"/>
                    <a:pt x="259" y="34"/>
                  </a:cubicBezTo>
                  <a:close/>
                </a:path>
              </a:pathLst>
            </a:custGeom>
            <a:solidFill>
              <a:srgbClr val="457296"/>
            </a:solidFill>
            <a:ln w="3175" cap="rnd">
              <a:noFill/>
              <a:round/>
              <a:headEnd/>
              <a:tailEnd/>
            </a:ln>
          </p:spPr>
          <p:txBody>
            <a:bodyPr vert="horz" wrap="square" lIns="65373" tIns="32687" rIns="65373" bIns="326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1287" name="Chart 1286"/>
          <p:cNvGraphicFramePr>
            <a:graphicFrameLocks/>
          </p:cNvGraphicFramePr>
          <p:nvPr>
            <p:extLst/>
          </p:nvPr>
        </p:nvGraphicFramePr>
        <p:xfrm>
          <a:off x="367103" y="4776819"/>
          <a:ext cx="8115743" cy="151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67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2467897"/>
            <a:ext cx="9144000" cy="2212258"/>
          </a:xfrm>
          <a:prstGeom prst="flowChartProcess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i="1" dirty="0"/>
          </a:p>
        </p:txBody>
      </p:sp>
      <p:sp>
        <p:nvSpPr>
          <p:cNvPr id="6" name="Rectangle 5"/>
          <p:cNvSpPr/>
          <p:nvPr/>
        </p:nvSpPr>
        <p:spPr>
          <a:xfrm>
            <a:off x="0" y="322604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Ֆոնդերի եկամտաբերությունը</a:t>
            </a:r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6CA7-75E1-4826-BA9E-89B020E2B1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>
                <a:solidFill>
                  <a:srgbClr val="000000"/>
                </a:solidFill>
              </a:rPr>
              <a:t>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999" y="651735"/>
            <a:ext cx="80115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Ինչ վերաբերում է ֆոնդերի եկամտաբերության երկարաժամկետ ցուցանիշներին՝ ստեղծման պահից դրանց միջին </a:t>
            </a:r>
            <a:r>
              <a:rPr lang="hy-AM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տարեկան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մեծությունը 2022թ․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սեպտեմբերի վերջի դրությամբ կազմել </a:t>
            </a:r>
            <a:r>
              <a:rPr lang="hy-AM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է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6.6%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-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6.7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%։  </a:t>
            </a:r>
          </a:p>
          <a:p>
            <a:pPr algn="just">
              <a:lnSpc>
                <a:spcPct val="150000"/>
              </a:lnSpc>
            </a:pP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Հաշվետու ժամանակաշրջանի եկամտաբերության ցուցանիշները ներկայացված են ստորև աղյուսակում․</a:t>
            </a:r>
          </a:p>
          <a:p>
            <a:pPr algn="just"/>
            <a:endParaRPr lang="hy-AM" sz="1200" dirty="0" smtClean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  <a:p>
            <a:pPr algn="just"/>
            <a:endParaRPr lang="en-US" sz="1200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80487"/>
              </p:ext>
            </p:extLst>
          </p:nvPr>
        </p:nvGraphicFramePr>
        <p:xfrm>
          <a:off x="540000" y="1926515"/>
          <a:ext cx="8011588" cy="2078914"/>
        </p:xfrm>
        <a:graphic>
          <a:graphicData uri="http://schemas.openxmlformats.org/drawingml/2006/table">
            <a:tbl>
              <a:tblPr/>
              <a:tblGrid>
                <a:gridCol w="3620120">
                  <a:extLst>
                    <a:ext uri="{9D8B030D-6E8A-4147-A177-3AD203B41FA5}">
                      <a16:colId xmlns:a16="http://schemas.microsoft.com/office/drawing/2014/main" val="1128824615"/>
                    </a:ext>
                  </a:extLst>
                </a:gridCol>
                <a:gridCol w="2195734">
                  <a:extLst>
                    <a:ext uri="{9D8B030D-6E8A-4147-A177-3AD203B41FA5}">
                      <a16:colId xmlns:a16="http://schemas.microsoft.com/office/drawing/2014/main" val="4291449790"/>
                    </a:ext>
                  </a:extLst>
                </a:gridCol>
                <a:gridCol w="2195734">
                  <a:extLst>
                    <a:ext uri="{9D8B030D-6E8A-4147-A177-3AD203B41FA5}">
                      <a16:colId xmlns:a16="http://schemas.microsoft.com/office/drawing/2014/main" val="729953745"/>
                    </a:ext>
                  </a:extLst>
                </a:gridCol>
              </a:tblGrid>
              <a:tr h="684865"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Ֆոնդ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Ստեղծման պահից միջին տարեկան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hy-AM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թ</a:t>
                      </a:r>
                      <a:r>
                        <a:rPr lang="hy-AM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․ </a:t>
                      </a:r>
                      <a:r>
                        <a:rPr lang="hy-AM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hy-AM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րդ </a:t>
                      </a:r>
                      <a:r>
                        <a:rPr lang="hy-AM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եռամսյակ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47358"/>
                  </a:ext>
                </a:extLst>
              </a:tr>
              <a:tr h="464683">
                <a:tc>
                  <a:txBody>
                    <a:bodyPr/>
                    <a:lstStyle/>
                    <a:p>
                      <a:pPr algn="ctr" fontAlgn="b"/>
                      <a:r>
                        <a:rPr lang="hy-AM" sz="1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Հավասարակշռված (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AMBAL)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-1.2%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128250"/>
                  </a:ext>
                </a:extLst>
              </a:tr>
              <a:tr h="464683">
                <a:tc>
                  <a:txBody>
                    <a:bodyPr/>
                    <a:lstStyle/>
                    <a:p>
                      <a:pPr algn="ctr" fontAlgn="b"/>
                      <a:r>
                        <a:rPr lang="hy-AM" sz="1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Պահպանողական (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AMCON)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85940"/>
                  </a:ext>
                </a:extLst>
              </a:tr>
              <a:tr h="464683">
                <a:tc>
                  <a:txBody>
                    <a:bodyPr/>
                    <a:lstStyle/>
                    <a:p>
                      <a:pPr algn="ctr" fontAlgn="b"/>
                      <a:r>
                        <a:rPr lang="hy-AM" sz="1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Կայուն եկամտային (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AMFIX)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27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4999" y="4484322"/>
            <a:ext cx="8021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Հավասարակշռված </a:t>
            </a:r>
            <a:r>
              <a:rPr lang="hy-AM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և պահպանողական ֆոնդերի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ս․թ․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3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-րդ եռամսյակում արձանագրված բացասական եկամտաբերությունը հիմնականում պայմանավորված է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միջազգային ֆինանսական շուկաներում բաժնային և պարտքային արժեթղթերի գների նվազմամբ։</a:t>
            </a:r>
            <a:endParaRPr lang="en-US" sz="1200" dirty="0" smtClean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y-AM" sz="1200" dirty="0" smtClean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>
                <a:solidFill>
                  <a:srgbClr val="000000"/>
                </a:solidFill>
              </a:rPr>
              <a:t>7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724" y="861646"/>
            <a:ext cx="8201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Եթե Ամունդի-Ակբայի </a:t>
            </a:r>
            <a:r>
              <a:rPr lang="hy-AM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կողմից կառավարվող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ֆոնդերի ստեղծման պահից արձանագրված եկամտաբերությունը վերածենք դրամային արտահայտության, ապա ս․թ․ սեպտեմբեր ամսվա վերջի դրությամբ այն հավասարակշռված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ֆոնդի դեպքում կկազմի մոտ 500 միլիոն ՀՀ դրամ կամ ֆոնդի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զուտ ակտիվների շուրջ 13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%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-ը։</a:t>
            </a:r>
            <a:endParaRPr lang="en-US" sz="1200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24" y="476891"/>
            <a:ext cx="801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400" b="1" dirty="0" smtClean="0">
                <a:solidFill>
                  <a:schemeClr val="bg2">
                    <a:lumMod val="10000"/>
                  </a:schemeClr>
                </a:solidFill>
              </a:rPr>
              <a:t>Հավասարակշռված ֆոնդ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(AMBAL)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71353" y="1784976"/>
          <a:ext cx="8055550" cy="434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67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>
                <a:solidFill>
                  <a:srgbClr val="000000"/>
                </a:solidFill>
              </a:rPr>
              <a:t>8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724" y="925024"/>
            <a:ext cx="820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Պահպանողական ֆոնդի դեպքում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261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մլրդ ՀՀ դրամ ակտիվներից շուրջ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18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մլրդ ՀՀ դրամը գոյացել է կառավարման արդյունքում ձևավորված եկամտի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,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իսկ 2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43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մլրդը՝ կուտակային հատկացումների հաշվին։</a:t>
            </a:r>
            <a:endParaRPr lang="en-US" sz="1200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24" y="476891"/>
            <a:ext cx="801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400" b="1" dirty="0" smtClean="0">
                <a:solidFill>
                  <a:schemeClr val="bg2">
                    <a:lumMod val="10000"/>
                  </a:schemeClr>
                </a:solidFill>
              </a:rPr>
              <a:t>Պահպանողական ֆոնդ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(AMCON)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296393" y="3387236"/>
            <a:ext cx="1088044" cy="4466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y-AM" sz="14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212 մլրդ</a:t>
            </a:r>
            <a:endParaRPr lang="en-US" sz="14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296393" y="4419021"/>
            <a:ext cx="1088044" cy="446634"/>
          </a:xfrm>
          <a:prstGeom prst="rect">
            <a:avLst/>
          </a:prstGeom>
        </p:spPr>
        <p:txBody>
          <a:bodyPr wrap="square" rtlCol="0"/>
          <a:lstStyle>
            <a:defPPr>
              <a:defRPr lang="fr-FR"/>
            </a:defPPr>
            <a:lvl1pPr indent="0" algn="ctr">
              <a:defRPr sz="14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hy-AM" dirty="0"/>
              <a:t>42</a:t>
            </a:r>
            <a:r>
              <a:rPr lang="en-US" dirty="0"/>
              <a:t> </a:t>
            </a:r>
            <a:r>
              <a:rPr lang="hy-AM" dirty="0"/>
              <a:t>մլրդ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60724" y="1571355"/>
          <a:ext cx="8225931" cy="461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3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>
                <a:solidFill>
                  <a:srgbClr val="000000"/>
                </a:solidFill>
              </a:rPr>
              <a:t>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000" y="912130"/>
            <a:ext cx="805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Կայուն եկամտային ֆոնդի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2.4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մլրդ ՀՀ դրամ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զուտ ակտիվներից շուրջ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4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00 միլիոն ՀՀ դրամը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(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ֆոնդի զուտ ակտիվների շուրջ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16%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-ը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)</a:t>
            </a:r>
            <a:r>
              <a:rPr lang="hy-AM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գոյացել է կառավարման արդյունքում ձևավորված եկամտի հաշվին։</a:t>
            </a:r>
            <a:endParaRPr lang="en-US" sz="1200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24" y="476891"/>
            <a:ext cx="801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400" b="1" dirty="0" smtClean="0">
                <a:solidFill>
                  <a:schemeClr val="bg2">
                    <a:lumMod val="10000"/>
                  </a:schemeClr>
                </a:solidFill>
              </a:rPr>
              <a:t>Կայուն եկամտային ֆոնդ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(AMFIX)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60724" y="1558461"/>
          <a:ext cx="8014914" cy="456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85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5ajWVp90ST2oXlY1J4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5ajWVp90ST2oXlY1J4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SCALABLE" val="No"/>
  <p:tag name="CHARTLIBVERSION" val="NO VALUE"/>
  <p:tag name="DDVERSION" val="2.0"/>
  <p:tag name="FONTCOLOR" val="NO VALUE"/>
  <p:tag name="LINECOLOR" val="NO VALUE"/>
  <p:tag name="TYPE" val="GraphChartGroup"/>
  <p:tag name="FILLFORECOLOR" val=""/>
  <p:tag name="SUBOBJECTID" val="XLChart"/>
  <p:tag name="OBJECTID" val="XLChart"/>
  <p:tag name="SOURCE" val="Charts1.ppt!Pie Chart3"/>
  <p:tag name="PLACEHOLDERSIZE" val="3"/>
  <p:tag name="ANCHORPOINT" val="2"/>
  <p:tag name="CHARTTYPE" val="Pie Chart"/>
  <p:tag name="CHARTNAME" val="XLChart"/>
  <p:tag name="DEVICE" val="Canon Colorpass 1000"/>
  <p:tag name="TOP" val="187.625"/>
  <p:tag name="LEFT" val="226.875"/>
  <p:tag name="THINKCELLSHAPEDONOTDELETE" val="p8jb8py3Vl0mcAQKSlhlHeQ"/>
  <p:tag name="ACTUALLHEIGHT" val="229.1313"/>
  <p:tag name="ACTUALWIDTH" val="239.9016"/>
  <p:tag name="HEIGHT" val="229.1313"/>
  <p:tag name="WIDTH" val="239.90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5ajWVp90ST2oXlY1J4Rw"/>
</p:tagLst>
</file>

<file path=ppt/theme/theme1.xml><?xml version="1.0" encoding="utf-8"?>
<a:theme xmlns:a="http://schemas.openxmlformats.org/drawingml/2006/main" name="Amundi AM -template - EN-2017">
  <a:themeElements>
    <a:clrScheme name="Custom 2">
      <a:dk1>
        <a:srgbClr val="003C64"/>
      </a:dk1>
      <a:lt1>
        <a:sysClr val="window" lastClr="FFFFFF"/>
      </a:lt1>
      <a:dk2>
        <a:srgbClr val="455F51"/>
      </a:dk2>
      <a:lt2>
        <a:srgbClr val="E3DED1"/>
      </a:lt2>
      <a:accent1>
        <a:srgbClr val="003C64"/>
      </a:accent1>
      <a:accent2>
        <a:srgbClr val="003C64"/>
      </a:accent2>
      <a:accent3>
        <a:srgbClr val="003C64"/>
      </a:accent3>
      <a:accent4>
        <a:srgbClr val="003C64"/>
      </a:accent4>
      <a:accent5>
        <a:srgbClr val="003C64"/>
      </a:accent5>
      <a:accent6>
        <a:srgbClr val="003C64"/>
      </a:accent6>
      <a:hlink>
        <a:srgbClr val="003C64"/>
      </a:hlink>
      <a:folHlink>
        <a:srgbClr val="003C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mundi-template-H_EN-2017_V7" id="{1723C429-F11A-3544-B8C7-19A7D0444052}" vid="{3332631A-0FEB-794C-84EA-C52A1095B2A5}"/>
    </a:ext>
  </a:extLst>
</a:theme>
</file>

<file path=ppt/theme/theme2.xml><?xml version="1.0" encoding="utf-8"?>
<a:theme xmlns:a="http://schemas.openxmlformats.org/drawingml/2006/main" name="1_Amundi AM -template - EN-2017">
  <a:themeElements>
    <a:clrScheme name="Custom 2">
      <a:dk1>
        <a:srgbClr val="003C64"/>
      </a:dk1>
      <a:lt1>
        <a:sysClr val="window" lastClr="FFFFFF"/>
      </a:lt1>
      <a:dk2>
        <a:srgbClr val="455F51"/>
      </a:dk2>
      <a:lt2>
        <a:srgbClr val="E3DED1"/>
      </a:lt2>
      <a:accent1>
        <a:srgbClr val="003C64"/>
      </a:accent1>
      <a:accent2>
        <a:srgbClr val="003C64"/>
      </a:accent2>
      <a:accent3>
        <a:srgbClr val="003C64"/>
      </a:accent3>
      <a:accent4>
        <a:srgbClr val="003C64"/>
      </a:accent4>
      <a:accent5>
        <a:srgbClr val="003C64"/>
      </a:accent5>
      <a:accent6>
        <a:srgbClr val="003C64"/>
      </a:accent6>
      <a:hlink>
        <a:srgbClr val="003C64"/>
      </a:hlink>
      <a:folHlink>
        <a:srgbClr val="003C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mundi-template-H_EN-2017_V7" id="{1723C429-F11A-3544-B8C7-19A7D0444052}" vid="{3332631A-0FEB-794C-84EA-C52A1095B2A5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On-screen Show (4:3)</PresentationFormat>
  <Paragraphs>111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CambriaMath</vt:lpstr>
      <vt:lpstr>LucidaGrande-Bold</vt:lpstr>
      <vt:lpstr>Wingdings</vt:lpstr>
      <vt:lpstr>Amundi AM -template - EN-2017</vt:lpstr>
      <vt:lpstr>1_Amundi AM -template - EN-2017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Amundi Asset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first line second line of title and other text, third line of title</dc:title>
  <dc:creator>Aslanyan Hrayr (AMUNDI-ACBA.ARM)</dc:creator>
  <cp:lastModifiedBy>Aslanyan Hrayr (AMUNDI-ACBA.ARM)</cp:lastModifiedBy>
  <cp:revision>656</cp:revision>
  <cp:lastPrinted>2020-01-29T06:15:57Z</cp:lastPrinted>
  <dcterms:created xsi:type="dcterms:W3CDTF">2019-11-11T05:08:01Z</dcterms:created>
  <dcterms:modified xsi:type="dcterms:W3CDTF">2022-10-14T13:47:43Z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-2138812884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hrayr.aslanyan@amundi.com</vt:lpwstr>
  </property>
  <property fmtid="{D5CDD505-2E9C-101B-9397-08002B2CF9AE}" pid="6" name="_AuthorEmailDisplayName">
    <vt:lpwstr>Aslanyan Hrayr (AMUNDI-ACBA.ARM)</vt:lpwstr>
  </property>
  <property fmtid="{D5CDD505-2E9C-101B-9397-08002B2CF9AE}" pid="7" name="_PreviousAdHocReviewCycleID">
    <vt:i4>1985352826</vt:i4>
  </property>
</Properties>
</file>